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5" r:id="rId4"/>
    <p:sldId id="263" r:id="rId5"/>
    <p:sldId id="264" r:id="rId6"/>
    <p:sldId id="257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795B1-5D22-499C-AAE8-3FC1AB3B7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5651D1-086B-4E84-8C9F-E4E44A40F3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7B4B7-B121-43B3-8E6D-14F160C55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E137-DDC4-483D-A717-445272D7B45B}" type="datetimeFigureOut">
              <a:rPr lang="en-IL" smtClean="0"/>
              <a:t>30/04/2022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DC8B4-5972-459C-929B-FDE59AD8C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E7CE2-B6F9-4DE9-A56F-48D3C09D9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D21E-91B2-44BB-B77C-216C679966A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1902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44136-8E61-4E27-9791-AB7ED2DD5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9C018-F4A4-4260-923A-70EDF8640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5533F-BD34-4482-90A6-BE6B07068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E137-DDC4-483D-A717-445272D7B45B}" type="datetimeFigureOut">
              <a:rPr lang="en-IL" smtClean="0"/>
              <a:t>30/04/2022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61206-5E3B-4570-9755-26181DD07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2A66F-C475-4A65-B2F7-FD12A7C32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D21E-91B2-44BB-B77C-216C679966A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4644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B573B9-887B-4792-9723-F54DB843B7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7B21D3-4DDC-49DC-88AF-DE2374457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0FC76-C65A-46D9-96C4-4AAC4D3C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E137-DDC4-483D-A717-445272D7B45B}" type="datetimeFigureOut">
              <a:rPr lang="en-IL" smtClean="0"/>
              <a:t>30/04/2022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5942D-120D-48AB-A4D0-A9B7B0613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3195F-9E32-46B8-9412-A3F561BC6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D21E-91B2-44BB-B77C-216C679966A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81109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B19F-8DB7-4F5D-AE25-1C23BF1FA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72908-C99F-4CF4-AE77-25BE1FE3A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A6589-0246-43ED-91DC-7E626B40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E137-DDC4-483D-A717-445272D7B45B}" type="datetimeFigureOut">
              <a:rPr lang="en-IL" smtClean="0"/>
              <a:t>30/04/2022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293DD-FC59-4EE0-A39F-F62C59FFE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CEF4D-02CF-447A-86F6-E1448DA4B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D21E-91B2-44BB-B77C-216C679966A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95161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9FAAF-E53F-4015-9C74-1830C43D4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334C1-F64F-47F0-9045-40251627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33710-632D-4F02-AE9E-1F28CFF55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E137-DDC4-483D-A717-445272D7B45B}" type="datetimeFigureOut">
              <a:rPr lang="en-IL" smtClean="0"/>
              <a:t>30/04/2022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955A7-79F0-4066-B7B9-D92E6ADA8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98240-F94B-4FC1-93E2-FD6ECAC67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D21E-91B2-44BB-B77C-216C679966A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48716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0B316-B268-4233-9B99-D3090F20E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9A653-99E5-46BD-AF4A-439FEE0375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E80B98-17F7-49C9-B58B-8E0377363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F3081-BE83-48F4-AD8B-FCAD49E57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E137-DDC4-483D-A717-445272D7B45B}" type="datetimeFigureOut">
              <a:rPr lang="en-IL" smtClean="0"/>
              <a:t>30/04/2022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41C7F6-776E-4702-8BC8-0084554FD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033BE7-1ED5-4C74-8ABC-49598A826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D21E-91B2-44BB-B77C-216C679966A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15371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A9F0E-B83B-459C-8387-F68F9D625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3D809-2CEA-4DD5-90D4-27517480E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8CC05D-40F5-468B-A32C-058686C84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A68BAB-C7A8-4094-AD75-38786510A1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3F861-859B-4F46-B53F-B580E8D8AF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4A9940-60C0-4F41-9612-F796E58AD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E137-DDC4-483D-A717-445272D7B45B}" type="datetimeFigureOut">
              <a:rPr lang="en-IL" smtClean="0"/>
              <a:t>30/04/2022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603C55-C711-4DDB-A420-81746DDC7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7C9BA2-537A-43C0-BC9D-828B7C2CE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D21E-91B2-44BB-B77C-216C679966A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33741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BE677-3B55-4160-9F83-AAC508B39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4FDFDB-1B59-45AC-B352-28A7A51DC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E137-DDC4-483D-A717-445272D7B45B}" type="datetimeFigureOut">
              <a:rPr lang="en-IL" smtClean="0"/>
              <a:t>30/04/2022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6CD733-3C6B-4A14-9EEE-7579D43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C2B20A-43FF-4946-A3FE-47B92FCB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D21E-91B2-44BB-B77C-216C679966A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8689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43EC8A-447A-47A4-AE0D-03C70A3B6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E137-DDC4-483D-A717-445272D7B45B}" type="datetimeFigureOut">
              <a:rPr lang="en-IL" smtClean="0"/>
              <a:t>30/04/2022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881E69-2DD1-4B6E-98BE-12389E56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9B17E-BA62-4057-89A2-AC969895B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D21E-91B2-44BB-B77C-216C679966A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88871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ED25-FED0-4E64-8983-268480659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E233C-6D04-4484-8C1C-A2995E5AF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FE108-6589-4423-B99E-7DA6B4E01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E02815-45D9-4347-A37C-69A9F9D7A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E137-DDC4-483D-A717-445272D7B45B}" type="datetimeFigureOut">
              <a:rPr lang="en-IL" smtClean="0"/>
              <a:t>30/04/2022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51225D-0D09-43E9-9AC1-E4C490933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B72D2-4A13-4498-A295-E63316978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D21E-91B2-44BB-B77C-216C679966A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22354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9DC47-EE52-419D-8F9B-6C98D132F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466112-0295-41D2-A221-1476C2E844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2CC4A5-3F8A-4766-B0C3-60781E511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5987C3-B4A0-44B1-9194-9CAF0AFBF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E137-DDC4-483D-A717-445272D7B45B}" type="datetimeFigureOut">
              <a:rPr lang="en-IL" smtClean="0"/>
              <a:t>30/04/2022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74CC4-9679-490E-897F-E0DD9AC2D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EBD56E-8DBE-4A51-9704-98508867B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D21E-91B2-44BB-B77C-216C679966A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64721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E9EB13-53D0-4F01-81BE-597616017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8DA9B-5260-4CE7-BFAF-F3CEEA740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53ABD-F2CB-4831-B55F-B824EE6B84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3E137-DDC4-483D-A717-445272D7B45B}" type="datetimeFigureOut">
              <a:rPr lang="en-IL" smtClean="0"/>
              <a:t>30/04/2022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466D8-6BCC-466E-90FA-65612CDB9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6032E-5A8D-421D-AA5B-1F7BC42A5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FD21E-91B2-44BB-B77C-216C679966A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9882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around a table with food on it&#10;&#10;Description automatically generated">
            <a:extLst>
              <a:ext uri="{FF2B5EF4-FFF2-40B4-BE49-F238E27FC236}">
                <a16:creationId xmlns:a16="http://schemas.microsoft.com/office/drawing/2014/main" id="{B4A7C651-1DBE-41B9-BD09-917F537D7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12192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7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tanding around a table with food on it&#10;&#10;Description automatically generated">
            <a:extLst>
              <a:ext uri="{FF2B5EF4-FFF2-40B4-BE49-F238E27FC236}">
                <a16:creationId xmlns:a16="http://schemas.microsoft.com/office/drawing/2014/main" id="{9270B032-F590-4EFA-B347-3B430852E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768" y="0"/>
            <a:ext cx="3086100" cy="6858000"/>
          </a:xfrm>
          <a:prstGeom prst="rect">
            <a:avLst/>
          </a:prstGeom>
        </p:spPr>
      </p:pic>
      <p:pic>
        <p:nvPicPr>
          <p:cNvPr id="9" name="Picture 8" descr="A group of people standing around a table with food on it&#10;&#10;Description automatically generated">
            <a:extLst>
              <a:ext uri="{FF2B5EF4-FFF2-40B4-BE49-F238E27FC236}">
                <a16:creationId xmlns:a16="http://schemas.microsoft.com/office/drawing/2014/main" id="{B89039FB-E1A7-400D-B3F5-B45395626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641" y="0"/>
            <a:ext cx="3086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30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around a table with food on it&#10;&#10;Description automatically generated with medium confidence">
            <a:extLst>
              <a:ext uri="{FF2B5EF4-FFF2-40B4-BE49-F238E27FC236}">
                <a16:creationId xmlns:a16="http://schemas.microsoft.com/office/drawing/2014/main" id="{BF9E285D-AF5D-4B3A-A7B1-A1943294A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12192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7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around a table with food on it&#10;&#10;Description automatically generated">
            <a:extLst>
              <a:ext uri="{FF2B5EF4-FFF2-40B4-BE49-F238E27FC236}">
                <a16:creationId xmlns:a16="http://schemas.microsoft.com/office/drawing/2014/main" id="{E43500CC-40F0-4FB0-AE49-F7F9F9B41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12192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09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full of food&#10;&#10;Description automatically generated with medium confidence">
            <a:extLst>
              <a:ext uri="{FF2B5EF4-FFF2-40B4-BE49-F238E27FC236}">
                <a16:creationId xmlns:a16="http://schemas.microsoft.com/office/drawing/2014/main" id="{6DA19E4F-0204-4345-8209-F1F126FE7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" y="0"/>
            <a:ext cx="3086100" cy="6858000"/>
          </a:xfrm>
          <a:prstGeom prst="rect">
            <a:avLst/>
          </a:prstGeom>
        </p:spPr>
      </p:pic>
      <p:pic>
        <p:nvPicPr>
          <p:cNvPr id="5" name="Picture 4" descr="A group of people standing around a table with food on it&#10;&#10;Description automatically generated with medium confidence">
            <a:extLst>
              <a:ext uri="{FF2B5EF4-FFF2-40B4-BE49-F238E27FC236}">
                <a16:creationId xmlns:a16="http://schemas.microsoft.com/office/drawing/2014/main" id="{885CB11B-966C-4E5B-A620-54FC10260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198" y="0"/>
            <a:ext cx="3086100" cy="6858000"/>
          </a:xfrm>
          <a:prstGeom prst="rect">
            <a:avLst/>
          </a:prstGeom>
        </p:spPr>
      </p:pic>
      <p:pic>
        <p:nvPicPr>
          <p:cNvPr id="7" name="Picture 6" descr="A table full of food&#10;&#10;Description automatically generated with low confidence">
            <a:extLst>
              <a:ext uri="{FF2B5EF4-FFF2-40B4-BE49-F238E27FC236}">
                <a16:creationId xmlns:a16="http://schemas.microsoft.com/office/drawing/2014/main" id="{E87459A1-8C68-417F-BABA-01E53FDC82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15" y="0"/>
            <a:ext cx="3086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05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table full of food&#10;&#10;Description automatically generated with medium confidence">
            <a:extLst>
              <a:ext uri="{FF2B5EF4-FFF2-40B4-BE49-F238E27FC236}">
                <a16:creationId xmlns:a16="http://schemas.microsoft.com/office/drawing/2014/main" id="{0483E905-CB6C-43FA-91BA-F4C979034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897" y="0"/>
            <a:ext cx="5143500" cy="6858000"/>
          </a:xfrm>
          <a:prstGeom prst="rect">
            <a:avLst/>
          </a:prstGeom>
        </p:spPr>
      </p:pic>
      <p:pic>
        <p:nvPicPr>
          <p:cNvPr id="9" name="Picture 8" descr="A picture containing different, dish, several, variety&#10;&#10;Description automatically generated">
            <a:extLst>
              <a:ext uri="{FF2B5EF4-FFF2-40B4-BE49-F238E27FC236}">
                <a16:creationId xmlns:a16="http://schemas.microsoft.com/office/drawing/2014/main" id="{4EA4E60E-A1DA-4475-823B-0662DC509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pic>
        <p:nvPicPr>
          <p:cNvPr id="11" name="Picture 10" descr="A table full of food&#10;&#10;Description automatically generated with medium confidence">
            <a:extLst>
              <a:ext uri="{FF2B5EF4-FFF2-40B4-BE49-F238E27FC236}">
                <a16:creationId xmlns:a16="http://schemas.microsoft.com/office/drawing/2014/main" id="{46287FCE-9AD4-4F57-AFAF-67C038BBF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0"/>
            <a:ext cx="3086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77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od, vegetable, fruit, fresh&#10;&#10;Description automatically generated">
            <a:extLst>
              <a:ext uri="{FF2B5EF4-FFF2-40B4-BE49-F238E27FC236}">
                <a16:creationId xmlns:a16="http://schemas.microsoft.com/office/drawing/2014/main" id="{E652C932-343F-492F-B7CA-3F936613F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pic>
        <p:nvPicPr>
          <p:cNvPr id="7" name="Picture 6" descr="A plate of fruit&#10;&#10;Description automatically generated with low confidence">
            <a:extLst>
              <a:ext uri="{FF2B5EF4-FFF2-40B4-BE49-F238E27FC236}">
                <a16:creationId xmlns:a16="http://schemas.microsoft.com/office/drawing/2014/main" id="{CA203F3D-D9E6-44E0-AF83-FDCD1A802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700" y="0"/>
            <a:ext cx="5143500" cy="6858000"/>
          </a:xfrm>
          <a:prstGeom prst="rect">
            <a:avLst/>
          </a:prstGeom>
        </p:spPr>
      </p:pic>
      <p:pic>
        <p:nvPicPr>
          <p:cNvPr id="3" name="Picture 2" descr="A vase of yellow flowers&#10;&#10;Description automatically generated with low confidence">
            <a:extLst>
              <a:ext uri="{FF2B5EF4-FFF2-40B4-BE49-F238E27FC236}">
                <a16:creationId xmlns:a16="http://schemas.microsoft.com/office/drawing/2014/main" id="{1610452D-D47C-4234-BBC1-02C98C2C3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34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with food and drinks on it&#10;&#10;Description automatically generated with low confidence">
            <a:extLst>
              <a:ext uri="{FF2B5EF4-FFF2-40B4-BE49-F238E27FC236}">
                <a16:creationId xmlns:a16="http://schemas.microsoft.com/office/drawing/2014/main" id="{B886B20C-4792-48AC-A0F4-3C3CD6433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5143500" cy="6858000"/>
          </a:xfrm>
          <a:prstGeom prst="rect">
            <a:avLst/>
          </a:prstGeom>
        </p:spPr>
      </p:pic>
      <p:pic>
        <p:nvPicPr>
          <p:cNvPr id="5" name="Picture 4" descr="A plate of food&#10;&#10;Description automatically generated with low confidence">
            <a:extLst>
              <a:ext uri="{FF2B5EF4-FFF2-40B4-BE49-F238E27FC236}">
                <a16:creationId xmlns:a16="http://schemas.microsoft.com/office/drawing/2014/main" id="{BF172898-7348-4A9D-B8D1-4E98719B9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53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full of food&#10;&#10;Description automatically generated with medium confidence">
            <a:extLst>
              <a:ext uri="{FF2B5EF4-FFF2-40B4-BE49-F238E27FC236}">
                <a16:creationId xmlns:a16="http://schemas.microsoft.com/office/drawing/2014/main" id="{B302663F-2DAC-4A05-86A3-AC9ECF0E1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5143500" cy="6858000"/>
          </a:xfrm>
          <a:prstGeom prst="rect">
            <a:avLst/>
          </a:prstGeom>
        </p:spPr>
      </p:pic>
      <p:pic>
        <p:nvPicPr>
          <p:cNvPr id="5" name="Picture 4" descr="A table full of food&#10;&#10;Description automatically generated with medium confidence">
            <a:extLst>
              <a:ext uri="{FF2B5EF4-FFF2-40B4-BE49-F238E27FC236}">
                <a16:creationId xmlns:a16="http://schemas.microsoft.com/office/drawing/2014/main" id="{C568E7DA-CC29-4F28-A2BB-29BEA2751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2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Yoel Ziblat-Shay</dc:creator>
  <cp:lastModifiedBy>Yoel Ziblat-Shay</cp:lastModifiedBy>
  <cp:revision>2</cp:revision>
  <dcterms:created xsi:type="dcterms:W3CDTF">2022-04-12T20:39:45Z</dcterms:created>
  <dcterms:modified xsi:type="dcterms:W3CDTF">2022-04-30T14:52:45Z</dcterms:modified>
</cp:coreProperties>
</file>