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6"/>
  </p:sldMasterIdLst>
  <p:notesMasterIdLst>
    <p:notesMasterId r:id="rId25"/>
  </p:notesMasterIdLst>
  <p:handoutMasterIdLst>
    <p:handoutMasterId r:id="rId26"/>
  </p:handoutMasterIdLst>
  <p:sldIdLst>
    <p:sldId id="257" r:id="rId7"/>
    <p:sldId id="256" r:id="rId8"/>
    <p:sldId id="273" r:id="rId9"/>
    <p:sldId id="264" r:id="rId10"/>
    <p:sldId id="265" r:id="rId11"/>
    <p:sldId id="280" r:id="rId12"/>
    <p:sldId id="281" r:id="rId13"/>
    <p:sldId id="282" r:id="rId14"/>
    <p:sldId id="291" r:id="rId15"/>
    <p:sldId id="295" r:id="rId16"/>
    <p:sldId id="296" r:id="rId17"/>
    <p:sldId id="275" r:id="rId18"/>
    <p:sldId id="276" r:id="rId19"/>
    <p:sldId id="292" r:id="rId20"/>
    <p:sldId id="277" r:id="rId21"/>
    <p:sldId id="268" r:id="rId22"/>
    <p:sldId id="278" r:id="rId23"/>
    <p:sldId id="272" r:id="rId24"/>
  </p:sldIdLst>
  <p:sldSz cx="9144000" cy="6858000" type="screen4x3"/>
  <p:notesSz cx="6797675" cy="9926638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קובי מורד" initials="קמ" lastIdx="1" clrIdx="0">
    <p:extLst>
      <p:ext uri="{19B8F6BF-5375-455C-9EA6-DF929625EA0E}">
        <p15:presenceInfo xmlns:p15="http://schemas.microsoft.com/office/powerpoint/2012/main" userId="S-1-5-21-106180294-1796223565-9522986-35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300" autoAdjust="0"/>
    <p:restoredTop sz="94660"/>
  </p:normalViewPr>
  <p:slideViewPr>
    <p:cSldViewPr>
      <p:cViewPr varScale="1">
        <p:scale>
          <a:sx n="106" d="100"/>
          <a:sy n="106" d="100"/>
        </p:scale>
        <p:origin x="13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10T14:04:47.080" idx="1">
    <p:pos x="575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720D819-0FA2-4F1A-8F68-A73576DD0FEB}" type="datetimeFigureOut">
              <a:rPr lang="he-IL" smtClean="0"/>
              <a:t>ה'/אדר ב/תשפ"ב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22FB08B-2AE2-4D56-812F-824B56B06C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397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ED1499E1-F416-41D4-8B50-15F96109DE46}" type="datetimeFigureOut">
              <a:rPr lang="he-IL"/>
              <a:pPr>
                <a:defRPr/>
              </a:pPr>
              <a:t>ד'/אדר ב/תשפ"ב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noProof="0"/>
              <a:t>Click to edit Master text styles</a:t>
            </a:r>
          </a:p>
          <a:p>
            <a:pPr lvl="1"/>
            <a:r>
              <a:rPr lang="en-US" altLang="he-IL" noProof="0"/>
              <a:t>Second level</a:t>
            </a:r>
          </a:p>
          <a:p>
            <a:pPr lvl="2"/>
            <a:r>
              <a:rPr lang="en-US" altLang="he-IL" noProof="0"/>
              <a:t>Third level</a:t>
            </a:r>
          </a:p>
          <a:p>
            <a:pPr lvl="3"/>
            <a:r>
              <a:rPr lang="en-US" altLang="he-IL" noProof="0"/>
              <a:t>Fourth level</a:t>
            </a:r>
          </a:p>
          <a:p>
            <a:pPr lvl="4"/>
            <a:r>
              <a:rPr lang="en-US" altLang="he-IL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fld id="{BEF1EAF2-3770-4909-A0AF-6B1B19052540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071588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rtl="0">
              <a:spcBef>
                <a:spcPct val="0"/>
              </a:spcBef>
            </a:pPr>
            <a:fld id="{DFFE388A-F965-4610-87E7-CAC998CB9618}" type="slidenum">
              <a:rPr lang="en-US" altLang="he-IL"/>
              <a:pPr rtl="0">
                <a:spcBef>
                  <a:spcPct val="0"/>
                </a:spcBef>
              </a:pPr>
              <a:t>18</a:t>
            </a:fld>
            <a:endParaRPr lang="en-US" alt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18899-1EB9-4AAF-8753-ACB3CA325876}" type="datetimeFigureOut">
              <a:rPr lang="he-IL"/>
              <a:pPr>
                <a:defRPr/>
              </a:pPr>
              <a:t>ד'/אדר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84B02-462C-4FC2-A899-6A46825FE04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72902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1DB46-A047-4F55-8C44-4A3264598CE7}" type="datetimeFigureOut">
              <a:rPr lang="he-IL"/>
              <a:pPr>
                <a:defRPr/>
              </a:pPr>
              <a:t>ד'/אדר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78CDC-D191-4C07-8030-C120829DA233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07390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7B916-6F0E-431B-93B8-562AE9D544D3}" type="datetimeFigureOut">
              <a:rPr lang="he-IL"/>
              <a:pPr>
                <a:defRPr/>
              </a:pPr>
              <a:t>ד'/אדר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C9CD0-AB03-4ED4-93B0-EC0CCD297B16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02952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688B9-E2CA-4362-BCB3-54D22E6B375E}" type="datetimeFigureOut">
              <a:rPr lang="he-IL"/>
              <a:pPr>
                <a:defRPr/>
              </a:pPr>
              <a:t>ד'/אדר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17E25-1568-4334-986C-988CDA2C7984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65078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C145B-0000-4926-B103-4B074ABBBF49}" type="datetimeFigureOut">
              <a:rPr lang="he-IL"/>
              <a:pPr>
                <a:defRPr/>
              </a:pPr>
              <a:t>ד'/אדר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5F4EC-3848-4F9F-9188-01C779A41214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21401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988CC-77F5-46AE-AC80-86E7A1C639EA}" type="datetimeFigureOut">
              <a:rPr lang="he-IL"/>
              <a:pPr>
                <a:defRPr/>
              </a:pPr>
              <a:t>ד'/אדר ב/תשפ"ב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1086E-492C-45A5-8613-C0F7281D3950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41835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001F0-0E50-44EC-BE70-3F9BDC4064F3}" type="datetimeFigureOut">
              <a:rPr lang="he-IL"/>
              <a:pPr>
                <a:defRPr/>
              </a:pPr>
              <a:t>ד'/אדר ב/תשפ"ב</a:t>
            </a:fld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2939-530E-4E7F-8611-3DC22ADC2DA6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31685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1AC63-7F72-425D-B2DD-423F481E1649}" type="datetimeFigureOut">
              <a:rPr lang="he-IL"/>
              <a:pPr>
                <a:defRPr/>
              </a:pPr>
              <a:t>ד'/אדר ב/תשפ"ב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1467D-2C8D-4B1D-94EF-6CA12E942979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585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7C0A5-C2B7-4AE2-B10B-B9BCB850CF82}" type="datetimeFigureOut">
              <a:rPr lang="he-IL"/>
              <a:pPr>
                <a:defRPr/>
              </a:pPr>
              <a:t>ד'/אדר ב/תשפ"ב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63E2E-6E2F-4252-9C7E-E83F52C60D83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88704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A1B38-7AD4-4C02-BD1A-92A1E82D4560}" type="datetimeFigureOut">
              <a:rPr lang="he-IL"/>
              <a:pPr>
                <a:defRPr/>
              </a:pPr>
              <a:t>ד'/אדר ב/תשפ"ב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9FB7F-497C-4D7D-AF1D-4B8A1A7D9AE4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12860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4B203-66C2-4898-868B-34E30429CBE8}" type="datetimeFigureOut">
              <a:rPr lang="he-IL"/>
              <a:pPr>
                <a:defRPr/>
              </a:pPr>
              <a:t>ד'/אדר ב/תשפ"ב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84C5-6D08-4503-A8B0-3D8D264AFF04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8211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911F57-6681-46C4-B941-D3C67FB0D26E}" type="datetimeFigureOut">
              <a:rPr lang="he-IL"/>
              <a:pPr>
                <a:defRPr/>
              </a:pPr>
              <a:t>ד'/אדר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733E80F-CB90-4610-B9BD-988A009997FA}" type="slidenum">
              <a:rPr lang="he-IL" altLang="he-IL"/>
              <a:pPr/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.bgu.ac.il/finance/DocLib7/Researcher-Statement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OOFA\Clients\Ben Gurion University\Presentation.Template\Images\21-10-2009_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34925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1" name="Rectangle 4140"/>
          <p:cNvSpPr/>
          <p:nvPr/>
        </p:nvSpPr>
        <p:spPr>
          <a:xfrm>
            <a:off x="-36513" y="4941888"/>
            <a:ext cx="9180513" cy="1150937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grpSp>
        <p:nvGrpSpPr>
          <p:cNvPr id="3076" name="Group 63"/>
          <p:cNvGrpSpPr>
            <a:grpSpLocks noChangeAspect="1"/>
          </p:cNvGrpSpPr>
          <p:nvPr/>
        </p:nvGrpSpPr>
        <p:grpSpPr bwMode="auto">
          <a:xfrm>
            <a:off x="2555875" y="4978400"/>
            <a:ext cx="4232275" cy="1003300"/>
            <a:chOff x="386" y="2975"/>
            <a:chExt cx="2666" cy="632"/>
          </a:xfrm>
        </p:grpSpPr>
        <p:sp>
          <p:nvSpPr>
            <p:cNvPr id="3078" name="Freeform 64"/>
            <p:cNvSpPr>
              <a:spLocks/>
            </p:cNvSpPr>
            <p:nvPr/>
          </p:nvSpPr>
          <p:spPr bwMode="auto">
            <a:xfrm>
              <a:off x="391" y="3217"/>
              <a:ext cx="113" cy="150"/>
            </a:xfrm>
            <a:custGeom>
              <a:avLst/>
              <a:gdLst>
                <a:gd name="T0" fmla="*/ 6138 w 81"/>
                <a:gd name="T1" fmla="*/ 7447 h 107"/>
                <a:gd name="T2" fmla="*/ 6138 w 81"/>
                <a:gd name="T3" fmla="*/ 7354 h 107"/>
                <a:gd name="T4" fmla="*/ 4799 w 81"/>
                <a:gd name="T5" fmla="*/ 7354 h 107"/>
                <a:gd name="T6" fmla="*/ 4660 w 81"/>
                <a:gd name="T7" fmla="*/ 7171 h 107"/>
                <a:gd name="T8" fmla="*/ 5226 w 81"/>
                <a:gd name="T9" fmla="*/ 6275 h 107"/>
                <a:gd name="T10" fmla="*/ 5444 w 81"/>
                <a:gd name="T11" fmla="*/ 3796 h 107"/>
                <a:gd name="T12" fmla="*/ 4947 w 81"/>
                <a:gd name="T13" fmla="*/ 1001 h 107"/>
                <a:gd name="T14" fmla="*/ 3440 w 81"/>
                <a:gd name="T15" fmla="*/ 416 h 107"/>
                <a:gd name="T16" fmla="*/ 1507 w 81"/>
                <a:gd name="T17" fmla="*/ 416 h 107"/>
                <a:gd name="T18" fmla="*/ 912 w 81"/>
                <a:gd name="T19" fmla="*/ 0 h 107"/>
                <a:gd name="T20" fmla="*/ 804 w 81"/>
                <a:gd name="T21" fmla="*/ 0 h 107"/>
                <a:gd name="T22" fmla="*/ 398 w 81"/>
                <a:gd name="T23" fmla="*/ 739 h 107"/>
                <a:gd name="T24" fmla="*/ 212 w 81"/>
                <a:gd name="T25" fmla="*/ 1145 h 107"/>
                <a:gd name="T26" fmla="*/ 296 w 81"/>
                <a:gd name="T27" fmla="*/ 1452 h 107"/>
                <a:gd name="T28" fmla="*/ 1080 w 81"/>
                <a:gd name="T29" fmla="*/ 1829 h 107"/>
                <a:gd name="T30" fmla="*/ 3045 w 81"/>
                <a:gd name="T31" fmla="*/ 1829 h 107"/>
                <a:gd name="T32" fmla="*/ 3959 w 81"/>
                <a:gd name="T33" fmla="*/ 2036 h 107"/>
                <a:gd name="T34" fmla="*/ 4364 w 81"/>
                <a:gd name="T35" fmla="*/ 4421 h 107"/>
                <a:gd name="T36" fmla="*/ 4090 w 81"/>
                <a:gd name="T37" fmla="*/ 6861 h 107"/>
                <a:gd name="T38" fmla="*/ 3184 w 81"/>
                <a:gd name="T39" fmla="*/ 7354 h 107"/>
                <a:gd name="T40" fmla="*/ 576 w 81"/>
                <a:gd name="T41" fmla="*/ 7354 h 107"/>
                <a:gd name="T42" fmla="*/ 212 w 81"/>
                <a:gd name="T43" fmla="*/ 7595 h 107"/>
                <a:gd name="T44" fmla="*/ 0 w 81"/>
                <a:gd name="T45" fmla="*/ 8469 h 107"/>
                <a:gd name="T46" fmla="*/ 0 w 81"/>
                <a:gd name="T47" fmla="*/ 8623 h 107"/>
                <a:gd name="T48" fmla="*/ 5523 w 81"/>
                <a:gd name="T49" fmla="*/ 8623 h 107"/>
                <a:gd name="T50" fmla="*/ 5926 w 81"/>
                <a:gd name="T51" fmla="*/ 8312 h 107"/>
                <a:gd name="T52" fmla="*/ 6138 w 81"/>
                <a:gd name="T53" fmla="*/ 7447 h 10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1" h="107">
                  <a:moveTo>
                    <a:pt x="81" y="92"/>
                  </a:moveTo>
                  <a:cubicBezTo>
                    <a:pt x="81" y="91"/>
                    <a:pt x="81" y="91"/>
                    <a:pt x="81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1" y="91"/>
                    <a:pt x="61" y="89"/>
                    <a:pt x="62" y="89"/>
                  </a:cubicBezTo>
                  <a:cubicBezTo>
                    <a:pt x="65" y="86"/>
                    <a:pt x="67" y="83"/>
                    <a:pt x="69" y="78"/>
                  </a:cubicBezTo>
                  <a:cubicBezTo>
                    <a:pt x="71" y="72"/>
                    <a:pt x="72" y="62"/>
                    <a:pt x="72" y="47"/>
                  </a:cubicBezTo>
                  <a:cubicBezTo>
                    <a:pt x="72" y="27"/>
                    <a:pt x="70" y="17"/>
                    <a:pt x="65" y="12"/>
                  </a:cubicBezTo>
                  <a:cubicBezTo>
                    <a:pt x="60" y="7"/>
                    <a:pt x="53" y="5"/>
                    <a:pt x="45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5"/>
                    <a:pt x="14" y="4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3" y="12"/>
                    <a:pt x="3" y="14"/>
                  </a:cubicBezTo>
                  <a:cubicBezTo>
                    <a:pt x="3" y="15"/>
                    <a:pt x="3" y="16"/>
                    <a:pt x="4" y="18"/>
                  </a:cubicBezTo>
                  <a:cubicBezTo>
                    <a:pt x="7" y="22"/>
                    <a:pt x="11" y="23"/>
                    <a:pt x="14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6" y="23"/>
                    <a:pt x="49" y="23"/>
                    <a:pt x="52" y="25"/>
                  </a:cubicBezTo>
                  <a:cubicBezTo>
                    <a:pt x="57" y="29"/>
                    <a:pt x="57" y="38"/>
                    <a:pt x="57" y="55"/>
                  </a:cubicBezTo>
                  <a:cubicBezTo>
                    <a:pt x="57" y="72"/>
                    <a:pt x="57" y="81"/>
                    <a:pt x="54" y="85"/>
                  </a:cubicBezTo>
                  <a:cubicBezTo>
                    <a:pt x="51" y="89"/>
                    <a:pt x="47" y="91"/>
                    <a:pt x="42" y="91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5" y="91"/>
                    <a:pt x="4" y="91"/>
                    <a:pt x="3" y="9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6" y="107"/>
                    <a:pt x="76" y="106"/>
                    <a:pt x="78" y="103"/>
                  </a:cubicBezTo>
                  <a:cubicBezTo>
                    <a:pt x="81" y="92"/>
                    <a:pt x="81" y="92"/>
                    <a:pt x="81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79" name="Freeform 65"/>
            <p:cNvSpPr>
              <a:spLocks/>
            </p:cNvSpPr>
            <p:nvPr/>
          </p:nvSpPr>
          <p:spPr bwMode="auto">
            <a:xfrm>
              <a:off x="512" y="3219"/>
              <a:ext cx="76" cy="151"/>
            </a:xfrm>
            <a:custGeom>
              <a:avLst/>
              <a:gdLst>
                <a:gd name="T0" fmla="*/ 4564 w 54"/>
                <a:gd name="T1" fmla="*/ 7869 h 107"/>
                <a:gd name="T2" fmla="*/ 3893 w 54"/>
                <a:gd name="T3" fmla="*/ 2475 h 107"/>
                <a:gd name="T4" fmla="*/ 3389 w 54"/>
                <a:gd name="T5" fmla="*/ 1003 h 107"/>
                <a:gd name="T6" fmla="*/ 1476 w 54"/>
                <a:gd name="T7" fmla="*/ 0 h 107"/>
                <a:gd name="T8" fmla="*/ 1049 w 54"/>
                <a:gd name="T9" fmla="*/ 357 h 107"/>
                <a:gd name="T10" fmla="*/ 597 w 54"/>
                <a:gd name="T11" fmla="*/ 1415 h 107"/>
                <a:gd name="T12" fmla="*/ 2304 w 54"/>
                <a:gd name="T13" fmla="*/ 1942 h 107"/>
                <a:gd name="T14" fmla="*/ 2766 w 54"/>
                <a:gd name="T15" fmla="*/ 3036 h 107"/>
                <a:gd name="T16" fmla="*/ 2977 w 54"/>
                <a:gd name="T17" fmla="*/ 4551 h 107"/>
                <a:gd name="T18" fmla="*/ 2495 w 54"/>
                <a:gd name="T19" fmla="*/ 6479 h 107"/>
                <a:gd name="T20" fmla="*/ 424 w 54"/>
                <a:gd name="T21" fmla="*/ 7757 h 107"/>
                <a:gd name="T22" fmla="*/ 424 w 54"/>
                <a:gd name="T23" fmla="*/ 7757 h 107"/>
                <a:gd name="T24" fmla="*/ 1 w 54"/>
                <a:gd name="T25" fmla="*/ 8968 h 107"/>
                <a:gd name="T26" fmla="*/ 1 w 54"/>
                <a:gd name="T27" fmla="*/ 9225 h 107"/>
                <a:gd name="T28" fmla="*/ 1 w 54"/>
                <a:gd name="T29" fmla="*/ 9434 h 107"/>
                <a:gd name="T30" fmla="*/ 647 w 54"/>
                <a:gd name="T31" fmla="*/ 9225 h 107"/>
                <a:gd name="T32" fmla="*/ 2342 w 54"/>
                <a:gd name="T33" fmla="*/ 8083 h 107"/>
                <a:gd name="T34" fmla="*/ 2977 w 54"/>
                <a:gd name="T35" fmla="*/ 6685 h 107"/>
                <a:gd name="T36" fmla="*/ 3141 w 54"/>
                <a:gd name="T37" fmla="*/ 6479 h 107"/>
                <a:gd name="T38" fmla="*/ 3243 w 54"/>
                <a:gd name="T39" fmla="*/ 6685 h 107"/>
                <a:gd name="T40" fmla="*/ 3730 w 54"/>
                <a:gd name="T41" fmla="*/ 9376 h 107"/>
                <a:gd name="T42" fmla="*/ 3893 w 54"/>
                <a:gd name="T43" fmla="*/ 9376 h 107"/>
                <a:gd name="T44" fmla="*/ 4564 w 54"/>
                <a:gd name="T45" fmla="*/ 8456 h 107"/>
                <a:gd name="T46" fmla="*/ 4564 w 54"/>
                <a:gd name="T47" fmla="*/ 7869 h 1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4" h="107">
                  <a:moveTo>
                    <a:pt x="53" y="89"/>
                  </a:moveTo>
                  <a:cubicBezTo>
                    <a:pt x="46" y="28"/>
                    <a:pt x="46" y="28"/>
                    <a:pt x="46" y="28"/>
                  </a:cubicBezTo>
                  <a:cubicBezTo>
                    <a:pt x="45" y="20"/>
                    <a:pt x="44" y="15"/>
                    <a:pt x="40" y="11"/>
                  </a:cubicBezTo>
                  <a:cubicBezTo>
                    <a:pt x="35" y="4"/>
                    <a:pt x="22" y="0"/>
                    <a:pt x="17" y="0"/>
                  </a:cubicBezTo>
                  <a:cubicBezTo>
                    <a:pt x="14" y="0"/>
                    <a:pt x="13" y="1"/>
                    <a:pt x="12" y="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1" y="16"/>
                    <a:pt x="22" y="18"/>
                    <a:pt x="27" y="22"/>
                  </a:cubicBezTo>
                  <a:cubicBezTo>
                    <a:pt x="31" y="25"/>
                    <a:pt x="32" y="29"/>
                    <a:pt x="33" y="35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7" y="66"/>
                    <a:pt x="33" y="70"/>
                    <a:pt x="29" y="74"/>
                  </a:cubicBezTo>
                  <a:cubicBezTo>
                    <a:pt x="23" y="79"/>
                    <a:pt x="14" y="85"/>
                    <a:pt x="5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3"/>
                    <a:pt x="1" y="104"/>
                    <a:pt x="1" y="105"/>
                  </a:cubicBezTo>
                  <a:cubicBezTo>
                    <a:pt x="1" y="106"/>
                    <a:pt x="0" y="107"/>
                    <a:pt x="1" y="107"/>
                  </a:cubicBezTo>
                  <a:cubicBezTo>
                    <a:pt x="3" y="107"/>
                    <a:pt x="6" y="106"/>
                    <a:pt x="8" y="105"/>
                  </a:cubicBezTo>
                  <a:cubicBezTo>
                    <a:pt x="14" y="103"/>
                    <a:pt x="24" y="98"/>
                    <a:pt x="28" y="92"/>
                  </a:cubicBezTo>
                  <a:cubicBezTo>
                    <a:pt x="30" y="90"/>
                    <a:pt x="32" y="85"/>
                    <a:pt x="35" y="76"/>
                  </a:cubicBezTo>
                  <a:cubicBezTo>
                    <a:pt x="35" y="75"/>
                    <a:pt x="36" y="74"/>
                    <a:pt x="37" y="74"/>
                  </a:cubicBezTo>
                  <a:cubicBezTo>
                    <a:pt x="38" y="74"/>
                    <a:pt x="38" y="74"/>
                    <a:pt x="38" y="7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9" y="103"/>
                    <a:pt x="52" y="99"/>
                    <a:pt x="53" y="96"/>
                  </a:cubicBezTo>
                  <a:cubicBezTo>
                    <a:pt x="53" y="94"/>
                    <a:pt x="54" y="92"/>
                    <a:pt x="53" y="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80" name="Freeform 66"/>
            <p:cNvSpPr>
              <a:spLocks/>
            </p:cNvSpPr>
            <p:nvPr/>
          </p:nvSpPr>
          <p:spPr bwMode="auto">
            <a:xfrm>
              <a:off x="596" y="3221"/>
              <a:ext cx="60" cy="149"/>
            </a:xfrm>
            <a:custGeom>
              <a:avLst/>
              <a:gdLst>
                <a:gd name="T0" fmla="*/ 3264 w 43"/>
                <a:gd name="T1" fmla="*/ 8237 h 106"/>
                <a:gd name="T2" fmla="*/ 3264 w 43"/>
                <a:gd name="T3" fmla="*/ 2250 h 106"/>
                <a:gd name="T4" fmla="*/ 2185 w 43"/>
                <a:gd name="T5" fmla="*/ 325 h 106"/>
                <a:gd name="T6" fmla="*/ 1084 w 43"/>
                <a:gd name="T7" fmla="*/ 0 h 106"/>
                <a:gd name="T8" fmla="*/ 707 w 43"/>
                <a:gd name="T9" fmla="*/ 325 h 106"/>
                <a:gd name="T10" fmla="*/ 212 w 43"/>
                <a:gd name="T11" fmla="*/ 1316 h 106"/>
                <a:gd name="T12" fmla="*/ 1676 w 43"/>
                <a:gd name="T13" fmla="*/ 1850 h 106"/>
                <a:gd name="T14" fmla="*/ 2185 w 43"/>
                <a:gd name="T15" fmla="*/ 3045 h 106"/>
                <a:gd name="T16" fmla="*/ 2185 w 43"/>
                <a:gd name="T17" fmla="*/ 7222 h 106"/>
                <a:gd name="T18" fmla="*/ 1921 w 43"/>
                <a:gd name="T19" fmla="*/ 7222 h 106"/>
                <a:gd name="T20" fmla="*/ 987 w 43"/>
                <a:gd name="T21" fmla="*/ 7222 h 106"/>
                <a:gd name="T22" fmla="*/ 576 w 43"/>
                <a:gd name="T23" fmla="*/ 7374 h 106"/>
                <a:gd name="T24" fmla="*/ 413 w 43"/>
                <a:gd name="T25" fmla="*/ 7437 h 106"/>
                <a:gd name="T26" fmla="*/ 0 w 43"/>
                <a:gd name="T27" fmla="*/ 8785 h 106"/>
                <a:gd name="T28" fmla="*/ 0 w 43"/>
                <a:gd name="T29" fmla="*/ 8858 h 106"/>
                <a:gd name="T30" fmla="*/ 777 w 43"/>
                <a:gd name="T31" fmla="*/ 8674 h 106"/>
                <a:gd name="T32" fmla="*/ 2946 w 43"/>
                <a:gd name="T33" fmla="*/ 8674 h 106"/>
                <a:gd name="T34" fmla="*/ 3264 w 43"/>
                <a:gd name="T35" fmla="*/ 8237 h 1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" h="106">
                  <a:moveTo>
                    <a:pt x="43" y="99"/>
                  </a:moveTo>
                  <a:cubicBezTo>
                    <a:pt x="43" y="27"/>
                    <a:pt x="43" y="27"/>
                    <a:pt x="43" y="27"/>
                  </a:cubicBezTo>
                  <a:cubicBezTo>
                    <a:pt x="43" y="17"/>
                    <a:pt x="38" y="9"/>
                    <a:pt x="29" y="4"/>
                  </a:cubicBezTo>
                  <a:cubicBezTo>
                    <a:pt x="24" y="2"/>
                    <a:pt x="17" y="0"/>
                    <a:pt x="14" y="0"/>
                  </a:cubicBezTo>
                  <a:cubicBezTo>
                    <a:pt x="11" y="0"/>
                    <a:pt x="10" y="1"/>
                    <a:pt x="9" y="4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0" y="16"/>
                    <a:pt x="17" y="18"/>
                    <a:pt x="22" y="22"/>
                  </a:cubicBezTo>
                  <a:cubicBezTo>
                    <a:pt x="26" y="25"/>
                    <a:pt x="29" y="28"/>
                    <a:pt x="29" y="36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9" y="87"/>
                    <a:pt x="8" y="88"/>
                  </a:cubicBezTo>
                  <a:cubicBezTo>
                    <a:pt x="7" y="88"/>
                    <a:pt x="6" y="88"/>
                    <a:pt x="6" y="8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04"/>
                    <a:pt x="6" y="104"/>
                    <a:pt x="10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2" y="104"/>
                    <a:pt x="43" y="102"/>
                    <a:pt x="43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81" name="Freeform 67"/>
            <p:cNvSpPr>
              <a:spLocks/>
            </p:cNvSpPr>
            <p:nvPr/>
          </p:nvSpPr>
          <p:spPr bwMode="auto">
            <a:xfrm>
              <a:off x="671" y="3217"/>
              <a:ext cx="114" cy="150"/>
            </a:xfrm>
            <a:custGeom>
              <a:avLst/>
              <a:gdLst>
                <a:gd name="T0" fmla="*/ 6870 w 81"/>
                <a:gd name="T1" fmla="*/ 7447 h 107"/>
                <a:gd name="T2" fmla="*/ 6870 w 81"/>
                <a:gd name="T3" fmla="*/ 7354 h 107"/>
                <a:gd name="T4" fmla="*/ 5372 w 81"/>
                <a:gd name="T5" fmla="*/ 7354 h 107"/>
                <a:gd name="T6" fmla="*/ 5250 w 81"/>
                <a:gd name="T7" fmla="*/ 7171 h 107"/>
                <a:gd name="T8" fmla="*/ 5897 w 81"/>
                <a:gd name="T9" fmla="*/ 6275 h 107"/>
                <a:gd name="T10" fmla="*/ 6086 w 81"/>
                <a:gd name="T11" fmla="*/ 3796 h 107"/>
                <a:gd name="T12" fmla="*/ 5479 w 81"/>
                <a:gd name="T13" fmla="*/ 1001 h 107"/>
                <a:gd name="T14" fmla="*/ 3817 w 81"/>
                <a:gd name="T15" fmla="*/ 416 h 107"/>
                <a:gd name="T16" fmla="*/ 1664 w 81"/>
                <a:gd name="T17" fmla="*/ 416 h 107"/>
                <a:gd name="T18" fmla="*/ 1049 w 81"/>
                <a:gd name="T19" fmla="*/ 0 h 107"/>
                <a:gd name="T20" fmla="*/ 911 w 81"/>
                <a:gd name="T21" fmla="*/ 0 h 107"/>
                <a:gd name="T22" fmla="*/ 424 w 81"/>
                <a:gd name="T23" fmla="*/ 739 h 107"/>
                <a:gd name="T24" fmla="*/ 232 w 81"/>
                <a:gd name="T25" fmla="*/ 1145 h 107"/>
                <a:gd name="T26" fmla="*/ 327 w 81"/>
                <a:gd name="T27" fmla="*/ 1452 h 107"/>
                <a:gd name="T28" fmla="*/ 1182 w 81"/>
                <a:gd name="T29" fmla="*/ 1829 h 107"/>
                <a:gd name="T30" fmla="*/ 3389 w 81"/>
                <a:gd name="T31" fmla="*/ 1829 h 107"/>
                <a:gd name="T32" fmla="*/ 4421 w 81"/>
                <a:gd name="T33" fmla="*/ 2036 h 107"/>
                <a:gd name="T34" fmla="*/ 4843 w 81"/>
                <a:gd name="T35" fmla="*/ 4421 h 107"/>
                <a:gd name="T36" fmla="*/ 4619 w 81"/>
                <a:gd name="T37" fmla="*/ 6861 h 107"/>
                <a:gd name="T38" fmla="*/ 3573 w 81"/>
                <a:gd name="T39" fmla="*/ 7354 h 107"/>
                <a:gd name="T40" fmla="*/ 647 w 81"/>
                <a:gd name="T41" fmla="*/ 7354 h 107"/>
                <a:gd name="T42" fmla="*/ 232 w 81"/>
                <a:gd name="T43" fmla="*/ 7595 h 107"/>
                <a:gd name="T44" fmla="*/ 0 w 81"/>
                <a:gd name="T45" fmla="*/ 8469 h 107"/>
                <a:gd name="T46" fmla="*/ 0 w 81"/>
                <a:gd name="T47" fmla="*/ 8623 h 107"/>
                <a:gd name="T48" fmla="*/ 6222 w 81"/>
                <a:gd name="T49" fmla="*/ 8623 h 107"/>
                <a:gd name="T50" fmla="*/ 6653 w 81"/>
                <a:gd name="T51" fmla="*/ 8312 h 107"/>
                <a:gd name="T52" fmla="*/ 6870 w 81"/>
                <a:gd name="T53" fmla="*/ 7447 h 10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1" h="107">
                  <a:moveTo>
                    <a:pt x="81" y="92"/>
                  </a:moveTo>
                  <a:cubicBezTo>
                    <a:pt x="81" y="91"/>
                    <a:pt x="81" y="91"/>
                    <a:pt x="81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1" y="91"/>
                    <a:pt x="61" y="89"/>
                    <a:pt x="62" y="89"/>
                  </a:cubicBezTo>
                  <a:cubicBezTo>
                    <a:pt x="65" y="86"/>
                    <a:pt x="67" y="83"/>
                    <a:pt x="69" y="78"/>
                  </a:cubicBezTo>
                  <a:cubicBezTo>
                    <a:pt x="71" y="72"/>
                    <a:pt x="72" y="62"/>
                    <a:pt x="72" y="47"/>
                  </a:cubicBezTo>
                  <a:cubicBezTo>
                    <a:pt x="72" y="27"/>
                    <a:pt x="70" y="17"/>
                    <a:pt x="65" y="12"/>
                  </a:cubicBezTo>
                  <a:cubicBezTo>
                    <a:pt x="60" y="7"/>
                    <a:pt x="54" y="5"/>
                    <a:pt x="45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5"/>
                    <a:pt x="14" y="4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3" y="12"/>
                    <a:pt x="3" y="14"/>
                  </a:cubicBezTo>
                  <a:cubicBezTo>
                    <a:pt x="3" y="15"/>
                    <a:pt x="3" y="16"/>
                    <a:pt x="4" y="18"/>
                  </a:cubicBezTo>
                  <a:cubicBezTo>
                    <a:pt x="7" y="22"/>
                    <a:pt x="11" y="23"/>
                    <a:pt x="14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6" y="23"/>
                    <a:pt x="50" y="23"/>
                    <a:pt x="52" y="25"/>
                  </a:cubicBezTo>
                  <a:cubicBezTo>
                    <a:pt x="57" y="29"/>
                    <a:pt x="57" y="38"/>
                    <a:pt x="57" y="55"/>
                  </a:cubicBezTo>
                  <a:cubicBezTo>
                    <a:pt x="57" y="72"/>
                    <a:pt x="57" y="81"/>
                    <a:pt x="54" y="85"/>
                  </a:cubicBezTo>
                  <a:cubicBezTo>
                    <a:pt x="51" y="89"/>
                    <a:pt x="47" y="91"/>
                    <a:pt x="42" y="91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5" y="91"/>
                    <a:pt x="4" y="91"/>
                    <a:pt x="3" y="9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6" y="107"/>
                    <a:pt x="77" y="106"/>
                    <a:pt x="78" y="103"/>
                  </a:cubicBezTo>
                  <a:cubicBezTo>
                    <a:pt x="81" y="92"/>
                    <a:pt x="81" y="92"/>
                    <a:pt x="81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82" name="Freeform 68"/>
            <p:cNvSpPr>
              <a:spLocks/>
            </p:cNvSpPr>
            <p:nvPr/>
          </p:nvSpPr>
          <p:spPr bwMode="auto">
            <a:xfrm>
              <a:off x="825" y="3219"/>
              <a:ext cx="49" cy="207"/>
            </a:xfrm>
            <a:custGeom>
              <a:avLst/>
              <a:gdLst>
                <a:gd name="T0" fmla="*/ 2801 w 35"/>
                <a:gd name="T1" fmla="*/ 10877 h 147"/>
                <a:gd name="T2" fmla="*/ 2801 w 35"/>
                <a:gd name="T3" fmla="*/ 2119 h 147"/>
                <a:gd name="T4" fmla="*/ 2001 w 35"/>
                <a:gd name="T5" fmla="*/ 460 h 147"/>
                <a:gd name="T6" fmla="*/ 809 w 35"/>
                <a:gd name="T7" fmla="*/ 0 h 147"/>
                <a:gd name="T8" fmla="*/ 413 w 35"/>
                <a:gd name="T9" fmla="*/ 327 h 147"/>
                <a:gd name="T10" fmla="*/ 0 w 35"/>
                <a:gd name="T11" fmla="*/ 1284 h 147"/>
                <a:gd name="T12" fmla="*/ 1736 w 35"/>
                <a:gd name="T13" fmla="*/ 2940 h 147"/>
                <a:gd name="T14" fmla="*/ 1736 w 35"/>
                <a:gd name="T15" fmla="*/ 12572 h 147"/>
                <a:gd name="T16" fmla="*/ 1813 w 35"/>
                <a:gd name="T17" fmla="*/ 12572 h 147"/>
                <a:gd name="T18" fmla="*/ 2801 w 35"/>
                <a:gd name="T19" fmla="*/ 10877 h 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" h="147">
                  <a:moveTo>
                    <a:pt x="35" y="127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18"/>
                    <a:pt x="33" y="12"/>
                    <a:pt x="25" y="6"/>
                  </a:cubicBezTo>
                  <a:cubicBezTo>
                    <a:pt x="23" y="3"/>
                    <a:pt x="14" y="0"/>
                    <a:pt x="10" y="0"/>
                  </a:cubicBezTo>
                  <a:cubicBezTo>
                    <a:pt x="8" y="0"/>
                    <a:pt x="6" y="1"/>
                    <a:pt x="5" y="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7" y="16"/>
                    <a:pt x="22" y="20"/>
                    <a:pt x="22" y="34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30" y="144"/>
                    <a:pt x="35" y="138"/>
                    <a:pt x="35" y="1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83" name="Freeform 69"/>
            <p:cNvSpPr>
              <a:spLocks/>
            </p:cNvSpPr>
            <p:nvPr/>
          </p:nvSpPr>
          <p:spPr bwMode="auto">
            <a:xfrm>
              <a:off x="892" y="3219"/>
              <a:ext cx="52" cy="151"/>
            </a:xfrm>
            <a:custGeom>
              <a:avLst/>
              <a:gdLst>
                <a:gd name="T0" fmla="*/ 3100 w 37"/>
                <a:gd name="T1" fmla="*/ 7869 h 107"/>
                <a:gd name="T2" fmla="*/ 3100 w 37"/>
                <a:gd name="T3" fmla="*/ 4708 h 107"/>
                <a:gd name="T4" fmla="*/ 3100 w 37"/>
                <a:gd name="T5" fmla="*/ 2741 h 107"/>
                <a:gd name="T6" fmla="*/ 2319 w 37"/>
                <a:gd name="T7" fmla="*/ 881 h 107"/>
                <a:gd name="T8" fmla="*/ 897 w 37"/>
                <a:gd name="T9" fmla="*/ 0 h 107"/>
                <a:gd name="T10" fmla="*/ 423 w 37"/>
                <a:gd name="T11" fmla="*/ 253 h 107"/>
                <a:gd name="T12" fmla="*/ 0 w 37"/>
                <a:gd name="T13" fmla="*/ 1304 h 107"/>
                <a:gd name="T14" fmla="*/ 1174 w 37"/>
                <a:gd name="T15" fmla="*/ 1840 h 107"/>
                <a:gd name="T16" fmla="*/ 1848 w 37"/>
                <a:gd name="T17" fmla="*/ 3191 h 107"/>
                <a:gd name="T18" fmla="*/ 1848 w 37"/>
                <a:gd name="T19" fmla="*/ 7992 h 107"/>
                <a:gd name="T20" fmla="*/ 1848 w 37"/>
                <a:gd name="T21" fmla="*/ 9434 h 107"/>
                <a:gd name="T22" fmla="*/ 2013 w 37"/>
                <a:gd name="T23" fmla="*/ 9434 h 107"/>
                <a:gd name="T24" fmla="*/ 3100 w 37"/>
                <a:gd name="T25" fmla="*/ 7869 h 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" h="107">
                  <a:moveTo>
                    <a:pt x="37" y="89"/>
                  </a:moveTo>
                  <a:cubicBezTo>
                    <a:pt x="37" y="53"/>
                    <a:pt x="37" y="53"/>
                    <a:pt x="37" y="5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22"/>
                    <a:pt x="35" y="16"/>
                    <a:pt x="28" y="10"/>
                  </a:cubicBezTo>
                  <a:cubicBezTo>
                    <a:pt x="24" y="6"/>
                    <a:pt x="14" y="0"/>
                    <a:pt x="11" y="0"/>
                  </a:cubicBezTo>
                  <a:cubicBezTo>
                    <a:pt x="8" y="0"/>
                    <a:pt x="6" y="0"/>
                    <a:pt x="5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10" y="19"/>
                    <a:pt x="14" y="21"/>
                  </a:cubicBezTo>
                  <a:cubicBezTo>
                    <a:pt x="18" y="24"/>
                    <a:pt x="22" y="30"/>
                    <a:pt x="22" y="36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32" y="101"/>
                    <a:pt x="37" y="98"/>
                    <a:pt x="37" y="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84" name="Freeform 70"/>
            <p:cNvSpPr>
              <a:spLocks/>
            </p:cNvSpPr>
            <p:nvPr/>
          </p:nvSpPr>
          <p:spPr bwMode="auto">
            <a:xfrm>
              <a:off x="957" y="3219"/>
              <a:ext cx="53" cy="102"/>
            </a:xfrm>
            <a:custGeom>
              <a:avLst/>
              <a:gdLst>
                <a:gd name="T0" fmla="*/ 2875 w 38"/>
                <a:gd name="T1" fmla="*/ 2421 h 72"/>
                <a:gd name="T2" fmla="*/ 2331 w 38"/>
                <a:gd name="T3" fmla="*/ 1206 h 72"/>
                <a:gd name="T4" fmla="*/ 803 w 38"/>
                <a:gd name="T5" fmla="*/ 0 h 72"/>
                <a:gd name="T6" fmla="*/ 397 w 38"/>
                <a:gd name="T7" fmla="*/ 601 h 72"/>
                <a:gd name="T8" fmla="*/ 0 w 38"/>
                <a:gd name="T9" fmla="*/ 1316 h 72"/>
                <a:gd name="T10" fmla="*/ 0 w 38"/>
                <a:gd name="T11" fmla="*/ 1398 h 72"/>
                <a:gd name="T12" fmla="*/ 1078 w 38"/>
                <a:gd name="T13" fmla="*/ 2032 h 72"/>
                <a:gd name="T14" fmla="*/ 1671 w 38"/>
                <a:gd name="T15" fmla="*/ 3298 h 72"/>
                <a:gd name="T16" fmla="*/ 1403 w 38"/>
                <a:gd name="T17" fmla="*/ 4672 h 72"/>
                <a:gd name="T18" fmla="*/ 803 w 38"/>
                <a:gd name="T19" fmla="*/ 6460 h 72"/>
                <a:gd name="T20" fmla="*/ 803 w 38"/>
                <a:gd name="T21" fmla="*/ 6671 h 72"/>
                <a:gd name="T22" fmla="*/ 1504 w 38"/>
                <a:gd name="T23" fmla="*/ 6232 h 72"/>
                <a:gd name="T24" fmla="*/ 2463 w 38"/>
                <a:gd name="T25" fmla="*/ 4233 h 72"/>
                <a:gd name="T26" fmla="*/ 2875 w 38"/>
                <a:gd name="T27" fmla="*/ 2421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" h="72">
                  <a:moveTo>
                    <a:pt x="38" y="26"/>
                  </a:moveTo>
                  <a:cubicBezTo>
                    <a:pt x="38" y="23"/>
                    <a:pt x="35" y="18"/>
                    <a:pt x="31" y="13"/>
                  </a:cubicBezTo>
                  <a:cubicBezTo>
                    <a:pt x="26" y="8"/>
                    <a:pt x="16" y="0"/>
                    <a:pt x="11" y="0"/>
                  </a:cubicBezTo>
                  <a:cubicBezTo>
                    <a:pt x="9" y="0"/>
                    <a:pt x="7" y="3"/>
                    <a:pt x="5" y="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17"/>
                    <a:pt x="11" y="20"/>
                    <a:pt x="14" y="22"/>
                  </a:cubicBezTo>
                  <a:cubicBezTo>
                    <a:pt x="20" y="26"/>
                    <a:pt x="22" y="31"/>
                    <a:pt x="22" y="35"/>
                  </a:cubicBezTo>
                  <a:cubicBezTo>
                    <a:pt x="22" y="39"/>
                    <a:pt x="21" y="44"/>
                    <a:pt x="19" y="50"/>
                  </a:cubicBezTo>
                  <a:cubicBezTo>
                    <a:pt x="18" y="54"/>
                    <a:pt x="13" y="67"/>
                    <a:pt x="11" y="70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5" y="72"/>
                    <a:pt x="20" y="68"/>
                    <a:pt x="20" y="67"/>
                  </a:cubicBezTo>
                  <a:cubicBezTo>
                    <a:pt x="24" y="62"/>
                    <a:pt x="29" y="53"/>
                    <a:pt x="32" y="46"/>
                  </a:cubicBezTo>
                  <a:cubicBezTo>
                    <a:pt x="35" y="40"/>
                    <a:pt x="38" y="33"/>
                    <a:pt x="38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85" name="Freeform 71"/>
            <p:cNvSpPr>
              <a:spLocks/>
            </p:cNvSpPr>
            <p:nvPr/>
          </p:nvSpPr>
          <p:spPr bwMode="auto">
            <a:xfrm>
              <a:off x="1022" y="3217"/>
              <a:ext cx="95" cy="151"/>
            </a:xfrm>
            <a:custGeom>
              <a:avLst/>
              <a:gdLst>
                <a:gd name="T0" fmla="*/ 5266 w 68"/>
                <a:gd name="T1" fmla="*/ 6900 h 108"/>
                <a:gd name="T2" fmla="*/ 5266 w 68"/>
                <a:gd name="T3" fmla="*/ 2936 h 108"/>
                <a:gd name="T4" fmla="*/ 3166 w 68"/>
                <a:gd name="T5" fmla="*/ 412 h 108"/>
                <a:gd name="T6" fmla="*/ 1622 w 68"/>
                <a:gd name="T7" fmla="*/ 412 h 108"/>
                <a:gd name="T8" fmla="*/ 1215 w 68"/>
                <a:gd name="T9" fmla="*/ 412 h 108"/>
                <a:gd name="T10" fmla="*/ 708 w 68"/>
                <a:gd name="T11" fmla="*/ 0 h 108"/>
                <a:gd name="T12" fmla="*/ 595 w 68"/>
                <a:gd name="T13" fmla="*/ 0 h 108"/>
                <a:gd name="T14" fmla="*/ 156 w 68"/>
                <a:gd name="T15" fmla="*/ 713 h 108"/>
                <a:gd name="T16" fmla="*/ 0 w 68"/>
                <a:gd name="T17" fmla="*/ 1126 h 108"/>
                <a:gd name="T18" fmla="*/ 1 w 68"/>
                <a:gd name="T19" fmla="*/ 1394 h 108"/>
                <a:gd name="T20" fmla="*/ 781 w 68"/>
                <a:gd name="T21" fmla="*/ 1797 h 108"/>
                <a:gd name="T22" fmla="*/ 1622 w 68"/>
                <a:gd name="T23" fmla="*/ 1797 h 108"/>
                <a:gd name="T24" fmla="*/ 2899 w 68"/>
                <a:gd name="T25" fmla="*/ 1797 h 108"/>
                <a:gd name="T26" fmla="*/ 4155 w 68"/>
                <a:gd name="T27" fmla="*/ 3340 h 108"/>
                <a:gd name="T28" fmla="*/ 4155 w 68"/>
                <a:gd name="T29" fmla="*/ 8410 h 108"/>
                <a:gd name="T30" fmla="*/ 4286 w 68"/>
                <a:gd name="T31" fmla="*/ 8410 h 108"/>
                <a:gd name="T32" fmla="*/ 5266 w 68"/>
                <a:gd name="T33" fmla="*/ 690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8" h="108">
                  <a:moveTo>
                    <a:pt x="68" y="89"/>
                  </a:moveTo>
                  <a:cubicBezTo>
                    <a:pt x="68" y="38"/>
                    <a:pt x="68" y="38"/>
                    <a:pt x="68" y="38"/>
                  </a:cubicBezTo>
                  <a:cubicBezTo>
                    <a:pt x="68" y="13"/>
                    <a:pt x="58" y="5"/>
                    <a:pt x="4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5"/>
                    <a:pt x="11" y="4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49" y="23"/>
                    <a:pt x="54" y="27"/>
                    <a:pt x="54" y="43"/>
                  </a:cubicBezTo>
                  <a:cubicBezTo>
                    <a:pt x="54" y="108"/>
                    <a:pt x="54" y="108"/>
                    <a:pt x="54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63" y="104"/>
                    <a:pt x="68" y="99"/>
                    <a:pt x="68" y="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86" name="Freeform 72"/>
            <p:cNvSpPr>
              <a:spLocks/>
            </p:cNvSpPr>
            <p:nvPr/>
          </p:nvSpPr>
          <p:spPr bwMode="auto">
            <a:xfrm>
              <a:off x="1133" y="3219"/>
              <a:ext cx="51" cy="151"/>
            </a:xfrm>
            <a:custGeom>
              <a:avLst/>
              <a:gdLst>
                <a:gd name="T0" fmla="*/ 2374 w 37"/>
                <a:gd name="T1" fmla="*/ 7869 h 107"/>
                <a:gd name="T2" fmla="*/ 2374 w 37"/>
                <a:gd name="T3" fmla="*/ 4708 h 107"/>
                <a:gd name="T4" fmla="*/ 2374 w 37"/>
                <a:gd name="T5" fmla="*/ 2741 h 107"/>
                <a:gd name="T6" fmla="*/ 1829 w 37"/>
                <a:gd name="T7" fmla="*/ 881 h 107"/>
                <a:gd name="T8" fmla="*/ 722 w 37"/>
                <a:gd name="T9" fmla="*/ 0 h 107"/>
                <a:gd name="T10" fmla="*/ 343 w 37"/>
                <a:gd name="T11" fmla="*/ 253 h 107"/>
                <a:gd name="T12" fmla="*/ 0 w 37"/>
                <a:gd name="T13" fmla="*/ 1304 h 107"/>
                <a:gd name="T14" fmla="*/ 899 w 37"/>
                <a:gd name="T15" fmla="*/ 1840 h 107"/>
                <a:gd name="T16" fmla="*/ 1420 w 37"/>
                <a:gd name="T17" fmla="*/ 3191 h 107"/>
                <a:gd name="T18" fmla="*/ 1420 w 37"/>
                <a:gd name="T19" fmla="*/ 7992 h 107"/>
                <a:gd name="T20" fmla="*/ 1420 w 37"/>
                <a:gd name="T21" fmla="*/ 9434 h 107"/>
                <a:gd name="T22" fmla="*/ 1523 w 37"/>
                <a:gd name="T23" fmla="*/ 9434 h 107"/>
                <a:gd name="T24" fmla="*/ 2374 w 37"/>
                <a:gd name="T25" fmla="*/ 7869 h 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" h="107">
                  <a:moveTo>
                    <a:pt x="37" y="89"/>
                  </a:moveTo>
                  <a:cubicBezTo>
                    <a:pt x="37" y="53"/>
                    <a:pt x="37" y="53"/>
                    <a:pt x="37" y="5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22"/>
                    <a:pt x="35" y="16"/>
                    <a:pt x="28" y="10"/>
                  </a:cubicBezTo>
                  <a:cubicBezTo>
                    <a:pt x="24" y="6"/>
                    <a:pt x="14" y="0"/>
                    <a:pt x="11" y="0"/>
                  </a:cubicBezTo>
                  <a:cubicBezTo>
                    <a:pt x="8" y="0"/>
                    <a:pt x="6" y="0"/>
                    <a:pt x="5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10" y="19"/>
                    <a:pt x="14" y="21"/>
                  </a:cubicBezTo>
                  <a:cubicBezTo>
                    <a:pt x="18" y="24"/>
                    <a:pt x="22" y="30"/>
                    <a:pt x="22" y="36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32" y="101"/>
                    <a:pt x="37" y="98"/>
                    <a:pt x="37" y="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87" name="Freeform 73"/>
            <p:cNvSpPr>
              <a:spLocks/>
            </p:cNvSpPr>
            <p:nvPr/>
          </p:nvSpPr>
          <p:spPr bwMode="auto">
            <a:xfrm>
              <a:off x="1202" y="3219"/>
              <a:ext cx="76" cy="151"/>
            </a:xfrm>
            <a:custGeom>
              <a:avLst/>
              <a:gdLst>
                <a:gd name="T0" fmla="*/ 4564 w 54"/>
                <a:gd name="T1" fmla="*/ 7869 h 107"/>
                <a:gd name="T2" fmla="*/ 3893 w 54"/>
                <a:gd name="T3" fmla="*/ 2475 h 107"/>
                <a:gd name="T4" fmla="*/ 3389 w 54"/>
                <a:gd name="T5" fmla="*/ 1003 h 107"/>
                <a:gd name="T6" fmla="*/ 1369 w 54"/>
                <a:gd name="T7" fmla="*/ 0 h 107"/>
                <a:gd name="T8" fmla="*/ 1049 w 54"/>
                <a:gd name="T9" fmla="*/ 357 h 107"/>
                <a:gd name="T10" fmla="*/ 460 w 54"/>
                <a:gd name="T11" fmla="*/ 1415 h 107"/>
                <a:gd name="T12" fmla="*/ 2304 w 54"/>
                <a:gd name="T13" fmla="*/ 1942 h 107"/>
                <a:gd name="T14" fmla="*/ 2712 w 54"/>
                <a:gd name="T15" fmla="*/ 3036 h 107"/>
                <a:gd name="T16" fmla="*/ 2977 w 54"/>
                <a:gd name="T17" fmla="*/ 4551 h 107"/>
                <a:gd name="T18" fmla="*/ 2495 w 54"/>
                <a:gd name="T19" fmla="*/ 6479 h 107"/>
                <a:gd name="T20" fmla="*/ 424 w 54"/>
                <a:gd name="T21" fmla="*/ 7757 h 107"/>
                <a:gd name="T22" fmla="*/ 424 w 54"/>
                <a:gd name="T23" fmla="*/ 7757 h 107"/>
                <a:gd name="T24" fmla="*/ 1 w 54"/>
                <a:gd name="T25" fmla="*/ 8968 h 107"/>
                <a:gd name="T26" fmla="*/ 0 w 54"/>
                <a:gd name="T27" fmla="*/ 9225 h 107"/>
                <a:gd name="T28" fmla="*/ 1 w 54"/>
                <a:gd name="T29" fmla="*/ 9434 h 107"/>
                <a:gd name="T30" fmla="*/ 647 w 54"/>
                <a:gd name="T31" fmla="*/ 9225 h 107"/>
                <a:gd name="T32" fmla="*/ 2342 w 54"/>
                <a:gd name="T33" fmla="*/ 8083 h 107"/>
                <a:gd name="T34" fmla="*/ 2977 w 54"/>
                <a:gd name="T35" fmla="*/ 6685 h 107"/>
                <a:gd name="T36" fmla="*/ 3141 w 54"/>
                <a:gd name="T37" fmla="*/ 6479 h 107"/>
                <a:gd name="T38" fmla="*/ 3243 w 54"/>
                <a:gd name="T39" fmla="*/ 6685 h 107"/>
                <a:gd name="T40" fmla="*/ 3730 w 54"/>
                <a:gd name="T41" fmla="*/ 9376 h 107"/>
                <a:gd name="T42" fmla="*/ 3893 w 54"/>
                <a:gd name="T43" fmla="*/ 9376 h 107"/>
                <a:gd name="T44" fmla="*/ 4564 w 54"/>
                <a:gd name="T45" fmla="*/ 8456 h 107"/>
                <a:gd name="T46" fmla="*/ 4564 w 54"/>
                <a:gd name="T47" fmla="*/ 7869 h 1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4" h="107">
                  <a:moveTo>
                    <a:pt x="53" y="89"/>
                  </a:moveTo>
                  <a:cubicBezTo>
                    <a:pt x="46" y="28"/>
                    <a:pt x="46" y="28"/>
                    <a:pt x="46" y="28"/>
                  </a:cubicBezTo>
                  <a:cubicBezTo>
                    <a:pt x="45" y="20"/>
                    <a:pt x="43" y="15"/>
                    <a:pt x="40" y="11"/>
                  </a:cubicBezTo>
                  <a:cubicBezTo>
                    <a:pt x="35" y="4"/>
                    <a:pt x="22" y="0"/>
                    <a:pt x="16" y="0"/>
                  </a:cubicBezTo>
                  <a:cubicBezTo>
                    <a:pt x="14" y="0"/>
                    <a:pt x="13" y="1"/>
                    <a:pt x="12" y="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11" y="16"/>
                    <a:pt x="22" y="18"/>
                    <a:pt x="27" y="22"/>
                  </a:cubicBezTo>
                  <a:cubicBezTo>
                    <a:pt x="30" y="25"/>
                    <a:pt x="32" y="29"/>
                    <a:pt x="32" y="35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7" y="66"/>
                    <a:pt x="33" y="70"/>
                    <a:pt x="29" y="74"/>
                  </a:cubicBezTo>
                  <a:cubicBezTo>
                    <a:pt x="23" y="79"/>
                    <a:pt x="14" y="85"/>
                    <a:pt x="5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3"/>
                    <a:pt x="0" y="104"/>
                    <a:pt x="0" y="105"/>
                  </a:cubicBezTo>
                  <a:cubicBezTo>
                    <a:pt x="0" y="106"/>
                    <a:pt x="0" y="107"/>
                    <a:pt x="1" y="107"/>
                  </a:cubicBezTo>
                  <a:cubicBezTo>
                    <a:pt x="3" y="107"/>
                    <a:pt x="6" y="106"/>
                    <a:pt x="8" y="105"/>
                  </a:cubicBezTo>
                  <a:cubicBezTo>
                    <a:pt x="14" y="103"/>
                    <a:pt x="24" y="98"/>
                    <a:pt x="28" y="92"/>
                  </a:cubicBezTo>
                  <a:cubicBezTo>
                    <a:pt x="29" y="90"/>
                    <a:pt x="32" y="85"/>
                    <a:pt x="35" y="76"/>
                  </a:cubicBezTo>
                  <a:cubicBezTo>
                    <a:pt x="35" y="75"/>
                    <a:pt x="36" y="74"/>
                    <a:pt x="37" y="74"/>
                  </a:cubicBezTo>
                  <a:cubicBezTo>
                    <a:pt x="38" y="74"/>
                    <a:pt x="38" y="74"/>
                    <a:pt x="38" y="7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9" y="103"/>
                    <a:pt x="52" y="99"/>
                    <a:pt x="53" y="96"/>
                  </a:cubicBezTo>
                  <a:cubicBezTo>
                    <a:pt x="53" y="94"/>
                    <a:pt x="54" y="92"/>
                    <a:pt x="53" y="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88" name="Freeform 74"/>
            <p:cNvSpPr>
              <a:spLocks/>
            </p:cNvSpPr>
            <p:nvPr/>
          </p:nvSpPr>
          <p:spPr bwMode="auto">
            <a:xfrm>
              <a:off x="1292" y="3287"/>
              <a:ext cx="46" cy="21"/>
            </a:xfrm>
            <a:custGeom>
              <a:avLst/>
              <a:gdLst>
                <a:gd name="T0" fmla="*/ 2462 w 33"/>
                <a:gd name="T1" fmla="*/ 1 h 15"/>
                <a:gd name="T2" fmla="*/ 2462 w 33"/>
                <a:gd name="T3" fmla="*/ 0 h 15"/>
                <a:gd name="T4" fmla="*/ 296 w 33"/>
                <a:gd name="T5" fmla="*/ 0 h 15"/>
                <a:gd name="T6" fmla="*/ 152 w 33"/>
                <a:gd name="T7" fmla="*/ 157 h 15"/>
                <a:gd name="T8" fmla="*/ 0 w 33"/>
                <a:gd name="T9" fmla="*/ 1021 h 15"/>
                <a:gd name="T10" fmla="*/ 0 w 33"/>
                <a:gd name="T11" fmla="*/ 1182 h 15"/>
                <a:gd name="T12" fmla="*/ 2175 w 33"/>
                <a:gd name="T13" fmla="*/ 1182 h 15"/>
                <a:gd name="T14" fmla="*/ 2313 w 33"/>
                <a:gd name="T15" fmla="*/ 844 h 15"/>
                <a:gd name="T16" fmla="*/ 2462 w 33"/>
                <a:gd name="T17" fmla="*/ 1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15">
                  <a:moveTo>
                    <a:pt x="33" y="1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5"/>
                    <a:pt x="31" y="14"/>
                    <a:pt x="31" y="11"/>
                  </a:cubicBezTo>
                  <a:cubicBezTo>
                    <a:pt x="33" y="1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89" name="Freeform 75"/>
            <p:cNvSpPr>
              <a:spLocks/>
            </p:cNvSpPr>
            <p:nvPr/>
          </p:nvSpPr>
          <p:spPr bwMode="auto">
            <a:xfrm>
              <a:off x="1402" y="3217"/>
              <a:ext cx="115" cy="150"/>
            </a:xfrm>
            <a:custGeom>
              <a:avLst/>
              <a:gdLst>
                <a:gd name="T0" fmla="*/ 6657 w 82"/>
                <a:gd name="T1" fmla="*/ 7447 h 107"/>
                <a:gd name="T2" fmla="*/ 6657 w 82"/>
                <a:gd name="T3" fmla="*/ 7354 h 107"/>
                <a:gd name="T4" fmla="*/ 5098 w 82"/>
                <a:gd name="T5" fmla="*/ 7354 h 107"/>
                <a:gd name="T6" fmla="*/ 5045 w 82"/>
                <a:gd name="T7" fmla="*/ 7171 h 107"/>
                <a:gd name="T8" fmla="*/ 5621 w 82"/>
                <a:gd name="T9" fmla="*/ 6275 h 107"/>
                <a:gd name="T10" fmla="*/ 5847 w 82"/>
                <a:gd name="T11" fmla="*/ 3796 h 107"/>
                <a:gd name="T12" fmla="*/ 5353 w 82"/>
                <a:gd name="T13" fmla="*/ 1001 h 107"/>
                <a:gd name="T14" fmla="*/ 3764 w 82"/>
                <a:gd name="T15" fmla="*/ 416 h 107"/>
                <a:gd name="T16" fmla="*/ 1701 w 82"/>
                <a:gd name="T17" fmla="*/ 416 h 107"/>
                <a:gd name="T18" fmla="*/ 1036 w 82"/>
                <a:gd name="T19" fmla="*/ 0 h 107"/>
                <a:gd name="T20" fmla="*/ 1001 w 82"/>
                <a:gd name="T21" fmla="*/ 0 h 107"/>
                <a:gd name="T22" fmla="*/ 440 w 82"/>
                <a:gd name="T23" fmla="*/ 739 h 107"/>
                <a:gd name="T24" fmla="*/ 314 w 82"/>
                <a:gd name="T25" fmla="*/ 1145 h 107"/>
                <a:gd name="T26" fmla="*/ 417 w 82"/>
                <a:gd name="T27" fmla="*/ 1452 h 107"/>
                <a:gd name="T28" fmla="*/ 1213 w 82"/>
                <a:gd name="T29" fmla="*/ 1829 h 107"/>
                <a:gd name="T30" fmla="*/ 3276 w 82"/>
                <a:gd name="T31" fmla="*/ 1829 h 107"/>
                <a:gd name="T32" fmla="*/ 4314 w 82"/>
                <a:gd name="T33" fmla="*/ 2036 h 107"/>
                <a:gd name="T34" fmla="*/ 4693 w 82"/>
                <a:gd name="T35" fmla="*/ 4421 h 107"/>
                <a:gd name="T36" fmla="*/ 4449 w 82"/>
                <a:gd name="T37" fmla="*/ 6861 h 107"/>
                <a:gd name="T38" fmla="*/ 3422 w 82"/>
                <a:gd name="T39" fmla="*/ 7354 h 107"/>
                <a:gd name="T40" fmla="*/ 617 w 82"/>
                <a:gd name="T41" fmla="*/ 7354 h 107"/>
                <a:gd name="T42" fmla="*/ 314 w 82"/>
                <a:gd name="T43" fmla="*/ 7595 h 107"/>
                <a:gd name="T44" fmla="*/ 0 w 82"/>
                <a:gd name="T45" fmla="*/ 8469 h 107"/>
                <a:gd name="T46" fmla="*/ 0 w 82"/>
                <a:gd name="T47" fmla="*/ 8623 h 107"/>
                <a:gd name="T48" fmla="*/ 5914 w 82"/>
                <a:gd name="T49" fmla="*/ 8623 h 107"/>
                <a:gd name="T50" fmla="*/ 6347 w 82"/>
                <a:gd name="T51" fmla="*/ 8312 h 107"/>
                <a:gd name="T52" fmla="*/ 6657 w 82"/>
                <a:gd name="T53" fmla="*/ 7447 h 10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2" h="107">
                  <a:moveTo>
                    <a:pt x="82" y="92"/>
                  </a:moveTo>
                  <a:cubicBezTo>
                    <a:pt x="82" y="91"/>
                    <a:pt x="82" y="91"/>
                    <a:pt x="82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2" y="91"/>
                    <a:pt x="62" y="89"/>
                    <a:pt x="62" y="89"/>
                  </a:cubicBezTo>
                  <a:cubicBezTo>
                    <a:pt x="66" y="86"/>
                    <a:pt x="67" y="83"/>
                    <a:pt x="69" y="78"/>
                  </a:cubicBezTo>
                  <a:cubicBezTo>
                    <a:pt x="72" y="72"/>
                    <a:pt x="72" y="62"/>
                    <a:pt x="72" y="47"/>
                  </a:cubicBezTo>
                  <a:cubicBezTo>
                    <a:pt x="72" y="27"/>
                    <a:pt x="71" y="17"/>
                    <a:pt x="66" y="12"/>
                  </a:cubicBezTo>
                  <a:cubicBezTo>
                    <a:pt x="61" y="7"/>
                    <a:pt x="54" y="5"/>
                    <a:pt x="46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7" y="5"/>
                    <a:pt x="15" y="4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4" y="12"/>
                    <a:pt x="4" y="14"/>
                  </a:cubicBezTo>
                  <a:cubicBezTo>
                    <a:pt x="4" y="15"/>
                    <a:pt x="4" y="16"/>
                    <a:pt x="5" y="18"/>
                  </a:cubicBezTo>
                  <a:cubicBezTo>
                    <a:pt x="7" y="22"/>
                    <a:pt x="12" y="23"/>
                    <a:pt x="15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6" y="23"/>
                    <a:pt x="50" y="23"/>
                    <a:pt x="53" y="25"/>
                  </a:cubicBezTo>
                  <a:cubicBezTo>
                    <a:pt x="57" y="29"/>
                    <a:pt x="58" y="38"/>
                    <a:pt x="58" y="55"/>
                  </a:cubicBezTo>
                  <a:cubicBezTo>
                    <a:pt x="58" y="72"/>
                    <a:pt x="58" y="81"/>
                    <a:pt x="55" y="85"/>
                  </a:cubicBezTo>
                  <a:cubicBezTo>
                    <a:pt x="52" y="89"/>
                    <a:pt x="47" y="91"/>
                    <a:pt x="42" y="91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6" y="91"/>
                    <a:pt x="5" y="91"/>
                    <a:pt x="4" y="9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6" y="107"/>
                    <a:pt x="77" y="106"/>
                    <a:pt x="78" y="103"/>
                  </a:cubicBezTo>
                  <a:cubicBezTo>
                    <a:pt x="82" y="92"/>
                    <a:pt x="82" y="92"/>
                    <a:pt x="82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90" name="Freeform 76"/>
            <p:cNvSpPr>
              <a:spLocks/>
            </p:cNvSpPr>
            <p:nvPr/>
          </p:nvSpPr>
          <p:spPr bwMode="auto">
            <a:xfrm>
              <a:off x="1581" y="3215"/>
              <a:ext cx="133" cy="153"/>
            </a:xfrm>
            <a:custGeom>
              <a:avLst/>
              <a:gdLst>
                <a:gd name="T0" fmla="*/ 7531 w 95"/>
                <a:gd name="T1" fmla="*/ 7503 h 109"/>
                <a:gd name="T2" fmla="*/ 7531 w 95"/>
                <a:gd name="T3" fmla="*/ 3672 h 109"/>
                <a:gd name="T4" fmla="*/ 7531 w 95"/>
                <a:gd name="T5" fmla="*/ 3028 h 109"/>
                <a:gd name="T6" fmla="*/ 5568 w 95"/>
                <a:gd name="T7" fmla="*/ 590 h 109"/>
                <a:gd name="T8" fmla="*/ 4948 w 95"/>
                <a:gd name="T9" fmla="*/ 590 h 109"/>
                <a:gd name="T10" fmla="*/ 2393 w 95"/>
                <a:gd name="T11" fmla="*/ 590 h 109"/>
                <a:gd name="T12" fmla="*/ 1393 w 95"/>
                <a:gd name="T13" fmla="*/ 0 h 109"/>
                <a:gd name="T14" fmla="*/ 1240 w 95"/>
                <a:gd name="T15" fmla="*/ 0 h 109"/>
                <a:gd name="T16" fmla="*/ 729 w 95"/>
                <a:gd name="T17" fmla="*/ 828 h 109"/>
                <a:gd name="T18" fmla="*/ 603 w 95"/>
                <a:gd name="T19" fmla="*/ 1162 h 109"/>
                <a:gd name="T20" fmla="*/ 729 w 95"/>
                <a:gd name="T21" fmla="*/ 1416 h 109"/>
                <a:gd name="T22" fmla="*/ 1950 w 95"/>
                <a:gd name="T23" fmla="*/ 1988 h 109"/>
                <a:gd name="T24" fmla="*/ 2001 w 95"/>
                <a:gd name="T25" fmla="*/ 1988 h 109"/>
                <a:gd name="T26" fmla="*/ 2029 w 95"/>
                <a:gd name="T27" fmla="*/ 2049 h 109"/>
                <a:gd name="T28" fmla="*/ 1655 w 95"/>
                <a:gd name="T29" fmla="*/ 3672 h 109"/>
                <a:gd name="T30" fmla="*/ 1655 w 95"/>
                <a:gd name="T31" fmla="*/ 6829 h 109"/>
                <a:gd name="T32" fmla="*/ 1021 w 95"/>
                <a:gd name="T33" fmla="*/ 7548 h 109"/>
                <a:gd name="T34" fmla="*/ 308 w 95"/>
                <a:gd name="T35" fmla="*/ 7291 h 109"/>
                <a:gd name="T36" fmla="*/ 1 w 95"/>
                <a:gd name="T37" fmla="*/ 8374 h 109"/>
                <a:gd name="T38" fmla="*/ 157 w 95"/>
                <a:gd name="T39" fmla="*/ 8777 h 109"/>
                <a:gd name="T40" fmla="*/ 995 w 95"/>
                <a:gd name="T41" fmla="*/ 8962 h 109"/>
                <a:gd name="T42" fmla="*/ 995 w 95"/>
                <a:gd name="T43" fmla="*/ 8962 h 109"/>
                <a:gd name="T44" fmla="*/ 2317 w 95"/>
                <a:gd name="T45" fmla="*/ 8291 h 109"/>
                <a:gd name="T46" fmla="*/ 2801 w 95"/>
                <a:gd name="T47" fmla="*/ 6385 h 109"/>
                <a:gd name="T48" fmla="*/ 2801 w 95"/>
                <a:gd name="T49" fmla="*/ 2713 h 109"/>
                <a:gd name="T50" fmla="*/ 3161 w 95"/>
                <a:gd name="T51" fmla="*/ 1864 h 109"/>
                <a:gd name="T52" fmla="*/ 5082 w 95"/>
                <a:gd name="T53" fmla="*/ 1864 h 109"/>
                <a:gd name="T54" fmla="*/ 5351 w 95"/>
                <a:gd name="T55" fmla="*/ 1864 h 109"/>
                <a:gd name="T56" fmla="*/ 6385 w 95"/>
                <a:gd name="T57" fmla="*/ 3393 h 109"/>
                <a:gd name="T58" fmla="*/ 6385 w 95"/>
                <a:gd name="T59" fmla="*/ 3509 h 109"/>
                <a:gd name="T60" fmla="*/ 6385 w 95"/>
                <a:gd name="T61" fmla="*/ 8962 h 109"/>
                <a:gd name="T62" fmla="*/ 6509 w 95"/>
                <a:gd name="T63" fmla="*/ 8962 h 109"/>
                <a:gd name="T64" fmla="*/ 7531 w 95"/>
                <a:gd name="T65" fmla="*/ 7503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5" h="109">
                  <a:moveTo>
                    <a:pt x="95" y="91"/>
                  </a:moveTo>
                  <a:cubicBezTo>
                    <a:pt x="95" y="45"/>
                    <a:pt x="95" y="45"/>
                    <a:pt x="95" y="45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5" y="16"/>
                    <a:pt x="86" y="7"/>
                    <a:pt x="70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4" y="7"/>
                    <a:pt x="20" y="6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1"/>
                    <a:pt x="8" y="13"/>
                    <a:pt x="8" y="14"/>
                  </a:cubicBezTo>
                  <a:cubicBezTo>
                    <a:pt x="8" y="15"/>
                    <a:pt x="9" y="17"/>
                    <a:pt x="9" y="17"/>
                  </a:cubicBezTo>
                  <a:cubicBezTo>
                    <a:pt x="13" y="23"/>
                    <a:pt x="19" y="24"/>
                    <a:pt x="24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7" y="24"/>
                    <a:pt x="26" y="25"/>
                  </a:cubicBezTo>
                  <a:cubicBezTo>
                    <a:pt x="22" y="31"/>
                    <a:pt x="21" y="38"/>
                    <a:pt x="21" y="45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1" y="90"/>
                    <a:pt x="17" y="92"/>
                    <a:pt x="13" y="92"/>
                  </a:cubicBezTo>
                  <a:cubicBezTo>
                    <a:pt x="10" y="92"/>
                    <a:pt x="7" y="91"/>
                    <a:pt x="4" y="89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0" y="104"/>
                    <a:pt x="1" y="106"/>
                    <a:pt x="2" y="107"/>
                  </a:cubicBezTo>
                  <a:cubicBezTo>
                    <a:pt x="5" y="108"/>
                    <a:pt x="10" y="109"/>
                    <a:pt x="12" y="109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8" y="109"/>
                    <a:pt x="25" y="106"/>
                    <a:pt x="29" y="101"/>
                  </a:cubicBezTo>
                  <a:cubicBezTo>
                    <a:pt x="33" y="96"/>
                    <a:pt x="35" y="89"/>
                    <a:pt x="35" y="78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26"/>
                    <a:pt x="37" y="23"/>
                    <a:pt x="40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78" y="23"/>
                    <a:pt x="81" y="30"/>
                    <a:pt x="81" y="41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90" y="106"/>
                    <a:pt x="95" y="100"/>
                    <a:pt x="95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91" name="Freeform 77"/>
            <p:cNvSpPr>
              <a:spLocks/>
            </p:cNvSpPr>
            <p:nvPr/>
          </p:nvSpPr>
          <p:spPr bwMode="auto">
            <a:xfrm>
              <a:off x="1731" y="3221"/>
              <a:ext cx="131" cy="149"/>
            </a:xfrm>
            <a:custGeom>
              <a:avLst/>
              <a:gdLst>
                <a:gd name="T0" fmla="*/ 7050 w 94"/>
                <a:gd name="T1" fmla="*/ 3857 h 106"/>
                <a:gd name="T2" fmla="*/ 4540 w 94"/>
                <a:gd name="T3" fmla="*/ 164 h 106"/>
                <a:gd name="T4" fmla="*/ 3430 w 94"/>
                <a:gd name="T5" fmla="*/ 595 h 106"/>
                <a:gd name="T6" fmla="*/ 3162 w 94"/>
                <a:gd name="T7" fmla="*/ 1047 h 106"/>
                <a:gd name="T8" fmla="*/ 2858 w 94"/>
                <a:gd name="T9" fmla="*/ 2250 h 106"/>
                <a:gd name="T10" fmla="*/ 3014 w 94"/>
                <a:gd name="T11" fmla="*/ 2322 h 106"/>
                <a:gd name="T12" fmla="*/ 4127 w 94"/>
                <a:gd name="T13" fmla="*/ 1601 h 106"/>
                <a:gd name="T14" fmla="*/ 5887 w 94"/>
                <a:gd name="T15" fmla="*/ 4446 h 106"/>
                <a:gd name="T16" fmla="*/ 5478 w 94"/>
                <a:gd name="T17" fmla="*/ 6546 h 106"/>
                <a:gd name="T18" fmla="*/ 3791 w 94"/>
                <a:gd name="T19" fmla="*/ 7437 h 106"/>
                <a:gd name="T20" fmla="*/ 3791 w 94"/>
                <a:gd name="T21" fmla="*/ 7437 h 106"/>
                <a:gd name="T22" fmla="*/ 1879 w 94"/>
                <a:gd name="T23" fmla="*/ 5003 h 106"/>
                <a:gd name="T24" fmla="*/ 1879 w 94"/>
                <a:gd name="T25" fmla="*/ 1850 h 106"/>
                <a:gd name="T26" fmla="*/ 1746 w 94"/>
                <a:gd name="T27" fmla="*/ 902 h 106"/>
                <a:gd name="T28" fmla="*/ 1114 w 94"/>
                <a:gd name="T29" fmla="*/ 1 h 106"/>
                <a:gd name="T30" fmla="*/ 765 w 94"/>
                <a:gd name="T31" fmla="*/ 0 h 106"/>
                <a:gd name="T32" fmla="*/ 411 w 94"/>
                <a:gd name="T33" fmla="*/ 231 h 106"/>
                <a:gd name="T34" fmla="*/ 0 w 94"/>
                <a:gd name="T35" fmla="*/ 1019 h 106"/>
                <a:gd name="T36" fmla="*/ 411 w 94"/>
                <a:gd name="T37" fmla="*/ 1432 h 106"/>
                <a:gd name="T38" fmla="*/ 765 w 94"/>
                <a:gd name="T39" fmla="*/ 2505 h 106"/>
                <a:gd name="T40" fmla="*/ 765 w 94"/>
                <a:gd name="T41" fmla="*/ 5003 h 106"/>
                <a:gd name="T42" fmla="*/ 3534 w 94"/>
                <a:gd name="T43" fmla="*/ 8858 h 106"/>
                <a:gd name="T44" fmla="*/ 3582 w 94"/>
                <a:gd name="T45" fmla="*/ 8858 h 106"/>
                <a:gd name="T46" fmla="*/ 5961 w 94"/>
                <a:gd name="T47" fmla="*/ 7621 h 106"/>
                <a:gd name="T48" fmla="*/ 7050 w 94"/>
                <a:gd name="T49" fmla="*/ 3857 h 1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4" h="106">
                  <a:moveTo>
                    <a:pt x="94" y="46"/>
                  </a:moveTo>
                  <a:cubicBezTo>
                    <a:pt x="94" y="20"/>
                    <a:pt x="80" y="2"/>
                    <a:pt x="61" y="2"/>
                  </a:cubicBezTo>
                  <a:cubicBezTo>
                    <a:pt x="53" y="2"/>
                    <a:pt x="48" y="5"/>
                    <a:pt x="46" y="7"/>
                  </a:cubicBezTo>
                  <a:cubicBezTo>
                    <a:pt x="44" y="9"/>
                    <a:pt x="43" y="11"/>
                    <a:pt x="42" y="1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3" y="24"/>
                    <a:pt x="50" y="19"/>
                    <a:pt x="55" y="19"/>
                  </a:cubicBezTo>
                  <a:cubicBezTo>
                    <a:pt x="70" y="19"/>
                    <a:pt x="79" y="32"/>
                    <a:pt x="79" y="53"/>
                  </a:cubicBezTo>
                  <a:cubicBezTo>
                    <a:pt x="79" y="64"/>
                    <a:pt x="77" y="72"/>
                    <a:pt x="73" y="78"/>
                  </a:cubicBezTo>
                  <a:cubicBezTo>
                    <a:pt x="68" y="85"/>
                    <a:pt x="59" y="89"/>
                    <a:pt x="50" y="89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35" y="89"/>
                    <a:pt x="25" y="79"/>
                    <a:pt x="25" y="60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18"/>
                    <a:pt x="25" y="15"/>
                    <a:pt x="23" y="11"/>
                  </a:cubicBezTo>
                  <a:cubicBezTo>
                    <a:pt x="21" y="7"/>
                    <a:pt x="18" y="4"/>
                    <a:pt x="15" y="1"/>
                  </a:cubicBezTo>
                  <a:cubicBezTo>
                    <a:pt x="13" y="0"/>
                    <a:pt x="11" y="0"/>
                    <a:pt x="10" y="0"/>
                  </a:cubicBezTo>
                  <a:cubicBezTo>
                    <a:pt x="9" y="0"/>
                    <a:pt x="7" y="0"/>
                    <a:pt x="6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4" y="15"/>
                    <a:pt x="6" y="17"/>
                  </a:cubicBezTo>
                  <a:cubicBezTo>
                    <a:pt x="9" y="20"/>
                    <a:pt x="10" y="23"/>
                    <a:pt x="10" y="3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90"/>
                    <a:pt x="27" y="106"/>
                    <a:pt x="47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58" y="106"/>
                    <a:pt x="71" y="102"/>
                    <a:pt x="80" y="91"/>
                  </a:cubicBezTo>
                  <a:cubicBezTo>
                    <a:pt x="91" y="77"/>
                    <a:pt x="94" y="62"/>
                    <a:pt x="94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92" name="Freeform 78"/>
            <p:cNvSpPr>
              <a:spLocks/>
            </p:cNvSpPr>
            <p:nvPr/>
          </p:nvSpPr>
          <p:spPr bwMode="auto">
            <a:xfrm>
              <a:off x="1873" y="3219"/>
              <a:ext cx="52" cy="102"/>
            </a:xfrm>
            <a:custGeom>
              <a:avLst/>
              <a:gdLst>
                <a:gd name="T0" fmla="*/ 3100 w 37"/>
                <a:gd name="T1" fmla="*/ 2421 h 72"/>
                <a:gd name="T2" fmla="*/ 2597 w 37"/>
                <a:gd name="T3" fmla="*/ 1206 h 72"/>
                <a:gd name="T4" fmla="*/ 835 w 37"/>
                <a:gd name="T5" fmla="*/ 0 h 72"/>
                <a:gd name="T6" fmla="*/ 323 w 37"/>
                <a:gd name="T7" fmla="*/ 601 h 72"/>
                <a:gd name="T8" fmla="*/ 0 w 37"/>
                <a:gd name="T9" fmla="*/ 1316 h 72"/>
                <a:gd name="T10" fmla="*/ 0 w 37"/>
                <a:gd name="T11" fmla="*/ 1398 h 72"/>
                <a:gd name="T12" fmla="*/ 1174 w 37"/>
                <a:gd name="T13" fmla="*/ 2032 h 72"/>
                <a:gd name="T14" fmla="*/ 1848 w 37"/>
                <a:gd name="T15" fmla="*/ 3298 h 72"/>
                <a:gd name="T16" fmla="*/ 1471 w 37"/>
                <a:gd name="T17" fmla="*/ 4672 h 72"/>
                <a:gd name="T18" fmla="*/ 835 w 37"/>
                <a:gd name="T19" fmla="*/ 6460 h 72"/>
                <a:gd name="T20" fmla="*/ 897 w 37"/>
                <a:gd name="T21" fmla="*/ 6671 h 72"/>
                <a:gd name="T22" fmla="*/ 1650 w 37"/>
                <a:gd name="T23" fmla="*/ 6232 h 72"/>
                <a:gd name="T24" fmla="*/ 2676 w 37"/>
                <a:gd name="T25" fmla="*/ 4233 h 72"/>
                <a:gd name="T26" fmla="*/ 3100 w 37"/>
                <a:gd name="T27" fmla="*/ 2421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7" h="72">
                  <a:moveTo>
                    <a:pt x="37" y="26"/>
                  </a:moveTo>
                  <a:cubicBezTo>
                    <a:pt x="37" y="23"/>
                    <a:pt x="35" y="18"/>
                    <a:pt x="31" y="13"/>
                  </a:cubicBezTo>
                  <a:cubicBezTo>
                    <a:pt x="26" y="8"/>
                    <a:pt x="15" y="0"/>
                    <a:pt x="10" y="0"/>
                  </a:cubicBezTo>
                  <a:cubicBezTo>
                    <a:pt x="8" y="0"/>
                    <a:pt x="6" y="3"/>
                    <a:pt x="4" y="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7"/>
                    <a:pt x="10" y="20"/>
                    <a:pt x="14" y="22"/>
                  </a:cubicBezTo>
                  <a:cubicBezTo>
                    <a:pt x="19" y="26"/>
                    <a:pt x="22" y="31"/>
                    <a:pt x="22" y="35"/>
                  </a:cubicBezTo>
                  <a:cubicBezTo>
                    <a:pt x="22" y="39"/>
                    <a:pt x="20" y="44"/>
                    <a:pt x="18" y="50"/>
                  </a:cubicBezTo>
                  <a:cubicBezTo>
                    <a:pt x="17" y="54"/>
                    <a:pt x="12" y="67"/>
                    <a:pt x="10" y="70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4" y="72"/>
                    <a:pt x="19" y="68"/>
                    <a:pt x="20" y="67"/>
                  </a:cubicBezTo>
                  <a:cubicBezTo>
                    <a:pt x="23" y="62"/>
                    <a:pt x="28" y="53"/>
                    <a:pt x="32" y="46"/>
                  </a:cubicBezTo>
                  <a:cubicBezTo>
                    <a:pt x="34" y="40"/>
                    <a:pt x="37" y="33"/>
                    <a:pt x="37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93" name="Freeform 79"/>
            <p:cNvSpPr>
              <a:spLocks noEditPoints="1"/>
            </p:cNvSpPr>
            <p:nvPr/>
          </p:nvSpPr>
          <p:spPr bwMode="auto">
            <a:xfrm>
              <a:off x="1942" y="3215"/>
              <a:ext cx="125" cy="155"/>
            </a:xfrm>
            <a:custGeom>
              <a:avLst/>
              <a:gdLst>
                <a:gd name="T0" fmla="*/ 6468 w 90"/>
                <a:gd name="T1" fmla="*/ 4377 h 110"/>
                <a:gd name="T2" fmla="*/ 3919 w 90"/>
                <a:gd name="T3" fmla="*/ 492 h 110"/>
                <a:gd name="T4" fmla="*/ 1435 w 90"/>
                <a:gd name="T5" fmla="*/ 492 h 110"/>
                <a:gd name="T6" fmla="*/ 678 w 90"/>
                <a:gd name="T7" fmla="*/ 0 h 110"/>
                <a:gd name="T8" fmla="*/ 557 w 90"/>
                <a:gd name="T9" fmla="*/ 0 h 110"/>
                <a:gd name="T10" fmla="*/ 1 w 90"/>
                <a:gd name="T11" fmla="*/ 860 h 110"/>
                <a:gd name="T12" fmla="*/ 0 w 90"/>
                <a:gd name="T13" fmla="*/ 1212 h 110"/>
                <a:gd name="T14" fmla="*/ 1 w 90"/>
                <a:gd name="T15" fmla="*/ 1491 h 110"/>
                <a:gd name="T16" fmla="*/ 1075 w 90"/>
                <a:gd name="T17" fmla="*/ 2101 h 110"/>
                <a:gd name="T18" fmla="*/ 1146 w 90"/>
                <a:gd name="T19" fmla="*/ 2243 h 110"/>
                <a:gd name="T20" fmla="*/ 357 w 90"/>
                <a:gd name="T21" fmla="*/ 5348 h 110"/>
                <a:gd name="T22" fmla="*/ 3308 w 90"/>
                <a:gd name="T23" fmla="*/ 9490 h 110"/>
                <a:gd name="T24" fmla="*/ 5540 w 90"/>
                <a:gd name="T25" fmla="*/ 8284 h 110"/>
                <a:gd name="T26" fmla="*/ 6468 w 90"/>
                <a:gd name="T27" fmla="*/ 4377 h 110"/>
                <a:gd name="T28" fmla="*/ 5443 w 90"/>
                <a:gd name="T29" fmla="*/ 4821 h 110"/>
                <a:gd name="T30" fmla="*/ 4869 w 90"/>
                <a:gd name="T31" fmla="*/ 7441 h 110"/>
                <a:gd name="T32" fmla="*/ 3353 w 90"/>
                <a:gd name="T33" fmla="*/ 8063 h 110"/>
                <a:gd name="T34" fmla="*/ 1435 w 90"/>
                <a:gd name="T35" fmla="*/ 5039 h 110"/>
                <a:gd name="T36" fmla="*/ 1715 w 90"/>
                <a:gd name="T37" fmla="*/ 2243 h 110"/>
                <a:gd name="T38" fmla="*/ 2178 w 90"/>
                <a:gd name="T39" fmla="*/ 2101 h 110"/>
                <a:gd name="T40" fmla="*/ 3818 w 90"/>
                <a:gd name="T41" fmla="*/ 2101 h 110"/>
                <a:gd name="T42" fmla="*/ 5443 w 90"/>
                <a:gd name="T43" fmla="*/ 4821 h 1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0" h="110">
                  <a:moveTo>
                    <a:pt x="90" y="51"/>
                  </a:moveTo>
                  <a:cubicBezTo>
                    <a:pt x="90" y="17"/>
                    <a:pt x="73" y="6"/>
                    <a:pt x="55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5" y="6"/>
                    <a:pt x="12" y="6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0" y="15"/>
                    <a:pt x="0" y="17"/>
                    <a:pt x="1" y="17"/>
                  </a:cubicBezTo>
                  <a:cubicBezTo>
                    <a:pt x="5" y="23"/>
                    <a:pt x="10" y="24"/>
                    <a:pt x="15" y="24"/>
                  </a:cubicBezTo>
                  <a:cubicBezTo>
                    <a:pt x="17" y="24"/>
                    <a:pt x="17" y="25"/>
                    <a:pt x="16" y="26"/>
                  </a:cubicBezTo>
                  <a:cubicBezTo>
                    <a:pt x="11" y="31"/>
                    <a:pt x="5" y="41"/>
                    <a:pt x="5" y="62"/>
                  </a:cubicBezTo>
                  <a:cubicBezTo>
                    <a:pt x="5" y="91"/>
                    <a:pt x="21" y="110"/>
                    <a:pt x="46" y="110"/>
                  </a:cubicBezTo>
                  <a:cubicBezTo>
                    <a:pt x="62" y="110"/>
                    <a:pt x="71" y="103"/>
                    <a:pt x="77" y="96"/>
                  </a:cubicBezTo>
                  <a:cubicBezTo>
                    <a:pt x="87" y="84"/>
                    <a:pt x="90" y="70"/>
                    <a:pt x="90" y="51"/>
                  </a:cubicBezTo>
                  <a:close/>
                  <a:moveTo>
                    <a:pt x="76" y="56"/>
                  </a:moveTo>
                  <a:cubicBezTo>
                    <a:pt x="76" y="71"/>
                    <a:pt x="73" y="80"/>
                    <a:pt x="68" y="86"/>
                  </a:cubicBezTo>
                  <a:cubicBezTo>
                    <a:pt x="64" y="91"/>
                    <a:pt x="56" y="93"/>
                    <a:pt x="47" y="93"/>
                  </a:cubicBezTo>
                  <a:cubicBezTo>
                    <a:pt x="29" y="93"/>
                    <a:pt x="20" y="81"/>
                    <a:pt x="20" y="58"/>
                  </a:cubicBezTo>
                  <a:cubicBezTo>
                    <a:pt x="20" y="46"/>
                    <a:pt x="22" y="30"/>
                    <a:pt x="24" y="26"/>
                  </a:cubicBezTo>
                  <a:cubicBezTo>
                    <a:pt x="26" y="24"/>
                    <a:pt x="27" y="24"/>
                    <a:pt x="30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68" y="24"/>
                    <a:pt x="76" y="32"/>
                    <a:pt x="7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94" name="Freeform 80"/>
            <p:cNvSpPr>
              <a:spLocks/>
            </p:cNvSpPr>
            <p:nvPr/>
          </p:nvSpPr>
          <p:spPr bwMode="auto">
            <a:xfrm>
              <a:off x="2076" y="3217"/>
              <a:ext cx="95" cy="151"/>
            </a:xfrm>
            <a:custGeom>
              <a:avLst/>
              <a:gdLst>
                <a:gd name="T0" fmla="*/ 5266 w 68"/>
                <a:gd name="T1" fmla="*/ 6900 h 108"/>
                <a:gd name="T2" fmla="*/ 5266 w 68"/>
                <a:gd name="T3" fmla="*/ 2936 h 108"/>
                <a:gd name="T4" fmla="*/ 3166 w 68"/>
                <a:gd name="T5" fmla="*/ 412 h 108"/>
                <a:gd name="T6" fmla="*/ 1622 w 68"/>
                <a:gd name="T7" fmla="*/ 412 h 108"/>
                <a:gd name="T8" fmla="*/ 1215 w 68"/>
                <a:gd name="T9" fmla="*/ 412 h 108"/>
                <a:gd name="T10" fmla="*/ 708 w 68"/>
                <a:gd name="T11" fmla="*/ 0 h 108"/>
                <a:gd name="T12" fmla="*/ 595 w 68"/>
                <a:gd name="T13" fmla="*/ 0 h 108"/>
                <a:gd name="T14" fmla="*/ 156 w 68"/>
                <a:gd name="T15" fmla="*/ 713 h 108"/>
                <a:gd name="T16" fmla="*/ 0 w 68"/>
                <a:gd name="T17" fmla="*/ 1126 h 108"/>
                <a:gd name="T18" fmla="*/ 1 w 68"/>
                <a:gd name="T19" fmla="*/ 1394 h 108"/>
                <a:gd name="T20" fmla="*/ 781 w 68"/>
                <a:gd name="T21" fmla="*/ 1797 h 108"/>
                <a:gd name="T22" fmla="*/ 1622 w 68"/>
                <a:gd name="T23" fmla="*/ 1797 h 108"/>
                <a:gd name="T24" fmla="*/ 2899 w 68"/>
                <a:gd name="T25" fmla="*/ 1797 h 108"/>
                <a:gd name="T26" fmla="*/ 4155 w 68"/>
                <a:gd name="T27" fmla="*/ 3340 h 108"/>
                <a:gd name="T28" fmla="*/ 4155 w 68"/>
                <a:gd name="T29" fmla="*/ 8410 h 108"/>
                <a:gd name="T30" fmla="*/ 4286 w 68"/>
                <a:gd name="T31" fmla="*/ 8410 h 108"/>
                <a:gd name="T32" fmla="*/ 5266 w 68"/>
                <a:gd name="T33" fmla="*/ 690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8" h="108">
                  <a:moveTo>
                    <a:pt x="68" y="89"/>
                  </a:moveTo>
                  <a:cubicBezTo>
                    <a:pt x="68" y="38"/>
                    <a:pt x="68" y="38"/>
                    <a:pt x="68" y="38"/>
                  </a:cubicBezTo>
                  <a:cubicBezTo>
                    <a:pt x="68" y="13"/>
                    <a:pt x="58" y="5"/>
                    <a:pt x="4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5"/>
                    <a:pt x="11" y="4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49" y="23"/>
                    <a:pt x="54" y="27"/>
                    <a:pt x="54" y="43"/>
                  </a:cubicBezTo>
                  <a:cubicBezTo>
                    <a:pt x="54" y="108"/>
                    <a:pt x="54" y="108"/>
                    <a:pt x="54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63" y="104"/>
                    <a:pt x="68" y="99"/>
                    <a:pt x="68" y="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95" name="Freeform 81"/>
            <p:cNvSpPr>
              <a:spLocks/>
            </p:cNvSpPr>
            <p:nvPr/>
          </p:nvSpPr>
          <p:spPr bwMode="auto">
            <a:xfrm>
              <a:off x="2186" y="3217"/>
              <a:ext cx="113" cy="150"/>
            </a:xfrm>
            <a:custGeom>
              <a:avLst/>
              <a:gdLst>
                <a:gd name="T0" fmla="*/ 6138 w 81"/>
                <a:gd name="T1" fmla="*/ 7447 h 107"/>
                <a:gd name="T2" fmla="*/ 6138 w 81"/>
                <a:gd name="T3" fmla="*/ 7354 h 107"/>
                <a:gd name="T4" fmla="*/ 4660 w 81"/>
                <a:gd name="T5" fmla="*/ 7354 h 107"/>
                <a:gd name="T6" fmla="*/ 4660 w 81"/>
                <a:gd name="T7" fmla="*/ 7171 h 107"/>
                <a:gd name="T8" fmla="*/ 5226 w 81"/>
                <a:gd name="T9" fmla="*/ 6275 h 107"/>
                <a:gd name="T10" fmla="*/ 5379 w 81"/>
                <a:gd name="T11" fmla="*/ 3796 h 107"/>
                <a:gd name="T12" fmla="*/ 4947 w 81"/>
                <a:gd name="T13" fmla="*/ 1001 h 107"/>
                <a:gd name="T14" fmla="*/ 3440 w 81"/>
                <a:gd name="T15" fmla="*/ 416 h 107"/>
                <a:gd name="T16" fmla="*/ 1507 w 81"/>
                <a:gd name="T17" fmla="*/ 416 h 107"/>
                <a:gd name="T18" fmla="*/ 912 w 81"/>
                <a:gd name="T19" fmla="*/ 0 h 107"/>
                <a:gd name="T20" fmla="*/ 804 w 81"/>
                <a:gd name="T21" fmla="*/ 0 h 107"/>
                <a:gd name="T22" fmla="*/ 398 w 81"/>
                <a:gd name="T23" fmla="*/ 739 h 107"/>
                <a:gd name="T24" fmla="*/ 212 w 81"/>
                <a:gd name="T25" fmla="*/ 1145 h 107"/>
                <a:gd name="T26" fmla="*/ 296 w 81"/>
                <a:gd name="T27" fmla="*/ 1452 h 107"/>
                <a:gd name="T28" fmla="*/ 1080 w 81"/>
                <a:gd name="T29" fmla="*/ 1829 h 107"/>
                <a:gd name="T30" fmla="*/ 2932 w 81"/>
                <a:gd name="T31" fmla="*/ 1829 h 107"/>
                <a:gd name="T32" fmla="*/ 3959 w 81"/>
                <a:gd name="T33" fmla="*/ 2036 h 107"/>
                <a:gd name="T34" fmla="*/ 4364 w 81"/>
                <a:gd name="T35" fmla="*/ 4421 h 107"/>
                <a:gd name="T36" fmla="*/ 4090 w 81"/>
                <a:gd name="T37" fmla="*/ 6861 h 107"/>
                <a:gd name="T38" fmla="*/ 3128 w 81"/>
                <a:gd name="T39" fmla="*/ 7354 h 107"/>
                <a:gd name="T40" fmla="*/ 555 w 81"/>
                <a:gd name="T41" fmla="*/ 7354 h 107"/>
                <a:gd name="T42" fmla="*/ 212 w 81"/>
                <a:gd name="T43" fmla="*/ 7595 h 107"/>
                <a:gd name="T44" fmla="*/ 0 w 81"/>
                <a:gd name="T45" fmla="*/ 8469 h 107"/>
                <a:gd name="T46" fmla="*/ 0 w 81"/>
                <a:gd name="T47" fmla="*/ 8623 h 107"/>
                <a:gd name="T48" fmla="*/ 5523 w 81"/>
                <a:gd name="T49" fmla="*/ 8623 h 107"/>
                <a:gd name="T50" fmla="*/ 5926 w 81"/>
                <a:gd name="T51" fmla="*/ 8312 h 107"/>
                <a:gd name="T52" fmla="*/ 6138 w 81"/>
                <a:gd name="T53" fmla="*/ 7447 h 10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1" h="107">
                  <a:moveTo>
                    <a:pt x="81" y="92"/>
                  </a:moveTo>
                  <a:cubicBezTo>
                    <a:pt x="81" y="91"/>
                    <a:pt x="81" y="91"/>
                    <a:pt x="81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1" y="91"/>
                    <a:pt x="61" y="89"/>
                    <a:pt x="62" y="89"/>
                  </a:cubicBezTo>
                  <a:cubicBezTo>
                    <a:pt x="65" y="86"/>
                    <a:pt x="66" y="83"/>
                    <a:pt x="69" y="78"/>
                  </a:cubicBezTo>
                  <a:cubicBezTo>
                    <a:pt x="71" y="72"/>
                    <a:pt x="71" y="62"/>
                    <a:pt x="71" y="47"/>
                  </a:cubicBezTo>
                  <a:cubicBezTo>
                    <a:pt x="71" y="27"/>
                    <a:pt x="70" y="17"/>
                    <a:pt x="65" y="12"/>
                  </a:cubicBezTo>
                  <a:cubicBezTo>
                    <a:pt x="60" y="7"/>
                    <a:pt x="53" y="5"/>
                    <a:pt x="45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6" y="5"/>
                    <a:pt x="14" y="4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3" y="12"/>
                    <a:pt x="3" y="14"/>
                  </a:cubicBezTo>
                  <a:cubicBezTo>
                    <a:pt x="3" y="15"/>
                    <a:pt x="3" y="16"/>
                    <a:pt x="4" y="18"/>
                  </a:cubicBezTo>
                  <a:cubicBezTo>
                    <a:pt x="6" y="22"/>
                    <a:pt x="11" y="23"/>
                    <a:pt x="14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6" y="23"/>
                    <a:pt x="49" y="23"/>
                    <a:pt x="52" y="25"/>
                  </a:cubicBezTo>
                  <a:cubicBezTo>
                    <a:pt x="57" y="29"/>
                    <a:pt x="57" y="38"/>
                    <a:pt x="57" y="55"/>
                  </a:cubicBezTo>
                  <a:cubicBezTo>
                    <a:pt x="57" y="72"/>
                    <a:pt x="57" y="81"/>
                    <a:pt x="54" y="85"/>
                  </a:cubicBezTo>
                  <a:cubicBezTo>
                    <a:pt x="51" y="89"/>
                    <a:pt x="46" y="91"/>
                    <a:pt x="41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5" y="91"/>
                    <a:pt x="4" y="91"/>
                    <a:pt x="3" y="9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5" y="107"/>
                    <a:pt x="76" y="106"/>
                    <a:pt x="78" y="103"/>
                  </a:cubicBezTo>
                  <a:cubicBezTo>
                    <a:pt x="81" y="92"/>
                    <a:pt x="81" y="92"/>
                    <a:pt x="81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96" name="Freeform 82"/>
            <p:cNvSpPr>
              <a:spLocks/>
            </p:cNvSpPr>
            <p:nvPr/>
          </p:nvSpPr>
          <p:spPr bwMode="auto">
            <a:xfrm>
              <a:off x="2308" y="3219"/>
              <a:ext cx="51" cy="102"/>
            </a:xfrm>
            <a:custGeom>
              <a:avLst/>
              <a:gdLst>
                <a:gd name="T0" fmla="*/ 2374 w 37"/>
                <a:gd name="T1" fmla="*/ 2421 h 72"/>
                <a:gd name="T2" fmla="*/ 2000 w 37"/>
                <a:gd name="T3" fmla="*/ 1206 h 72"/>
                <a:gd name="T4" fmla="*/ 722 w 37"/>
                <a:gd name="T5" fmla="*/ 0 h 72"/>
                <a:gd name="T6" fmla="*/ 343 w 37"/>
                <a:gd name="T7" fmla="*/ 601 h 72"/>
                <a:gd name="T8" fmla="*/ 0 w 37"/>
                <a:gd name="T9" fmla="*/ 1316 h 72"/>
                <a:gd name="T10" fmla="*/ 0 w 37"/>
                <a:gd name="T11" fmla="*/ 1398 h 72"/>
                <a:gd name="T12" fmla="*/ 899 w 37"/>
                <a:gd name="T13" fmla="*/ 2032 h 72"/>
                <a:gd name="T14" fmla="*/ 1420 w 37"/>
                <a:gd name="T15" fmla="*/ 3298 h 72"/>
                <a:gd name="T16" fmla="*/ 1239 w 37"/>
                <a:gd name="T17" fmla="*/ 4672 h 72"/>
                <a:gd name="T18" fmla="*/ 722 w 37"/>
                <a:gd name="T19" fmla="*/ 6460 h 72"/>
                <a:gd name="T20" fmla="*/ 722 w 37"/>
                <a:gd name="T21" fmla="*/ 6671 h 72"/>
                <a:gd name="T22" fmla="*/ 1327 w 37"/>
                <a:gd name="T23" fmla="*/ 6232 h 72"/>
                <a:gd name="T24" fmla="*/ 2090 w 37"/>
                <a:gd name="T25" fmla="*/ 4233 h 72"/>
                <a:gd name="T26" fmla="*/ 2374 w 37"/>
                <a:gd name="T27" fmla="*/ 2421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7" h="72">
                  <a:moveTo>
                    <a:pt x="37" y="26"/>
                  </a:moveTo>
                  <a:cubicBezTo>
                    <a:pt x="37" y="23"/>
                    <a:pt x="35" y="18"/>
                    <a:pt x="31" y="13"/>
                  </a:cubicBezTo>
                  <a:cubicBezTo>
                    <a:pt x="26" y="8"/>
                    <a:pt x="16" y="0"/>
                    <a:pt x="11" y="0"/>
                  </a:cubicBezTo>
                  <a:cubicBezTo>
                    <a:pt x="9" y="0"/>
                    <a:pt x="7" y="3"/>
                    <a:pt x="5" y="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7"/>
                    <a:pt x="11" y="20"/>
                    <a:pt x="14" y="22"/>
                  </a:cubicBezTo>
                  <a:cubicBezTo>
                    <a:pt x="19" y="26"/>
                    <a:pt x="22" y="31"/>
                    <a:pt x="22" y="35"/>
                  </a:cubicBezTo>
                  <a:cubicBezTo>
                    <a:pt x="22" y="39"/>
                    <a:pt x="21" y="44"/>
                    <a:pt x="19" y="50"/>
                  </a:cubicBezTo>
                  <a:cubicBezTo>
                    <a:pt x="18" y="54"/>
                    <a:pt x="13" y="67"/>
                    <a:pt x="11" y="70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4" y="72"/>
                    <a:pt x="20" y="68"/>
                    <a:pt x="20" y="67"/>
                  </a:cubicBezTo>
                  <a:cubicBezTo>
                    <a:pt x="24" y="62"/>
                    <a:pt x="29" y="53"/>
                    <a:pt x="32" y="46"/>
                  </a:cubicBezTo>
                  <a:cubicBezTo>
                    <a:pt x="34" y="40"/>
                    <a:pt x="37" y="33"/>
                    <a:pt x="37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97" name="Freeform 83"/>
            <p:cNvSpPr>
              <a:spLocks/>
            </p:cNvSpPr>
            <p:nvPr/>
          </p:nvSpPr>
          <p:spPr bwMode="auto">
            <a:xfrm>
              <a:off x="2365" y="3221"/>
              <a:ext cx="61" cy="149"/>
            </a:xfrm>
            <a:custGeom>
              <a:avLst/>
              <a:gdLst>
                <a:gd name="T0" fmla="*/ 3104 w 44"/>
                <a:gd name="T1" fmla="*/ 8237 h 106"/>
                <a:gd name="T2" fmla="*/ 3104 w 44"/>
                <a:gd name="T3" fmla="*/ 2250 h 106"/>
                <a:gd name="T4" fmla="*/ 2110 w 44"/>
                <a:gd name="T5" fmla="*/ 325 h 106"/>
                <a:gd name="T6" fmla="*/ 944 w 44"/>
                <a:gd name="T7" fmla="*/ 0 h 106"/>
                <a:gd name="T8" fmla="*/ 632 w 44"/>
                <a:gd name="T9" fmla="*/ 325 h 106"/>
                <a:gd name="T10" fmla="*/ 202 w 44"/>
                <a:gd name="T11" fmla="*/ 1316 h 106"/>
                <a:gd name="T12" fmla="*/ 1615 w 44"/>
                <a:gd name="T13" fmla="*/ 1850 h 106"/>
                <a:gd name="T14" fmla="*/ 2110 w 44"/>
                <a:gd name="T15" fmla="*/ 3045 h 106"/>
                <a:gd name="T16" fmla="*/ 2110 w 44"/>
                <a:gd name="T17" fmla="*/ 7222 h 106"/>
                <a:gd name="T18" fmla="*/ 1815 w 44"/>
                <a:gd name="T19" fmla="*/ 7222 h 106"/>
                <a:gd name="T20" fmla="*/ 944 w 44"/>
                <a:gd name="T21" fmla="*/ 7222 h 106"/>
                <a:gd name="T22" fmla="*/ 538 w 44"/>
                <a:gd name="T23" fmla="*/ 7374 h 106"/>
                <a:gd name="T24" fmla="*/ 388 w 44"/>
                <a:gd name="T25" fmla="*/ 7437 h 106"/>
                <a:gd name="T26" fmla="*/ 0 w 44"/>
                <a:gd name="T27" fmla="*/ 8785 h 106"/>
                <a:gd name="T28" fmla="*/ 1 w 44"/>
                <a:gd name="T29" fmla="*/ 8858 h 106"/>
                <a:gd name="T30" fmla="*/ 746 w 44"/>
                <a:gd name="T31" fmla="*/ 8674 h 106"/>
                <a:gd name="T32" fmla="*/ 2726 w 44"/>
                <a:gd name="T33" fmla="*/ 8674 h 106"/>
                <a:gd name="T34" fmla="*/ 3104 w 44"/>
                <a:gd name="T35" fmla="*/ 8237 h 1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4" h="106">
                  <a:moveTo>
                    <a:pt x="44" y="99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17"/>
                    <a:pt x="38" y="9"/>
                    <a:pt x="30" y="4"/>
                  </a:cubicBezTo>
                  <a:cubicBezTo>
                    <a:pt x="25" y="2"/>
                    <a:pt x="18" y="0"/>
                    <a:pt x="14" y="0"/>
                  </a:cubicBezTo>
                  <a:cubicBezTo>
                    <a:pt x="12" y="0"/>
                    <a:pt x="11" y="1"/>
                    <a:pt x="9" y="4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0" y="16"/>
                    <a:pt x="18" y="18"/>
                    <a:pt x="23" y="22"/>
                  </a:cubicBezTo>
                  <a:cubicBezTo>
                    <a:pt x="26" y="25"/>
                    <a:pt x="30" y="28"/>
                    <a:pt x="30" y="3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1" y="87"/>
                    <a:pt x="9" y="87"/>
                    <a:pt x="8" y="88"/>
                  </a:cubicBezTo>
                  <a:cubicBezTo>
                    <a:pt x="8" y="88"/>
                    <a:pt x="7" y="88"/>
                    <a:pt x="6" y="8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3" y="104"/>
                    <a:pt x="7" y="104"/>
                    <a:pt x="11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2" y="104"/>
                    <a:pt x="44" y="102"/>
                    <a:pt x="44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98" name="Freeform 84"/>
            <p:cNvSpPr>
              <a:spLocks/>
            </p:cNvSpPr>
            <p:nvPr/>
          </p:nvSpPr>
          <p:spPr bwMode="auto">
            <a:xfrm>
              <a:off x="2442" y="3219"/>
              <a:ext cx="52" cy="151"/>
            </a:xfrm>
            <a:custGeom>
              <a:avLst/>
              <a:gdLst>
                <a:gd name="T0" fmla="*/ 3100 w 37"/>
                <a:gd name="T1" fmla="*/ 7869 h 107"/>
                <a:gd name="T2" fmla="*/ 3100 w 37"/>
                <a:gd name="T3" fmla="*/ 4708 h 107"/>
                <a:gd name="T4" fmla="*/ 3100 w 37"/>
                <a:gd name="T5" fmla="*/ 2741 h 107"/>
                <a:gd name="T6" fmla="*/ 2319 w 37"/>
                <a:gd name="T7" fmla="*/ 881 h 107"/>
                <a:gd name="T8" fmla="*/ 897 w 37"/>
                <a:gd name="T9" fmla="*/ 0 h 107"/>
                <a:gd name="T10" fmla="*/ 423 w 37"/>
                <a:gd name="T11" fmla="*/ 253 h 107"/>
                <a:gd name="T12" fmla="*/ 0 w 37"/>
                <a:gd name="T13" fmla="*/ 1304 h 107"/>
                <a:gd name="T14" fmla="*/ 1174 w 37"/>
                <a:gd name="T15" fmla="*/ 1840 h 107"/>
                <a:gd name="T16" fmla="*/ 1848 w 37"/>
                <a:gd name="T17" fmla="*/ 3191 h 107"/>
                <a:gd name="T18" fmla="*/ 1848 w 37"/>
                <a:gd name="T19" fmla="*/ 7992 h 107"/>
                <a:gd name="T20" fmla="*/ 1848 w 37"/>
                <a:gd name="T21" fmla="*/ 9434 h 107"/>
                <a:gd name="T22" fmla="*/ 2013 w 37"/>
                <a:gd name="T23" fmla="*/ 9434 h 107"/>
                <a:gd name="T24" fmla="*/ 3100 w 37"/>
                <a:gd name="T25" fmla="*/ 7869 h 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" h="107">
                  <a:moveTo>
                    <a:pt x="37" y="89"/>
                  </a:moveTo>
                  <a:cubicBezTo>
                    <a:pt x="37" y="53"/>
                    <a:pt x="37" y="53"/>
                    <a:pt x="37" y="5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22"/>
                    <a:pt x="35" y="16"/>
                    <a:pt x="28" y="10"/>
                  </a:cubicBezTo>
                  <a:cubicBezTo>
                    <a:pt x="24" y="6"/>
                    <a:pt x="14" y="0"/>
                    <a:pt x="11" y="0"/>
                  </a:cubicBezTo>
                  <a:cubicBezTo>
                    <a:pt x="8" y="0"/>
                    <a:pt x="6" y="0"/>
                    <a:pt x="5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10" y="19"/>
                    <a:pt x="14" y="21"/>
                  </a:cubicBezTo>
                  <a:cubicBezTo>
                    <a:pt x="18" y="24"/>
                    <a:pt x="22" y="30"/>
                    <a:pt x="22" y="36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32" y="101"/>
                    <a:pt x="37" y="98"/>
                    <a:pt x="37" y="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99" name="Freeform 85"/>
            <p:cNvSpPr>
              <a:spLocks/>
            </p:cNvSpPr>
            <p:nvPr/>
          </p:nvSpPr>
          <p:spPr bwMode="auto">
            <a:xfrm>
              <a:off x="2512" y="3219"/>
              <a:ext cx="120" cy="151"/>
            </a:xfrm>
            <a:custGeom>
              <a:avLst/>
              <a:gdLst>
                <a:gd name="T0" fmla="*/ 6512 w 86"/>
                <a:gd name="T1" fmla="*/ 8373 h 107"/>
                <a:gd name="T2" fmla="*/ 6328 w 86"/>
                <a:gd name="T3" fmla="*/ 7704 h 107"/>
                <a:gd name="T4" fmla="*/ 4831 w 86"/>
                <a:gd name="T5" fmla="*/ 5346 h 107"/>
                <a:gd name="T6" fmla="*/ 4831 w 86"/>
                <a:gd name="T7" fmla="*/ 5172 h 107"/>
                <a:gd name="T8" fmla="*/ 5231 w 86"/>
                <a:gd name="T9" fmla="*/ 4708 h 107"/>
                <a:gd name="T10" fmla="*/ 6220 w 86"/>
                <a:gd name="T11" fmla="*/ 1840 h 107"/>
                <a:gd name="T12" fmla="*/ 5389 w 86"/>
                <a:gd name="T13" fmla="*/ 253 h 107"/>
                <a:gd name="T14" fmla="*/ 5018 w 86"/>
                <a:gd name="T15" fmla="*/ 1 h 107"/>
                <a:gd name="T16" fmla="*/ 4653 w 86"/>
                <a:gd name="T17" fmla="*/ 442 h 107"/>
                <a:gd name="T18" fmla="*/ 4171 w 86"/>
                <a:gd name="T19" fmla="*/ 1080 h 107"/>
                <a:gd name="T20" fmla="*/ 5018 w 86"/>
                <a:gd name="T21" fmla="*/ 2379 h 107"/>
                <a:gd name="T22" fmla="*/ 4404 w 86"/>
                <a:gd name="T23" fmla="*/ 4503 h 107"/>
                <a:gd name="T24" fmla="*/ 4254 w 86"/>
                <a:gd name="T25" fmla="*/ 4503 h 107"/>
                <a:gd name="T26" fmla="*/ 1483 w 86"/>
                <a:gd name="T27" fmla="*/ 1003 h 107"/>
                <a:gd name="T28" fmla="*/ 804 w 86"/>
                <a:gd name="T29" fmla="*/ 0 h 107"/>
                <a:gd name="T30" fmla="*/ 777 w 86"/>
                <a:gd name="T31" fmla="*/ 0 h 107"/>
                <a:gd name="T32" fmla="*/ 296 w 86"/>
                <a:gd name="T33" fmla="*/ 881 h 107"/>
                <a:gd name="T34" fmla="*/ 212 w 86"/>
                <a:gd name="T35" fmla="*/ 1243 h 107"/>
                <a:gd name="T36" fmla="*/ 399 w 86"/>
                <a:gd name="T37" fmla="*/ 1754 h 107"/>
                <a:gd name="T38" fmla="*/ 1201 w 86"/>
                <a:gd name="T39" fmla="*/ 2741 h 107"/>
                <a:gd name="T40" fmla="*/ 1274 w 86"/>
                <a:gd name="T41" fmla="*/ 3634 h 107"/>
                <a:gd name="T42" fmla="*/ 804 w 86"/>
                <a:gd name="T43" fmla="*/ 4929 h 107"/>
                <a:gd name="T44" fmla="*/ 0 w 86"/>
                <a:gd name="T45" fmla="*/ 7757 h 107"/>
                <a:gd name="T46" fmla="*/ 212 w 86"/>
                <a:gd name="T47" fmla="*/ 8755 h 107"/>
                <a:gd name="T48" fmla="*/ 1122 w 86"/>
                <a:gd name="T49" fmla="*/ 9376 h 107"/>
                <a:gd name="T50" fmla="*/ 1566 w 86"/>
                <a:gd name="T51" fmla="*/ 8915 h 107"/>
                <a:gd name="T52" fmla="*/ 1972 w 86"/>
                <a:gd name="T53" fmla="*/ 8161 h 107"/>
                <a:gd name="T54" fmla="*/ 1921 w 86"/>
                <a:gd name="T55" fmla="*/ 8161 h 107"/>
                <a:gd name="T56" fmla="*/ 1201 w 86"/>
                <a:gd name="T57" fmla="*/ 7108 h 107"/>
                <a:gd name="T58" fmla="*/ 1972 w 86"/>
                <a:gd name="T59" fmla="*/ 4098 h 107"/>
                <a:gd name="T60" fmla="*/ 2069 w 86"/>
                <a:gd name="T61" fmla="*/ 3868 h 107"/>
                <a:gd name="T62" fmla="*/ 2290 w 86"/>
                <a:gd name="T63" fmla="*/ 4059 h 107"/>
                <a:gd name="T64" fmla="*/ 3451 w 86"/>
                <a:gd name="T65" fmla="*/ 5612 h 107"/>
                <a:gd name="T66" fmla="*/ 5820 w 86"/>
                <a:gd name="T67" fmla="*/ 9434 h 107"/>
                <a:gd name="T68" fmla="*/ 5936 w 86"/>
                <a:gd name="T69" fmla="*/ 9434 h 107"/>
                <a:gd name="T70" fmla="*/ 6493 w 86"/>
                <a:gd name="T71" fmla="*/ 8620 h 107"/>
                <a:gd name="T72" fmla="*/ 6512 w 86"/>
                <a:gd name="T73" fmla="*/ 8373 h 1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107">
                  <a:moveTo>
                    <a:pt x="86" y="95"/>
                  </a:moveTo>
                  <a:cubicBezTo>
                    <a:pt x="86" y="93"/>
                    <a:pt x="85" y="90"/>
                    <a:pt x="83" y="87"/>
                  </a:cubicBezTo>
                  <a:cubicBezTo>
                    <a:pt x="79" y="80"/>
                    <a:pt x="69" y="67"/>
                    <a:pt x="64" y="61"/>
                  </a:cubicBezTo>
                  <a:cubicBezTo>
                    <a:pt x="63" y="60"/>
                    <a:pt x="64" y="60"/>
                    <a:pt x="64" y="59"/>
                  </a:cubicBezTo>
                  <a:cubicBezTo>
                    <a:pt x="66" y="58"/>
                    <a:pt x="68" y="55"/>
                    <a:pt x="69" y="53"/>
                  </a:cubicBezTo>
                  <a:cubicBezTo>
                    <a:pt x="76" y="42"/>
                    <a:pt x="82" y="29"/>
                    <a:pt x="82" y="21"/>
                  </a:cubicBezTo>
                  <a:cubicBezTo>
                    <a:pt x="82" y="15"/>
                    <a:pt x="78" y="7"/>
                    <a:pt x="71" y="3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4" y="1"/>
                    <a:pt x="62" y="2"/>
                    <a:pt x="61" y="5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61" y="15"/>
                    <a:pt x="66" y="22"/>
                    <a:pt x="66" y="27"/>
                  </a:cubicBezTo>
                  <a:cubicBezTo>
                    <a:pt x="66" y="32"/>
                    <a:pt x="62" y="43"/>
                    <a:pt x="58" y="51"/>
                  </a:cubicBezTo>
                  <a:cubicBezTo>
                    <a:pt x="57" y="53"/>
                    <a:pt x="57" y="52"/>
                    <a:pt x="56" y="51"/>
                  </a:cubicBezTo>
                  <a:cubicBezTo>
                    <a:pt x="45" y="39"/>
                    <a:pt x="30" y="22"/>
                    <a:pt x="19" y="11"/>
                  </a:cubicBezTo>
                  <a:cubicBezTo>
                    <a:pt x="16" y="7"/>
                    <a:pt x="13" y="3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3" y="16"/>
                    <a:pt x="4" y="19"/>
                    <a:pt x="5" y="20"/>
                  </a:cubicBezTo>
                  <a:cubicBezTo>
                    <a:pt x="8" y="23"/>
                    <a:pt x="13" y="28"/>
                    <a:pt x="16" y="31"/>
                  </a:cubicBezTo>
                  <a:cubicBezTo>
                    <a:pt x="19" y="34"/>
                    <a:pt x="19" y="36"/>
                    <a:pt x="17" y="41"/>
                  </a:cubicBezTo>
                  <a:cubicBezTo>
                    <a:pt x="15" y="46"/>
                    <a:pt x="12" y="53"/>
                    <a:pt x="11" y="56"/>
                  </a:cubicBezTo>
                  <a:cubicBezTo>
                    <a:pt x="4" y="72"/>
                    <a:pt x="0" y="82"/>
                    <a:pt x="0" y="88"/>
                  </a:cubicBezTo>
                  <a:cubicBezTo>
                    <a:pt x="0" y="90"/>
                    <a:pt x="1" y="95"/>
                    <a:pt x="3" y="99"/>
                  </a:cubicBezTo>
                  <a:cubicBezTo>
                    <a:pt x="7" y="104"/>
                    <a:pt x="10" y="106"/>
                    <a:pt x="15" y="106"/>
                  </a:cubicBezTo>
                  <a:cubicBezTo>
                    <a:pt x="18" y="106"/>
                    <a:pt x="20" y="103"/>
                    <a:pt x="21" y="101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18" y="91"/>
                    <a:pt x="16" y="87"/>
                    <a:pt x="16" y="81"/>
                  </a:cubicBezTo>
                  <a:cubicBezTo>
                    <a:pt x="16" y="76"/>
                    <a:pt x="22" y="56"/>
                    <a:pt x="26" y="47"/>
                  </a:cubicBezTo>
                  <a:cubicBezTo>
                    <a:pt x="26" y="45"/>
                    <a:pt x="27" y="44"/>
                    <a:pt x="27" y="44"/>
                  </a:cubicBezTo>
                  <a:cubicBezTo>
                    <a:pt x="28" y="44"/>
                    <a:pt x="29" y="44"/>
                    <a:pt x="30" y="46"/>
                  </a:cubicBezTo>
                  <a:cubicBezTo>
                    <a:pt x="34" y="50"/>
                    <a:pt x="40" y="57"/>
                    <a:pt x="45" y="64"/>
                  </a:cubicBezTo>
                  <a:cubicBezTo>
                    <a:pt x="57" y="77"/>
                    <a:pt x="69" y="93"/>
                    <a:pt x="77" y="107"/>
                  </a:cubicBezTo>
                  <a:cubicBezTo>
                    <a:pt x="78" y="107"/>
                    <a:pt x="78" y="107"/>
                    <a:pt x="78" y="107"/>
                  </a:cubicBezTo>
                  <a:cubicBezTo>
                    <a:pt x="80" y="105"/>
                    <a:pt x="84" y="101"/>
                    <a:pt x="85" y="98"/>
                  </a:cubicBezTo>
                  <a:cubicBezTo>
                    <a:pt x="86" y="97"/>
                    <a:pt x="86" y="96"/>
                    <a:pt x="86" y="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00" name="Freeform 86"/>
            <p:cNvSpPr>
              <a:spLocks noEditPoints="1"/>
            </p:cNvSpPr>
            <p:nvPr/>
          </p:nvSpPr>
          <p:spPr bwMode="auto">
            <a:xfrm>
              <a:off x="386" y="3446"/>
              <a:ext cx="87" cy="115"/>
            </a:xfrm>
            <a:custGeom>
              <a:avLst/>
              <a:gdLst>
                <a:gd name="T0" fmla="*/ 3291 w 62"/>
                <a:gd name="T1" fmla="*/ 3076 h 82"/>
                <a:gd name="T2" fmla="*/ 4618 w 62"/>
                <a:gd name="T3" fmla="*/ 1564 h 82"/>
                <a:gd name="T4" fmla="*/ 4090 w 62"/>
                <a:gd name="T5" fmla="*/ 417 h 82"/>
                <a:gd name="T6" fmla="*/ 2604 w 62"/>
                <a:gd name="T7" fmla="*/ 0 h 82"/>
                <a:gd name="T8" fmla="*/ 1 w 62"/>
                <a:gd name="T9" fmla="*/ 0 h 82"/>
                <a:gd name="T10" fmla="*/ 1 w 62"/>
                <a:gd name="T11" fmla="*/ 314 h 82"/>
                <a:gd name="T12" fmla="*/ 873 w 62"/>
                <a:gd name="T13" fmla="*/ 1252 h 82"/>
                <a:gd name="T14" fmla="*/ 873 w 62"/>
                <a:gd name="T15" fmla="*/ 5430 h 82"/>
                <a:gd name="T16" fmla="*/ 0 w 62"/>
                <a:gd name="T17" fmla="*/ 6443 h 82"/>
                <a:gd name="T18" fmla="*/ 0 w 62"/>
                <a:gd name="T19" fmla="*/ 6657 h 82"/>
                <a:gd name="T20" fmla="*/ 2199 w 62"/>
                <a:gd name="T21" fmla="*/ 6657 h 82"/>
                <a:gd name="T22" fmla="*/ 4090 w 62"/>
                <a:gd name="T23" fmla="*/ 6239 h 82"/>
                <a:gd name="T24" fmla="*/ 5070 w 62"/>
                <a:gd name="T25" fmla="*/ 4693 h 82"/>
                <a:gd name="T26" fmla="*/ 3291 w 62"/>
                <a:gd name="T27" fmla="*/ 3076 h 82"/>
                <a:gd name="T28" fmla="*/ 3291 w 62"/>
                <a:gd name="T29" fmla="*/ 3076 h 82"/>
                <a:gd name="T30" fmla="*/ 1719 w 62"/>
                <a:gd name="T31" fmla="*/ 3007 h 82"/>
                <a:gd name="T32" fmla="*/ 1719 w 62"/>
                <a:gd name="T33" fmla="*/ 1001 h 82"/>
                <a:gd name="T34" fmla="*/ 1856 w 62"/>
                <a:gd name="T35" fmla="*/ 440 h 82"/>
                <a:gd name="T36" fmla="*/ 2446 w 62"/>
                <a:gd name="T37" fmla="*/ 314 h 82"/>
                <a:gd name="T38" fmla="*/ 3654 w 62"/>
                <a:gd name="T39" fmla="*/ 1701 h 82"/>
                <a:gd name="T40" fmla="*/ 2199 w 62"/>
                <a:gd name="T41" fmla="*/ 3007 h 82"/>
                <a:gd name="T42" fmla="*/ 1719 w 62"/>
                <a:gd name="T43" fmla="*/ 3007 h 82"/>
                <a:gd name="T44" fmla="*/ 1719 w 62"/>
                <a:gd name="T45" fmla="*/ 3346 h 82"/>
                <a:gd name="T46" fmla="*/ 2199 w 62"/>
                <a:gd name="T47" fmla="*/ 3346 h 82"/>
                <a:gd name="T48" fmla="*/ 4090 w 62"/>
                <a:gd name="T49" fmla="*/ 4844 h 82"/>
                <a:gd name="T50" fmla="*/ 2575 w 62"/>
                <a:gd name="T51" fmla="*/ 6347 h 82"/>
                <a:gd name="T52" fmla="*/ 1719 w 62"/>
                <a:gd name="T53" fmla="*/ 5430 h 82"/>
                <a:gd name="T54" fmla="*/ 1719 w 62"/>
                <a:gd name="T55" fmla="*/ 3346 h 8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2" h="82">
                  <a:moveTo>
                    <a:pt x="40" y="38"/>
                  </a:moveTo>
                  <a:cubicBezTo>
                    <a:pt x="47" y="36"/>
                    <a:pt x="56" y="31"/>
                    <a:pt x="56" y="19"/>
                  </a:cubicBezTo>
                  <a:cubicBezTo>
                    <a:pt x="56" y="13"/>
                    <a:pt x="54" y="8"/>
                    <a:pt x="50" y="5"/>
                  </a:cubicBezTo>
                  <a:cubicBezTo>
                    <a:pt x="46" y="2"/>
                    <a:pt x="41" y="0"/>
                    <a:pt x="3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1" y="5"/>
                    <a:pt x="11" y="5"/>
                    <a:pt x="11" y="1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77"/>
                    <a:pt x="10" y="78"/>
                    <a:pt x="0" y="7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36" y="82"/>
                    <a:pt x="44" y="81"/>
                    <a:pt x="50" y="77"/>
                  </a:cubicBezTo>
                  <a:cubicBezTo>
                    <a:pt x="57" y="73"/>
                    <a:pt x="62" y="67"/>
                    <a:pt x="62" y="58"/>
                  </a:cubicBezTo>
                  <a:cubicBezTo>
                    <a:pt x="62" y="46"/>
                    <a:pt x="52" y="40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lose/>
                  <a:moveTo>
                    <a:pt x="21" y="37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1" y="8"/>
                    <a:pt x="22" y="6"/>
                    <a:pt x="23" y="6"/>
                  </a:cubicBezTo>
                  <a:cubicBezTo>
                    <a:pt x="24" y="5"/>
                    <a:pt x="27" y="4"/>
                    <a:pt x="30" y="4"/>
                  </a:cubicBezTo>
                  <a:cubicBezTo>
                    <a:pt x="41" y="4"/>
                    <a:pt x="45" y="12"/>
                    <a:pt x="45" y="21"/>
                  </a:cubicBezTo>
                  <a:cubicBezTo>
                    <a:pt x="45" y="31"/>
                    <a:pt x="40" y="37"/>
                    <a:pt x="27" y="37"/>
                  </a:cubicBezTo>
                  <a:cubicBezTo>
                    <a:pt x="21" y="37"/>
                    <a:pt x="21" y="37"/>
                    <a:pt x="21" y="37"/>
                  </a:cubicBezTo>
                  <a:close/>
                  <a:moveTo>
                    <a:pt x="21" y="41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41" y="41"/>
                    <a:pt x="50" y="47"/>
                    <a:pt x="50" y="60"/>
                  </a:cubicBezTo>
                  <a:cubicBezTo>
                    <a:pt x="50" y="73"/>
                    <a:pt x="41" y="78"/>
                    <a:pt x="31" y="78"/>
                  </a:cubicBezTo>
                  <a:cubicBezTo>
                    <a:pt x="23" y="78"/>
                    <a:pt x="21" y="76"/>
                    <a:pt x="21" y="67"/>
                  </a:cubicBezTo>
                  <a:cubicBezTo>
                    <a:pt x="21" y="41"/>
                    <a:pt x="21" y="41"/>
                    <a:pt x="21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01" name="Freeform 87"/>
            <p:cNvSpPr>
              <a:spLocks noEditPoints="1"/>
            </p:cNvSpPr>
            <p:nvPr/>
          </p:nvSpPr>
          <p:spPr bwMode="auto">
            <a:xfrm>
              <a:off x="480" y="3482"/>
              <a:ext cx="60" cy="82"/>
            </a:xfrm>
            <a:custGeom>
              <a:avLst/>
              <a:gdLst>
                <a:gd name="T0" fmla="*/ 3133 w 43"/>
                <a:gd name="T1" fmla="*/ 3879 h 58"/>
                <a:gd name="T2" fmla="*/ 2069 w 43"/>
                <a:gd name="T3" fmla="*/ 4448 h 58"/>
                <a:gd name="T4" fmla="*/ 707 w 43"/>
                <a:gd name="T5" fmla="*/ 2225 h 58"/>
                <a:gd name="T6" fmla="*/ 3049 w 43"/>
                <a:gd name="T7" fmla="*/ 2088 h 58"/>
                <a:gd name="T8" fmla="*/ 3264 w 43"/>
                <a:gd name="T9" fmla="*/ 1701 h 58"/>
                <a:gd name="T10" fmla="*/ 1921 w 43"/>
                <a:gd name="T11" fmla="*/ 0 h 58"/>
                <a:gd name="T12" fmla="*/ 1921 w 43"/>
                <a:gd name="T13" fmla="*/ 0 h 58"/>
                <a:gd name="T14" fmla="*/ 576 w 43"/>
                <a:gd name="T15" fmla="*/ 787 h 58"/>
                <a:gd name="T16" fmla="*/ 0 w 43"/>
                <a:gd name="T17" fmla="*/ 2784 h 58"/>
                <a:gd name="T18" fmla="*/ 1772 w 43"/>
                <a:gd name="T19" fmla="*/ 5237 h 58"/>
                <a:gd name="T20" fmla="*/ 3264 w 43"/>
                <a:gd name="T21" fmla="*/ 4151 h 58"/>
                <a:gd name="T22" fmla="*/ 3133 w 43"/>
                <a:gd name="T23" fmla="*/ 3879 h 58"/>
                <a:gd name="T24" fmla="*/ 1676 w 43"/>
                <a:gd name="T25" fmla="*/ 370 h 58"/>
                <a:gd name="T26" fmla="*/ 2481 w 43"/>
                <a:gd name="T27" fmla="*/ 1530 h 58"/>
                <a:gd name="T28" fmla="*/ 2290 w 43"/>
                <a:gd name="T29" fmla="*/ 1835 h 58"/>
                <a:gd name="T30" fmla="*/ 777 w 43"/>
                <a:gd name="T31" fmla="*/ 1835 h 58"/>
                <a:gd name="T32" fmla="*/ 1676 w 43"/>
                <a:gd name="T33" fmla="*/ 370 h 58"/>
                <a:gd name="T34" fmla="*/ 1676 w 43"/>
                <a:gd name="T35" fmla="*/ 37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" h="58">
                  <a:moveTo>
                    <a:pt x="41" y="43"/>
                  </a:moveTo>
                  <a:cubicBezTo>
                    <a:pt x="36" y="47"/>
                    <a:pt x="32" y="49"/>
                    <a:pt x="27" y="49"/>
                  </a:cubicBezTo>
                  <a:cubicBezTo>
                    <a:pt x="19" y="49"/>
                    <a:pt x="9" y="42"/>
                    <a:pt x="9" y="25"/>
                  </a:cubicBezTo>
                  <a:cubicBezTo>
                    <a:pt x="23" y="25"/>
                    <a:pt x="38" y="23"/>
                    <a:pt x="40" y="23"/>
                  </a:cubicBezTo>
                  <a:cubicBezTo>
                    <a:pt x="43" y="23"/>
                    <a:pt x="43" y="22"/>
                    <a:pt x="43" y="19"/>
                  </a:cubicBezTo>
                  <a:cubicBezTo>
                    <a:pt x="43" y="9"/>
                    <a:pt x="3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2" y="3"/>
                    <a:pt x="8" y="9"/>
                  </a:cubicBezTo>
                  <a:cubicBezTo>
                    <a:pt x="3" y="15"/>
                    <a:pt x="0" y="22"/>
                    <a:pt x="0" y="31"/>
                  </a:cubicBezTo>
                  <a:cubicBezTo>
                    <a:pt x="0" y="45"/>
                    <a:pt x="8" y="58"/>
                    <a:pt x="23" y="58"/>
                  </a:cubicBezTo>
                  <a:cubicBezTo>
                    <a:pt x="27" y="58"/>
                    <a:pt x="35" y="56"/>
                    <a:pt x="43" y="46"/>
                  </a:cubicBezTo>
                  <a:cubicBezTo>
                    <a:pt x="41" y="43"/>
                    <a:pt x="41" y="43"/>
                    <a:pt x="41" y="43"/>
                  </a:cubicBezTo>
                  <a:close/>
                  <a:moveTo>
                    <a:pt x="22" y="4"/>
                  </a:moveTo>
                  <a:cubicBezTo>
                    <a:pt x="29" y="4"/>
                    <a:pt x="33" y="11"/>
                    <a:pt x="33" y="17"/>
                  </a:cubicBezTo>
                  <a:cubicBezTo>
                    <a:pt x="33" y="19"/>
                    <a:pt x="32" y="20"/>
                    <a:pt x="30" y="20"/>
                  </a:cubicBezTo>
                  <a:cubicBezTo>
                    <a:pt x="23" y="20"/>
                    <a:pt x="16" y="20"/>
                    <a:pt x="10" y="20"/>
                  </a:cubicBezTo>
                  <a:cubicBezTo>
                    <a:pt x="12" y="10"/>
                    <a:pt x="17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02" name="Freeform 88"/>
            <p:cNvSpPr>
              <a:spLocks/>
            </p:cNvSpPr>
            <p:nvPr/>
          </p:nvSpPr>
          <p:spPr bwMode="auto">
            <a:xfrm>
              <a:off x="544" y="3481"/>
              <a:ext cx="83" cy="80"/>
            </a:xfrm>
            <a:custGeom>
              <a:avLst/>
              <a:gdLst>
                <a:gd name="T0" fmla="*/ 5010 w 59"/>
                <a:gd name="T1" fmla="*/ 4657 h 57"/>
                <a:gd name="T2" fmla="*/ 5010 w 59"/>
                <a:gd name="T3" fmla="*/ 4452 h 57"/>
                <a:gd name="T4" fmla="*/ 4306 w 59"/>
                <a:gd name="T5" fmla="*/ 3617 h 57"/>
                <a:gd name="T6" fmla="*/ 4306 w 59"/>
                <a:gd name="T7" fmla="*/ 1629 h 57"/>
                <a:gd name="T8" fmla="*/ 3061 w 59"/>
                <a:gd name="T9" fmla="*/ 1 h 57"/>
                <a:gd name="T10" fmla="*/ 2224 w 59"/>
                <a:gd name="T11" fmla="*/ 420 h 57"/>
                <a:gd name="T12" fmla="*/ 1480 w 59"/>
                <a:gd name="T13" fmla="*/ 874 h 57"/>
                <a:gd name="T14" fmla="*/ 1480 w 59"/>
                <a:gd name="T15" fmla="*/ 0 h 57"/>
                <a:gd name="T16" fmla="*/ 1 w 59"/>
                <a:gd name="T17" fmla="*/ 444 h 57"/>
                <a:gd name="T18" fmla="*/ 1 w 59"/>
                <a:gd name="T19" fmla="*/ 741 h 57"/>
                <a:gd name="T20" fmla="*/ 646 w 59"/>
                <a:gd name="T21" fmla="*/ 1460 h 57"/>
                <a:gd name="T22" fmla="*/ 646 w 59"/>
                <a:gd name="T23" fmla="*/ 3617 h 57"/>
                <a:gd name="T24" fmla="*/ 0 w 59"/>
                <a:gd name="T25" fmla="*/ 4452 h 57"/>
                <a:gd name="T26" fmla="*/ 0 w 59"/>
                <a:gd name="T27" fmla="*/ 4657 h 57"/>
                <a:gd name="T28" fmla="*/ 2224 w 59"/>
                <a:gd name="T29" fmla="*/ 4657 h 57"/>
                <a:gd name="T30" fmla="*/ 2224 w 59"/>
                <a:gd name="T31" fmla="*/ 4452 h 57"/>
                <a:gd name="T32" fmla="*/ 1480 w 59"/>
                <a:gd name="T33" fmla="*/ 3617 h 57"/>
                <a:gd name="T34" fmla="*/ 1480 w 59"/>
                <a:gd name="T35" fmla="*/ 1227 h 57"/>
                <a:gd name="T36" fmla="*/ 2631 w 59"/>
                <a:gd name="T37" fmla="*/ 623 h 57"/>
                <a:gd name="T38" fmla="*/ 3561 w 59"/>
                <a:gd name="T39" fmla="*/ 1864 h 57"/>
                <a:gd name="T40" fmla="*/ 3561 w 59"/>
                <a:gd name="T41" fmla="*/ 3617 h 57"/>
                <a:gd name="T42" fmla="*/ 2915 w 59"/>
                <a:gd name="T43" fmla="*/ 4452 h 57"/>
                <a:gd name="T44" fmla="*/ 2915 w 59"/>
                <a:gd name="T45" fmla="*/ 4657 h 57"/>
                <a:gd name="T46" fmla="*/ 5010 w 59"/>
                <a:gd name="T47" fmla="*/ 4657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" h="57">
                  <a:moveTo>
                    <a:pt x="59" y="57"/>
                  </a:moveTo>
                  <a:cubicBezTo>
                    <a:pt x="59" y="54"/>
                    <a:pt x="59" y="54"/>
                    <a:pt x="59" y="54"/>
                  </a:cubicBezTo>
                  <a:cubicBezTo>
                    <a:pt x="52" y="53"/>
                    <a:pt x="51" y="53"/>
                    <a:pt x="51" y="44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8"/>
                    <a:pt x="45" y="1"/>
                    <a:pt x="36" y="1"/>
                  </a:cubicBezTo>
                  <a:cubicBezTo>
                    <a:pt x="32" y="1"/>
                    <a:pt x="29" y="2"/>
                    <a:pt x="26" y="5"/>
                  </a:cubicBezTo>
                  <a:cubicBezTo>
                    <a:pt x="23" y="7"/>
                    <a:pt x="20" y="9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3"/>
                    <a:pt x="7" y="4"/>
                    <a:pt x="1" y="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8" y="10"/>
                    <a:pt x="8" y="10"/>
                    <a:pt x="8" y="18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53"/>
                    <a:pt x="8" y="53"/>
                    <a:pt x="0" y="5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19" y="53"/>
                    <a:pt x="18" y="53"/>
                    <a:pt x="18" y="4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1" y="11"/>
                    <a:pt x="26" y="8"/>
                    <a:pt x="31" y="8"/>
                  </a:cubicBezTo>
                  <a:cubicBezTo>
                    <a:pt x="39" y="8"/>
                    <a:pt x="42" y="14"/>
                    <a:pt x="42" y="2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52"/>
                    <a:pt x="41" y="53"/>
                    <a:pt x="34" y="54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9" y="57"/>
                    <a:pt x="59" y="57"/>
                    <a:pt x="59" y="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03" name="Freeform 89"/>
            <p:cNvSpPr>
              <a:spLocks/>
            </p:cNvSpPr>
            <p:nvPr/>
          </p:nvSpPr>
          <p:spPr bwMode="auto">
            <a:xfrm>
              <a:off x="627" y="3517"/>
              <a:ext cx="29" cy="9"/>
            </a:xfrm>
            <a:custGeom>
              <a:avLst/>
              <a:gdLst>
                <a:gd name="T0" fmla="*/ 29 w 29"/>
                <a:gd name="T1" fmla="*/ 0 h 9"/>
                <a:gd name="T2" fmla="*/ 1 w 29"/>
                <a:gd name="T3" fmla="*/ 0 h 9"/>
                <a:gd name="T4" fmla="*/ 0 w 29"/>
                <a:gd name="T5" fmla="*/ 9 h 9"/>
                <a:gd name="T6" fmla="*/ 28 w 29"/>
                <a:gd name="T7" fmla="*/ 9 h 9"/>
                <a:gd name="T8" fmla="*/ 29 w 29"/>
                <a:gd name="T9" fmla="*/ 0 h 9"/>
                <a:gd name="T10" fmla="*/ 29 w 29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9">
                  <a:moveTo>
                    <a:pt x="29" y="0"/>
                  </a:moveTo>
                  <a:lnTo>
                    <a:pt x="1" y="0"/>
                  </a:lnTo>
                  <a:lnTo>
                    <a:pt x="0" y="9"/>
                  </a:lnTo>
                  <a:lnTo>
                    <a:pt x="28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04" name="Freeform 90"/>
            <p:cNvSpPr>
              <a:spLocks/>
            </p:cNvSpPr>
            <p:nvPr/>
          </p:nvSpPr>
          <p:spPr bwMode="auto">
            <a:xfrm>
              <a:off x="666" y="3444"/>
              <a:ext cx="107" cy="120"/>
            </a:xfrm>
            <a:custGeom>
              <a:avLst/>
              <a:gdLst>
                <a:gd name="T0" fmla="*/ 5563 w 77"/>
                <a:gd name="T1" fmla="*/ 3992 h 85"/>
                <a:gd name="T2" fmla="*/ 3361 w 77"/>
                <a:gd name="T3" fmla="*/ 3992 h 85"/>
                <a:gd name="T4" fmla="*/ 3361 w 77"/>
                <a:gd name="T5" fmla="*/ 4292 h 85"/>
                <a:gd name="T6" fmla="*/ 4256 w 77"/>
                <a:gd name="T7" fmla="*/ 5324 h 85"/>
                <a:gd name="T8" fmla="*/ 4256 w 77"/>
                <a:gd name="T9" fmla="*/ 6234 h 85"/>
                <a:gd name="T10" fmla="*/ 4028 w 77"/>
                <a:gd name="T11" fmla="*/ 7024 h 85"/>
                <a:gd name="T12" fmla="*/ 3285 w 77"/>
                <a:gd name="T13" fmla="*/ 7135 h 85"/>
                <a:gd name="T14" fmla="*/ 891 w 77"/>
                <a:gd name="T15" fmla="*/ 3675 h 85"/>
                <a:gd name="T16" fmla="*/ 3177 w 77"/>
                <a:gd name="T17" fmla="*/ 357 h 85"/>
                <a:gd name="T18" fmla="*/ 4812 w 77"/>
                <a:gd name="T19" fmla="*/ 2150 h 85"/>
                <a:gd name="T20" fmla="*/ 5042 w 77"/>
                <a:gd name="T21" fmla="*/ 2003 h 85"/>
                <a:gd name="T22" fmla="*/ 4897 w 77"/>
                <a:gd name="T23" fmla="*/ 253 h 85"/>
                <a:gd name="T24" fmla="*/ 3285 w 77"/>
                <a:gd name="T25" fmla="*/ 0 h 85"/>
                <a:gd name="T26" fmla="*/ 0 w 77"/>
                <a:gd name="T27" fmla="*/ 3800 h 85"/>
                <a:gd name="T28" fmla="*/ 3177 w 77"/>
                <a:gd name="T29" fmla="*/ 7516 h 85"/>
                <a:gd name="T30" fmla="*/ 5042 w 77"/>
                <a:gd name="T31" fmla="*/ 7135 h 85"/>
                <a:gd name="T32" fmla="*/ 5042 w 77"/>
                <a:gd name="T33" fmla="*/ 6059 h 85"/>
                <a:gd name="T34" fmla="*/ 5042 w 77"/>
                <a:gd name="T35" fmla="*/ 5178 h 85"/>
                <a:gd name="T36" fmla="*/ 5563 w 77"/>
                <a:gd name="T37" fmla="*/ 4292 h 85"/>
                <a:gd name="T38" fmla="*/ 5563 w 77"/>
                <a:gd name="T39" fmla="*/ 3992 h 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7" h="85">
                  <a:moveTo>
                    <a:pt x="77" y="45"/>
                  </a:moveTo>
                  <a:cubicBezTo>
                    <a:pt x="47" y="45"/>
                    <a:pt x="47" y="45"/>
                    <a:pt x="47" y="45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59" y="50"/>
                    <a:pt x="59" y="51"/>
                    <a:pt x="59" y="6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76"/>
                    <a:pt x="58" y="77"/>
                    <a:pt x="56" y="79"/>
                  </a:cubicBezTo>
                  <a:cubicBezTo>
                    <a:pt x="53" y="80"/>
                    <a:pt x="49" y="81"/>
                    <a:pt x="45" y="81"/>
                  </a:cubicBezTo>
                  <a:cubicBezTo>
                    <a:pt x="22" y="81"/>
                    <a:pt x="12" y="60"/>
                    <a:pt x="12" y="42"/>
                  </a:cubicBezTo>
                  <a:cubicBezTo>
                    <a:pt x="12" y="18"/>
                    <a:pt x="25" y="4"/>
                    <a:pt x="44" y="4"/>
                  </a:cubicBezTo>
                  <a:cubicBezTo>
                    <a:pt x="55" y="4"/>
                    <a:pt x="64" y="8"/>
                    <a:pt x="67" y="24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9" y="15"/>
                    <a:pt x="69" y="8"/>
                    <a:pt x="68" y="3"/>
                  </a:cubicBezTo>
                  <a:cubicBezTo>
                    <a:pt x="65" y="2"/>
                    <a:pt x="55" y="0"/>
                    <a:pt x="45" y="0"/>
                  </a:cubicBezTo>
                  <a:cubicBezTo>
                    <a:pt x="22" y="0"/>
                    <a:pt x="0" y="14"/>
                    <a:pt x="0" y="43"/>
                  </a:cubicBezTo>
                  <a:cubicBezTo>
                    <a:pt x="0" y="68"/>
                    <a:pt x="17" y="85"/>
                    <a:pt x="44" y="85"/>
                  </a:cubicBezTo>
                  <a:cubicBezTo>
                    <a:pt x="53" y="85"/>
                    <a:pt x="63" y="83"/>
                    <a:pt x="70" y="81"/>
                  </a:cubicBezTo>
                  <a:cubicBezTo>
                    <a:pt x="70" y="77"/>
                    <a:pt x="70" y="73"/>
                    <a:pt x="70" y="69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1"/>
                    <a:pt x="70" y="50"/>
                    <a:pt x="77" y="49"/>
                  </a:cubicBezTo>
                  <a:cubicBezTo>
                    <a:pt x="77" y="45"/>
                    <a:pt x="77" y="45"/>
                    <a:pt x="77" y="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05" name="Freeform 91"/>
            <p:cNvSpPr>
              <a:spLocks/>
            </p:cNvSpPr>
            <p:nvPr/>
          </p:nvSpPr>
          <p:spPr bwMode="auto">
            <a:xfrm>
              <a:off x="773" y="3482"/>
              <a:ext cx="83" cy="82"/>
            </a:xfrm>
            <a:custGeom>
              <a:avLst/>
              <a:gdLst>
                <a:gd name="T0" fmla="*/ 5010 w 59"/>
                <a:gd name="T1" fmla="*/ 4479 h 58"/>
                <a:gd name="T2" fmla="*/ 4724 w 59"/>
                <a:gd name="T3" fmla="*/ 4479 h 58"/>
                <a:gd name="T4" fmla="*/ 4188 w 59"/>
                <a:gd name="T5" fmla="*/ 3879 h 58"/>
                <a:gd name="T6" fmla="*/ 4188 w 59"/>
                <a:gd name="T7" fmla="*/ 0 h 58"/>
                <a:gd name="T8" fmla="*/ 3561 w 59"/>
                <a:gd name="T9" fmla="*/ 185 h 58"/>
                <a:gd name="T10" fmla="*/ 2631 w 59"/>
                <a:gd name="T11" fmla="*/ 262 h 58"/>
                <a:gd name="T12" fmla="*/ 2631 w 59"/>
                <a:gd name="T13" fmla="*/ 523 h 58"/>
                <a:gd name="T14" fmla="*/ 3061 w 59"/>
                <a:gd name="T15" fmla="*/ 523 h 58"/>
                <a:gd name="T16" fmla="*/ 3504 w 59"/>
                <a:gd name="T17" fmla="*/ 1313 h 58"/>
                <a:gd name="T18" fmla="*/ 3504 w 59"/>
                <a:gd name="T19" fmla="*/ 3936 h 58"/>
                <a:gd name="T20" fmla="*/ 2330 w 59"/>
                <a:gd name="T21" fmla="*/ 4479 h 58"/>
                <a:gd name="T22" fmla="*/ 1473 w 59"/>
                <a:gd name="T23" fmla="*/ 3246 h 58"/>
                <a:gd name="T24" fmla="*/ 1473 w 59"/>
                <a:gd name="T25" fmla="*/ 1701 h 58"/>
                <a:gd name="T26" fmla="*/ 1480 w 59"/>
                <a:gd name="T27" fmla="*/ 0 h 58"/>
                <a:gd name="T28" fmla="*/ 748 w 59"/>
                <a:gd name="T29" fmla="*/ 185 h 58"/>
                <a:gd name="T30" fmla="*/ 0 w 59"/>
                <a:gd name="T31" fmla="*/ 262 h 58"/>
                <a:gd name="T32" fmla="*/ 0 w 59"/>
                <a:gd name="T33" fmla="*/ 523 h 58"/>
                <a:gd name="T34" fmla="*/ 326 w 59"/>
                <a:gd name="T35" fmla="*/ 523 h 58"/>
                <a:gd name="T36" fmla="*/ 646 w 59"/>
                <a:gd name="T37" fmla="*/ 1298 h 58"/>
                <a:gd name="T38" fmla="*/ 646 w 59"/>
                <a:gd name="T39" fmla="*/ 3522 h 58"/>
                <a:gd name="T40" fmla="*/ 1923 w 59"/>
                <a:gd name="T41" fmla="*/ 5237 h 58"/>
                <a:gd name="T42" fmla="*/ 2705 w 59"/>
                <a:gd name="T43" fmla="*/ 4979 h 58"/>
                <a:gd name="T44" fmla="*/ 3504 w 59"/>
                <a:gd name="T45" fmla="*/ 4323 h 58"/>
                <a:gd name="T46" fmla="*/ 3504 w 59"/>
                <a:gd name="T47" fmla="*/ 5184 h 58"/>
                <a:gd name="T48" fmla="*/ 3504 w 59"/>
                <a:gd name="T49" fmla="*/ 5237 h 58"/>
                <a:gd name="T50" fmla="*/ 4188 w 59"/>
                <a:gd name="T51" fmla="*/ 4979 h 58"/>
                <a:gd name="T52" fmla="*/ 5010 w 59"/>
                <a:gd name="T53" fmla="*/ 4781 h 58"/>
                <a:gd name="T54" fmla="*/ 5010 w 59"/>
                <a:gd name="T55" fmla="*/ 4479 h 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9" h="58">
                  <a:moveTo>
                    <a:pt x="59" y="50"/>
                  </a:moveTo>
                  <a:cubicBezTo>
                    <a:pt x="56" y="50"/>
                    <a:pt x="56" y="50"/>
                    <a:pt x="56" y="50"/>
                  </a:cubicBezTo>
                  <a:cubicBezTo>
                    <a:pt x="51" y="50"/>
                    <a:pt x="50" y="49"/>
                    <a:pt x="50" y="4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1"/>
                    <a:pt x="46" y="1"/>
                    <a:pt x="42" y="2"/>
                  </a:cubicBezTo>
                  <a:cubicBezTo>
                    <a:pt x="39" y="2"/>
                    <a:pt x="35" y="3"/>
                    <a:pt x="31" y="3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0" y="7"/>
                    <a:pt x="41" y="8"/>
                    <a:pt x="41" y="15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37" y="48"/>
                    <a:pt x="32" y="50"/>
                    <a:pt x="28" y="50"/>
                  </a:cubicBezTo>
                  <a:cubicBezTo>
                    <a:pt x="22" y="50"/>
                    <a:pt x="17" y="47"/>
                    <a:pt x="17" y="36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0"/>
                    <a:pt x="17" y="4"/>
                    <a:pt x="18" y="0"/>
                  </a:cubicBezTo>
                  <a:cubicBezTo>
                    <a:pt x="16" y="1"/>
                    <a:pt x="12" y="1"/>
                    <a:pt x="9" y="2"/>
                  </a:cubicBezTo>
                  <a:cubicBezTo>
                    <a:pt x="6" y="2"/>
                    <a:pt x="3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7" y="7"/>
                    <a:pt x="8" y="8"/>
                    <a:pt x="8" y="14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53"/>
                    <a:pt x="15" y="58"/>
                    <a:pt x="23" y="58"/>
                  </a:cubicBezTo>
                  <a:cubicBezTo>
                    <a:pt x="26" y="58"/>
                    <a:pt x="28" y="57"/>
                    <a:pt x="32" y="55"/>
                  </a:cubicBezTo>
                  <a:cubicBezTo>
                    <a:pt x="35" y="53"/>
                    <a:pt x="38" y="50"/>
                    <a:pt x="41" y="48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4" y="57"/>
                    <a:pt x="47" y="56"/>
                    <a:pt x="50" y="55"/>
                  </a:cubicBezTo>
                  <a:cubicBezTo>
                    <a:pt x="53" y="55"/>
                    <a:pt x="56" y="54"/>
                    <a:pt x="59" y="53"/>
                  </a:cubicBezTo>
                  <a:cubicBezTo>
                    <a:pt x="59" y="50"/>
                    <a:pt x="59" y="50"/>
                    <a:pt x="59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06" name="Freeform 92"/>
            <p:cNvSpPr>
              <a:spLocks/>
            </p:cNvSpPr>
            <p:nvPr/>
          </p:nvSpPr>
          <p:spPr bwMode="auto">
            <a:xfrm>
              <a:off x="862" y="3481"/>
              <a:ext cx="54" cy="80"/>
            </a:xfrm>
            <a:custGeom>
              <a:avLst/>
              <a:gdLst>
                <a:gd name="T0" fmla="*/ 1195 w 39"/>
                <a:gd name="T1" fmla="*/ 1161 h 57"/>
                <a:gd name="T2" fmla="*/ 1195 w 39"/>
                <a:gd name="T3" fmla="*/ 0 h 57"/>
                <a:gd name="T4" fmla="*/ 0 w 39"/>
                <a:gd name="T5" fmla="*/ 444 h 57"/>
                <a:gd name="T6" fmla="*/ 0 w 39"/>
                <a:gd name="T7" fmla="*/ 623 h 57"/>
                <a:gd name="T8" fmla="*/ 533 w 39"/>
                <a:gd name="T9" fmla="*/ 1460 h 57"/>
                <a:gd name="T10" fmla="*/ 533 w 39"/>
                <a:gd name="T11" fmla="*/ 3617 h 57"/>
                <a:gd name="T12" fmla="*/ 0 w 39"/>
                <a:gd name="T13" fmla="*/ 4452 h 57"/>
                <a:gd name="T14" fmla="*/ 0 w 39"/>
                <a:gd name="T15" fmla="*/ 4657 h 57"/>
                <a:gd name="T16" fmla="*/ 1830 w 39"/>
                <a:gd name="T17" fmla="*/ 4657 h 57"/>
                <a:gd name="T18" fmla="*/ 1830 w 39"/>
                <a:gd name="T19" fmla="*/ 4452 h 57"/>
                <a:gd name="T20" fmla="*/ 1195 w 39"/>
                <a:gd name="T21" fmla="*/ 3617 h 57"/>
                <a:gd name="T22" fmla="*/ 1195 w 39"/>
                <a:gd name="T23" fmla="*/ 1722 h 57"/>
                <a:gd name="T24" fmla="*/ 1830 w 39"/>
                <a:gd name="T25" fmla="*/ 827 h 57"/>
                <a:gd name="T26" fmla="*/ 2179 w 39"/>
                <a:gd name="T27" fmla="*/ 1040 h 57"/>
                <a:gd name="T28" fmla="*/ 2352 w 39"/>
                <a:gd name="T29" fmla="*/ 1040 h 57"/>
                <a:gd name="T30" fmla="*/ 2692 w 39"/>
                <a:gd name="T31" fmla="*/ 589 h 57"/>
                <a:gd name="T32" fmla="*/ 2179 w 39"/>
                <a:gd name="T33" fmla="*/ 1 h 57"/>
                <a:gd name="T34" fmla="*/ 1227 w 39"/>
                <a:gd name="T35" fmla="*/ 1161 h 57"/>
                <a:gd name="T36" fmla="*/ 1195 w 39"/>
                <a:gd name="T37" fmla="*/ 1161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" h="57">
                  <a:moveTo>
                    <a:pt x="17" y="14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2" y="3"/>
                    <a:pt x="6" y="5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9"/>
                    <a:pt x="8" y="10"/>
                    <a:pt x="8" y="18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53"/>
                    <a:pt x="7" y="53"/>
                    <a:pt x="0" y="5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18" y="53"/>
                    <a:pt x="17" y="53"/>
                    <a:pt x="17" y="4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14"/>
                    <a:pt x="24" y="10"/>
                    <a:pt x="27" y="10"/>
                  </a:cubicBezTo>
                  <a:cubicBezTo>
                    <a:pt x="29" y="10"/>
                    <a:pt x="30" y="11"/>
                    <a:pt x="32" y="13"/>
                  </a:cubicBezTo>
                  <a:cubicBezTo>
                    <a:pt x="33" y="14"/>
                    <a:pt x="34" y="14"/>
                    <a:pt x="35" y="13"/>
                  </a:cubicBezTo>
                  <a:cubicBezTo>
                    <a:pt x="38" y="12"/>
                    <a:pt x="39" y="10"/>
                    <a:pt x="39" y="7"/>
                  </a:cubicBezTo>
                  <a:cubicBezTo>
                    <a:pt x="39" y="4"/>
                    <a:pt x="36" y="1"/>
                    <a:pt x="32" y="1"/>
                  </a:cubicBezTo>
                  <a:cubicBezTo>
                    <a:pt x="26" y="1"/>
                    <a:pt x="21" y="8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07" name="Freeform 93"/>
            <p:cNvSpPr>
              <a:spLocks noEditPoints="1"/>
            </p:cNvSpPr>
            <p:nvPr/>
          </p:nvSpPr>
          <p:spPr bwMode="auto">
            <a:xfrm>
              <a:off x="923" y="3448"/>
              <a:ext cx="36" cy="113"/>
            </a:xfrm>
            <a:custGeom>
              <a:avLst/>
              <a:gdLst>
                <a:gd name="T0" fmla="*/ 863 w 26"/>
                <a:gd name="T1" fmla="*/ 1092 h 80"/>
                <a:gd name="T2" fmla="*/ 1297 w 26"/>
                <a:gd name="T3" fmla="*/ 504 h 80"/>
                <a:gd name="T4" fmla="*/ 886 w 26"/>
                <a:gd name="T5" fmla="*/ 0 h 80"/>
                <a:gd name="T6" fmla="*/ 385 w 26"/>
                <a:gd name="T7" fmla="*/ 504 h 80"/>
                <a:gd name="T8" fmla="*/ 863 w 26"/>
                <a:gd name="T9" fmla="*/ 1092 h 80"/>
                <a:gd name="T10" fmla="*/ 1796 w 26"/>
                <a:gd name="T11" fmla="*/ 7144 h 80"/>
                <a:gd name="T12" fmla="*/ 1796 w 26"/>
                <a:gd name="T13" fmla="*/ 6887 h 80"/>
                <a:gd name="T14" fmla="*/ 1227 w 26"/>
                <a:gd name="T15" fmla="*/ 5983 h 80"/>
                <a:gd name="T16" fmla="*/ 1227 w 26"/>
                <a:gd name="T17" fmla="*/ 2153 h 80"/>
                <a:gd name="T18" fmla="*/ 1 w 26"/>
                <a:gd name="T19" fmla="*/ 2548 h 80"/>
                <a:gd name="T20" fmla="*/ 1 w 26"/>
                <a:gd name="T21" fmla="*/ 2835 h 80"/>
                <a:gd name="T22" fmla="*/ 533 w 26"/>
                <a:gd name="T23" fmla="*/ 3677 h 80"/>
                <a:gd name="T24" fmla="*/ 533 w 26"/>
                <a:gd name="T25" fmla="*/ 5983 h 80"/>
                <a:gd name="T26" fmla="*/ 0 w 26"/>
                <a:gd name="T27" fmla="*/ 6887 h 80"/>
                <a:gd name="T28" fmla="*/ 0 w 26"/>
                <a:gd name="T29" fmla="*/ 7144 h 80"/>
                <a:gd name="T30" fmla="*/ 1796 w 26"/>
                <a:gd name="T31" fmla="*/ 7144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" h="80">
                  <a:moveTo>
                    <a:pt x="12" y="13"/>
                  </a:moveTo>
                  <a:cubicBezTo>
                    <a:pt x="16" y="13"/>
                    <a:pt x="19" y="10"/>
                    <a:pt x="19" y="6"/>
                  </a:cubicBezTo>
                  <a:cubicBezTo>
                    <a:pt x="19" y="3"/>
                    <a:pt x="16" y="0"/>
                    <a:pt x="13" y="0"/>
                  </a:cubicBezTo>
                  <a:cubicBezTo>
                    <a:pt x="9" y="0"/>
                    <a:pt x="6" y="3"/>
                    <a:pt x="6" y="6"/>
                  </a:cubicBezTo>
                  <a:cubicBezTo>
                    <a:pt x="6" y="10"/>
                    <a:pt x="9" y="13"/>
                    <a:pt x="12" y="13"/>
                  </a:cubicBezTo>
                  <a:close/>
                  <a:moveTo>
                    <a:pt x="26" y="80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19" y="76"/>
                    <a:pt x="18" y="76"/>
                    <a:pt x="18" y="67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3" y="26"/>
                    <a:pt x="7" y="27"/>
                    <a:pt x="1" y="28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8" y="33"/>
                    <a:pt x="8" y="33"/>
                    <a:pt x="8" y="41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76"/>
                    <a:pt x="8" y="76"/>
                    <a:pt x="0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6" y="80"/>
                    <a:pt x="26" y="80"/>
                    <a:pt x="26" y="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08" name="Freeform 94"/>
            <p:cNvSpPr>
              <a:spLocks noEditPoints="1"/>
            </p:cNvSpPr>
            <p:nvPr/>
          </p:nvSpPr>
          <p:spPr bwMode="auto">
            <a:xfrm>
              <a:off x="964" y="3482"/>
              <a:ext cx="72" cy="82"/>
            </a:xfrm>
            <a:custGeom>
              <a:avLst/>
              <a:gdLst>
                <a:gd name="T0" fmla="*/ 1796 w 52"/>
                <a:gd name="T1" fmla="*/ 0 h 58"/>
                <a:gd name="T2" fmla="*/ 0 w 52"/>
                <a:gd name="T3" fmla="*/ 2624 h 58"/>
                <a:gd name="T4" fmla="*/ 1796 w 52"/>
                <a:gd name="T5" fmla="*/ 5237 h 58"/>
                <a:gd name="T6" fmla="*/ 3574 w 52"/>
                <a:gd name="T7" fmla="*/ 2594 h 58"/>
                <a:gd name="T8" fmla="*/ 1796 w 52"/>
                <a:gd name="T9" fmla="*/ 0 h 58"/>
                <a:gd name="T10" fmla="*/ 1796 w 52"/>
                <a:gd name="T11" fmla="*/ 0 h 58"/>
                <a:gd name="T12" fmla="*/ 1699 w 52"/>
                <a:gd name="T13" fmla="*/ 370 h 58"/>
                <a:gd name="T14" fmla="*/ 2818 w 52"/>
                <a:gd name="T15" fmla="*/ 2784 h 58"/>
                <a:gd name="T16" fmla="*/ 1830 w 52"/>
                <a:gd name="T17" fmla="*/ 4807 h 58"/>
                <a:gd name="T18" fmla="*/ 738 w 52"/>
                <a:gd name="T19" fmla="*/ 2357 h 58"/>
                <a:gd name="T20" fmla="*/ 1699 w 52"/>
                <a:gd name="T21" fmla="*/ 370 h 58"/>
                <a:gd name="T22" fmla="*/ 1699 w 52"/>
                <a:gd name="T23" fmla="*/ 370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58">
                  <a:moveTo>
                    <a:pt x="26" y="0"/>
                  </a:moveTo>
                  <a:cubicBezTo>
                    <a:pt x="15" y="0"/>
                    <a:pt x="0" y="9"/>
                    <a:pt x="0" y="30"/>
                  </a:cubicBezTo>
                  <a:cubicBezTo>
                    <a:pt x="0" y="44"/>
                    <a:pt x="10" y="58"/>
                    <a:pt x="26" y="58"/>
                  </a:cubicBezTo>
                  <a:cubicBezTo>
                    <a:pt x="38" y="58"/>
                    <a:pt x="52" y="48"/>
                    <a:pt x="52" y="28"/>
                  </a:cubicBezTo>
                  <a:cubicBezTo>
                    <a:pt x="52" y="12"/>
                    <a:pt x="41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5" y="4"/>
                  </a:moveTo>
                  <a:cubicBezTo>
                    <a:pt x="35" y="4"/>
                    <a:pt x="41" y="16"/>
                    <a:pt x="41" y="31"/>
                  </a:cubicBezTo>
                  <a:cubicBezTo>
                    <a:pt x="41" y="48"/>
                    <a:pt x="35" y="54"/>
                    <a:pt x="27" y="54"/>
                  </a:cubicBezTo>
                  <a:cubicBezTo>
                    <a:pt x="18" y="54"/>
                    <a:pt x="11" y="42"/>
                    <a:pt x="11" y="26"/>
                  </a:cubicBezTo>
                  <a:cubicBezTo>
                    <a:pt x="11" y="12"/>
                    <a:pt x="17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09" name="Freeform 95"/>
            <p:cNvSpPr>
              <a:spLocks/>
            </p:cNvSpPr>
            <p:nvPr/>
          </p:nvSpPr>
          <p:spPr bwMode="auto">
            <a:xfrm>
              <a:off x="1042" y="3481"/>
              <a:ext cx="82" cy="80"/>
            </a:xfrm>
            <a:custGeom>
              <a:avLst/>
              <a:gdLst>
                <a:gd name="T0" fmla="*/ 4257 w 59"/>
                <a:gd name="T1" fmla="*/ 4657 h 57"/>
                <a:gd name="T2" fmla="*/ 4257 w 59"/>
                <a:gd name="T3" fmla="*/ 4452 h 57"/>
                <a:gd name="T4" fmla="*/ 3726 w 59"/>
                <a:gd name="T5" fmla="*/ 3617 h 57"/>
                <a:gd name="T6" fmla="*/ 3726 w 59"/>
                <a:gd name="T7" fmla="*/ 1629 h 57"/>
                <a:gd name="T8" fmla="*/ 2571 w 59"/>
                <a:gd name="T9" fmla="*/ 1 h 57"/>
                <a:gd name="T10" fmla="*/ 1850 w 59"/>
                <a:gd name="T11" fmla="*/ 420 h 57"/>
                <a:gd name="T12" fmla="*/ 1318 w 59"/>
                <a:gd name="T13" fmla="*/ 874 h 57"/>
                <a:gd name="T14" fmla="*/ 1318 w 59"/>
                <a:gd name="T15" fmla="*/ 0 h 57"/>
                <a:gd name="T16" fmla="*/ 150 w 59"/>
                <a:gd name="T17" fmla="*/ 444 h 57"/>
                <a:gd name="T18" fmla="*/ 150 w 59"/>
                <a:gd name="T19" fmla="*/ 741 h 57"/>
                <a:gd name="T20" fmla="*/ 682 w 59"/>
                <a:gd name="T21" fmla="*/ 1460 h 57"/>
                <a:gd name="T22" fmla="*/ 682 w 59"/>
                <a:gd name="T23" fmla="*/ 3617 h 57"/>
                <a:gd name="T24" fmla="*/ 0 w 59"/>
                <a:gd name="T25" fmla="*/ 4452 h 57"/>
                <a:gd name="T26" fmla="*/ 0 w 59"/>
                <a:gd name="T27" fmla="*/ 4657 h 57"/>
                <a:gd name="T28" fmla="*/ 1850 w 59"/>
                <a:gd name="T29" fmla="*/ 4657 h 57"/>
                <a:gd name="T30" fmla="*/ 1850 w 59"/>
                <a:gd name="T31" fmla="*/ 4452 h 57"/>
                <a:gd name="T32" fmla="*/ 1318 w 59"/>
                <a:gd name="T33" fmla="*/ 3617 h 57"/>
                <a:gd name="T34" fmla="*/ 1318 w 59"/>
                <a:gd name="T35" fmla="*/ 1227 h 57"/>
                <a:gd name="T36" fmla="*/ 2224 w 59"/>
                <a:gd name="T37" fmla="*/ 623 h 57"/>
                <a:gd name="T38" fmla="*/ 3034 w 59"/>
                <a:gd name="T39" fmla="*/ 1864 h 57"/>
                <a:gd name="T40" fmla="*/ 3034 w 59"/>
                <a:gd name="T41" fmla="*/ 3617 h 57"/>
                <a:gd name="T42" fmla="*/ 2422 w 59"/>
                <a:gd name="T43" fmla="*/ 4452 h 57"/>
                <a:gd name="T44" fmla="*/ 2422 w 59"/>
                <a:gd name="T45" fmla="*/ 4657 h 57"/>
                <a:gd name="T46" fmla="*/ 4257 w 59"/>
                <a:gd name="T47" fmla="*/ 4657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" h="57">
                  <a:moveTo>
                    <a:pt x="59" y="57"/>
                  </a:moveTo>
                  <a:cubicBezTo>
                    <a:pt x="59" y="54"/>
                    <a:pt x="59" y="54"/>
                    <a:pt x="59" y="54"/>
                  </a:cubicBezTo>
                  <a:cubicBezTo>
                    <a:pt x="52" y="53"/>
                    <a:pt x="52" y="53"/>
                    <a:pt x="52" y="44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8"/>
                    <a:pt x="46" y="1"/>
                    <a:pt x="36" y="1"/>
                  </a:cubicBezTo>
                  <a:cubicBezTo>
                    <a:pt x="33" y="1"/>
                    <a:pt x="30" y="2"/>
                    <a:pt x="26" y="5"/>
                  </a:cubicBezTo>
                  <a:cubicBezTo>
                    <a:pt x="23" y="7"/>
                    <a:pt x="21" y="9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3"/>
                    <a:pt x="7" y="4"/>
                    <a:pt x="2" y="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8" y="10"/>
                    <a:pt x="9" y="10"/>
                    <a:pt x="9" y="18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53"/>
                    <a:pt x="8" y="53"/>
                    <a:pt x="0" y="5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19" y="53"/>
                    <a:pt x="18" y="53"/>
                    <a:pt x="18" y="4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2" y="11"/>
                    <a:pt x="26" y="8"/>
                    <a:pt x="31" y="8"/>
                  </a:cubicBezTo>
                  <a:cubicBezTo>
                    <a:pt x="39" y="8"/>
                    <a:pt x="42" y="14"/>
                    <a:pt x="42" y="2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52"/>
                    <a:pt x="41" y="53"/>
                    <a:pt x="34" y="54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9" y="57"/>
                    <a:pt x="59" y="57"/>
                    <a:pt x="59" y="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10" name="Freeform 96"/>
            <p:cNvSpPr>
              <a:spLocks/>
            </p:cNvSpPr>
            <p:nvPr/>
          </p:nvSpPr>
          <p:spPr bwMode="auto">
            <a:xfrm>
              <a:off x="1154" y="3446"/>
              <a:ext cx="114" cy="118"/>
            </a:xfrm>
            <a:custGeom>
              <a:avLst/>
              <a:gdLst>
                <a:gd name="T0" fmla="*/ 5935 w 82"/>
                <a:gd name="T1" fmla="*/ 0 h 84"/>
                <a:gd name="T2" fmla="*/ 3863 w 82"/>
                <a:gd name="T3" fmla="*/ 0 h 84"/>
                <a:gd name="T4" fmla="*/ 3863 w 82"/>
                <a:gd name="T5" fmla="*/ 316 h 84"/>
                <a:gd name="T6" fmla="*/ 4684 w 82"/>
                <a:gd name="T7" fmla="*/ 877 h 84"/>
                <a:gd name="T8" fmla="*/ 4788 w 82"/>
                <a:gd name="T9" fmla="*/ 2663 h 84"/>
                <a:gd name="T10" fmla="*/ 4788 w 82"/>
                <a:gd name="T11" fmla="*/ 3416 h 84"/>
                <a:gd name="T12" fmla="*/ 3104 w 82"/>
                <a:gd name="T13" fmla="*/ 6410 h 84"/>
                <a:gd name="T14" fmla="*/ 1461 w 82"/>
                <a:gd name="T15" fmla="*/ 3741 h 84"/>
                <a:gd name="T16" fmla="*/ 1461 w 82"/>
                <a:gd name="T17" fmla="*/ 1423 h 84"/>
                <a:gd name="T18" fmla="*/ 2233 w 82"/>
                <a:gd name="T19" fmla="*/ 316 h 84"/>
                <a:gd name="T20" fmla="*/ 2233 w 82"/>
                <a:gd name="T21" fmla="*/ 0 h 84"/>
                <a:gd name="T22" fmla="*/ 0 w 82"/>
                <a:gd name="T23" fmla="*/ 0 h 84"/>
                <a:gd name="T24" fmla="*/ 0 w 82"/>
                <a:gd name="T25" fmla="*/ 316 h 84"/>
                <a:gd name="T26" fmla="*/ 702 w 82"/>
                <a:gd name="T27" fmla="*/ 1423 h 84"/>
                <a:gd name="T28" fmla="*/ 702 w 82"/>
                <a:gd name="T29" fmla="*/ 3945 h 84"/>
                <a:gd name="T30" fmla="*/ 1514 w 82"/>
                <a:gd name="T31" fmla="*/ 6514 h 84"/>
                <a:gd name="T32" fmla="*/ 2926 w 82"/>
                <a:gd name="T33" fmla="*/ 6963 h 84"/>
                <a:gd name="T34" fmla="*/ 4422 w 82"/>
                <a:gd name="T35" fmla="*/ 6300 h 84"/>
                <a:gd name="T36" fmla="*/ 5070 w 82"/>
                <a:gd name="T37" fmla="*/ 3491 h 84"/>
                <a:gd name="T38" fmla="*/ 5070 w 82"/>
                <a:gd name="T39" fmla="*/ 2663 h 84"/>
                <a:gd name="T40" fmla="*/ 5177 w 82"/>
                <a:gd name="T41" fmla="*/ 877 h 84"/>
                <a:gd name="T42" fmla="*/ 5935 w 82"/>
                <a:gd name="T43" fmla="*/ 316 h 84"/>
                <a:gd name="T44" fmla="*/ 5935 w 82"/>
                <a:gd name="T45" fmla="*/ 0 h 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2" h="84">
                  <a:moveTo>
                    <a:pt x="82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61" y="5"/>
                    <a:pt x="64" y="6"/>
                    <a:pt x="65" y="11"/>
                  </a:cubicBezTo>
                  <a:cubicBezTo>
                    <a:pt x="65" y="15"/>
                    <a:pt x="66" y="20"/>
                    <a:pt x="66" y="32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62"/>
                    <a:pt x="60" y="77"/>
                    <a:pt x="43" y="77"/>
                  </a:cubicBezTo>
                  <a:cubicBezTo>
                    <a:pt x="28" y="77"/>
                    <a:pt x="20" y="66"/>
                    <a:pt x="20" y="4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5"/>
                    <a:pt x="21" y="5"/>
                    <a:pt x="31" y="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5"/>
                    <a:pt x="10" y="5"/>
                    <a:pt x="10" y="1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63"/>
                    <a:pt x="13" y="72"/>
                    <a:pt x="21" y="78"/>
                  </a:cubicBezTo>
                  <a:cubicBezTo>
                    <a:pt x="26" y="82"/>
                    <a:pt x="33" y="84"/>
                    <a:pt x="40" y="84"/>
                  </a:cubicBezTo>
                  <a:cubicBezTo>
                    <a:pt x="48" y="84"/>
                    <a:pt x="56" y="82"/>
                    <a:pt x="61" y="76"/>
                  </a:cubicBezTo>
                  <a:cubicBezTo>
                    <a:pt x="68" y="68"/>
                    <a:pt x="70" y="57"/>
                    <a:pt x="70" y="4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1" y="15"/>
                    <a:pt x="71" y="11"/>
                  </a:cubicBezTo>
                  <a:cubicBezTo>
                    <a:pt x="72" y="6"/>
                    <a:pt x="74" y="4"/>
                    <a:pt x="82" y="4"/>
                  </a:cubicBezTo>
                  <a:cubicBezTo>
                    <a:pt x="82" y="0"/>
                    <a:pt x="82" y="0"/>
                    <a:pt x="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11" name="Freeform 97"/>
            <p:cNvSpPr>
              <a:spLocks/>
            </p:cNvSpPr>
            <p:nvPr/>
          </p:nvSpPr>
          <p:spPr bwMode="auto">
            <a:xfrm>
              <a:off x="1258" y="3481"/>
              <a:ext cx="84" cy="80"/>
            </a:xfrm>
            <a:custGeom>
              <a:avLst/>
              <a:gdLst>
                <a:gd name="T0" fmla="*/ 4763 w 60"/>
                <a:gd name="T1" fmla="*/ 4657 h 57"/>
                <a:gd name="T2" fmla="*/ 4763 w 60"/>
                <a:gd name="T3" fmla="*/ 4452 h 57"/>
                <a:gd name="T4" fmla="*/ 4137 w 60"/>
                <a:gd name="T5" fmla="*/ 3617 h 57"/>
                <a:gd name="T6" fmla="*/ 4137 w 60"/>
                <a:gd name="T7" fmla="*/ 1629 h 57"/>
                <a:gd name="T8" fmla="*/ 2955 w 60"/>
                <a:gd name="T9" fmla="*/ 1 h 57"/>
                <a:gd name="T10" fmla="*/ 2152 w 60"/>
                <a:gd name="T11" fmla="*/ 420 h 57"/>
                <a:gd name="T12" fmla="*/ 1537 w 60"/>
                <a:gd name="T13" fmla="*/ 874 h 57"/>
                <a:gd name="T14" fmla="*/ 1537 w 60"/>
                <a:gd name="T15" fmla="*/ 0 h 57"/>
                <a:gd name="T16" fmla="*/ 157 w 60"/>
                <a:gd name="T17" fmla="*/ 444 h 57"/>
                <a:gd name="T18" fmla="*/ 157 w 60"/>
                <a:gd name="T19" fmla="*/ 741 h 57"/>
                <a:gd name="T20" fmla="*/ 729 w 60"/>
                <a:gd name="T21" fmla="*/ 1460 h 57"/>
                <a:gd name="T22" fmla="*/ 729 w 60"/>
                <a:gd name="T23" fmla="*/ 3617 h 57"/>
                <a:gd name="T24" fmla="*/ 0 w 60"/>
                <a:gd name="T25" fmla="*/ 4452 h 57"/>
                <a:gd name="T26" fmla="*/ 0 w 60"/>
                <a:gd name="T27" fmla="*/ 4657 h 57"/>
                <a:gd name="T28" fmla="*/ 2029 w 60"/>
                <a:gd name="T29" fmla="*/ 4657 h 57"/>
                <a:gd name="T30" fmla="*/ 2029 w 60"/>
                <a:gd name="T31" fmla="*/ 4452 h 57"/>
                <a:gd name="T32" fmla="*/ 1537 w 60"/>
                <a:gd name="T33" fmla="*/ 3617 h 57"/>
                <a:gd name="T34" fmla="*/ 1537 w 60"/>
                <a:gd name="T35" fmla="*/ 1227 h 57"/>
                <a:gd name="T36" fmla="*/ 2538 w 60"/>
                <a:gd name="T37" fmla="*/ 623 h 57"/>
                <a:gd name="T38" fmla="*/ 3402 w 60"/>
                <a:gd name="T39" fmla="*/ 1864 h 57"/>
                <a:gd name="T40" fmla="*/ 3402 w 60"/>
                <a:gd name="T41" fmla="*/ 3617 h 57"/>
                <a:gd name="T42" fmla="*/ 2801 w 60"/>
                <a:gd name="T43" fmla="*/ 4452 h 57"/>
                <a:gd name="T44" fmla="*/ 2801 w 60"/>
                <a:gd name="T45" fmla="*/ 4657 h 57"/>
                <a:gd name="T46" fmla="*/ 4763 w 60"/>
                <a:gd name="T47" fmla="*/ 4657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57">
                  <a:moveTo>
                    <a:pt x="60" y="57"/>
                  </a:moveTo>
                  <a:cubicBezTo>
                    <a:pt x="60" y="54"/>
                    <a:pt x="60" y="54"/>
                    <a:pt x="60" y="54"/>
                  </a:cubicBezTo>
                  <a:cubicBezTo>
                    <a:pt x="53" y="53"/>
                    <a:pt x="52" y="53"/>
                    <a:pt x="52" y="44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8"/>
                    <a:pt x="46" y="1"/>
                    <a:pt x="37" y="1"/>
                  </a:cubicBezTo>
                  <a:cubicBezTo>
                    <a:pt x="33" y="1"/>
                    <a:pt x="30" y="2"/>
                    <a:pt x="27" y="5"/>
                  </a:cubicBezTo>
                  <a:cubicBezTo>
                    <a:pt x="24" y="7"/>
                    <a:pt x="21" y="9"/>
                    <a:pt x="19" y="1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3"/>
                    <a:pt x="8" y="4"/>
                    <a:pt x="2" y="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9" y="10"/>
                    <a:pt x="9" y="10"/>
                    <a:pt x="9" y="18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53"/>
                    <a:pt x="9" y="53"/>
                    <a:pt x="0" y="5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19" y="53"/>
                    <a:pt x="19" y="53"/>
                    <a:pt x="19" y="4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2" y="11"/>
                    <a:pt x="27" y="8"/>
                    <a:pt x="32" y="8"/>
                  </a:cubicBezTo>
                  <a:cubicBezTo>
                    <a:pt x="40" y="8"/>
                    <a:pt x="43" y="14"/>
                    <a:pt x="43" y="2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52"/>
                    <a:pt x="42" y="53"/>
                    <a:pt x="35" y="54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60" y="57"/>
                    <a:pt x="60" y="57"/>
                    <a:pt x="60" y="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12" name="Freeform 98"/>
            <p:cNvSpPr>
              <a:spLocks noEditPoints="1"/>
            </p:cNvSpPr>
            <p:nvPr/>
          </p:nvSpPr>
          <p:spPr bwMode="auto">
            <a:xfrm>
              <a:off x="1345" y="3448"/>
              <a:ext cx="38" cy="113"/>
            </a:xfrm>
            <a:custGeom>
              <a:avLst/>
              <a:gdLst>
                <a:gd name="T0" fmla="*/ 1068 w 27"/>
                <a:gd name="T1" fmla="*/ 1092 h 80"/>
                <a:gd name="T2" fmla="*/ 1637 w 27"/>
                <a:gd name="T3" fmla="*/ 504 h 80"/>
                <a:gd name="T4" fmla="*/ 1068 w 27"/>
                <a:gd name="T5" fmla="*/ 0 h 80"/>
                <a:gd name="T6" fmla="*/ 597 w 27"/>
                <a:gd name="T7" fmla="*/ 504 h 80"/>
                <a:gd name="T8" fmla="*/ 1068 w 27"/>
                <a:gd name="T9" fmla="*/ 1092 h 80"/>
                <a:gd name="T10" fmla="*/ 2304 w 27"/>
                <a:gd name="T11" fmla="*/ 7144 h 80"/>
                <a:gd name="T12" fmla="*/ 2304 w 27"/>
                <a:gd name="T13" fmla="*/ 6887 h 80"/>
                <a:gd name="T14" fmla="*/ 1503 w 27"/>
                <a:gd name="T15" fmla="*/ 5983 h 80"/>
                <a:gd name="T16" fmla="*/ 1503 w 27"/>
                <a:gd name="T17" fmla="*/ 2153 h 80"/>
                <a:gd name="T18" fmla="*/ 1 w 27"/>
                <a:gd name="T19" fmla="*/ 2548 h 80"/>
                <a:gd name="T20" fmla="*/ 1 w 27"/>
                <a:gd name="T21" fmla="*/ 2835 h 80"/>
                <a:gd name="T22" fmla="*/ 759 w 27"/>
                <a:gd name="T23" fmla="*/ 3677 h 80"/>
                <a:gd name="T24" fmla="*/ 759 w 27"/>
                <a:gd name="T25" fmla="*/ 5983 h 80"/>
                <a:gd name="T26" fmla="*/ 0 w 27"/>
                <a:gd name="T27" fmla="*/ 6887 h 80"/>
                <a:gd name="T28" fmla="*/ 0 w 27"/>
                <a:gd name="T29" fmla="*/ 7144 h 80"/>
                <a:gd name="T30" fmla="*/ 2304 w 27"/>
                <a:gd name="T31" fmla="*/ 7144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" h="80">
                  <a:moveTo>
                    <a:pt x="13" y="13"/>
                  </a:moveTo>
                  <a:cubicBezTo>
                    <a:pt x="16" y="13"/>
                    <a:pt x="19" y="10"/>
                    <a:pt x="19" y="6"/>
                  </a:cubicBezTo>
                  <a:cubicBezTo>
                    <a:pt x="19" y="3"/>
                    <a:pt x="16" y="0"/>
                    <a:pt x="13" y="0"/>
                  </a:cubicBezTo>
                  <a:cubicBezTo>
                    <a:pt x="10" y="0"/>
                    <a:pt x="7" y="3"/>
                    <a:pt x="7" y="6"/>
                  </a:cubicBezTo>
                  <a:cubicBezTo>
                    <a:pt x="7" y="10"/>
                    <a:pt x="10" y="13"/>
                    <a:pt x="13" y="13"/>
                  </a:cubicBezTo>
                  <a:close/>
                  <a:moveTo>
                    <a:pt x="27" y="80"/>
                  </a:moveTo>
                  <a:cubicBezTo>
                    <a:pt x="27" y="77"/>
                    <a:pt x="27" y="77"/>
                    <a:pt x="27" y="77"/>
                  </a:cubicBezTo>
                  <a:cubicBezTo>
                    <a:pt x="19" y="76"/>
                    <a:pt x="18" y="76"/>
                    <a:pt x="18" y="67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3" y="26"/>
                    <a:pt x="7" y="27"/>
                    <a:pt x="1" y="28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8" y="33"/>
                    <a:pt x="9" y="33"/>
                    <a:pt x="9" y="41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6"/>
                    <a:pt x="8" y="76"/>
                    <a:pt x="0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7" y="80"/>
                    <a:pt x="27" y="80"/>
                    <a:pt x="27" y="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13" name="Freeform 99"/>
            <p:cNvSpPr>
              <a:spLocks/>
            </p:cNvSpPr>
            <p:nvPr/>
          </p:nvSpPr>
          <p:spPr bwMode="auto">
            <a:xfrm>
              <a:off x="1378" y="3484"/>
              <a:ext cx="82" cy="80"/>
            </a:xfrm>
            <a:custGeom>
              <a:avLst/>
              <a:gdLst>
                <a:gd name="T0" fmla="*/ 5237 w 58"/>
                <a:gd name="T1" fmla="*/ 0 h 57"/>
                <a:gd name="T2" fmla="*/ 3332 w 58"/>
                <a:gd name="T3" fmla="*/ 0 h 57"/>
                <a:gd name="T4" fmla="*/ 3332 w 58"/>
                <a:gd name="T5" fmla="*/ 225 h 57"/>
                <a:gd name="T6" fmla="*/ 3710 w 58"/>
                <a:gd name="T7" fmla="*/ 1009 h 57"/>
                <a:gd name="T8" fmla="*/ 2869 w 58"/>
                <a:gd name="T9" fmla="*/ 3446 h 57"/>
                <a:gd name="T10" fmla="*/ 1835 w 58"/>
                <a:gd name="T11" fmla="*/ 874 h 57"/>
                <a:gd name="T12" fmla="*/ 2225 w 58"/>
                <a:gd name="T13" fmla="*/ 225 h 57"/>
                <a:gd name="T14" fmla="*/ 2225 w 58"/>
                <a:gd name="T15" fmla="*/ 0 h 57"/>
                <a:gd name="T16" fmla="*/ 0 w 58"/>
                <a:gd name="T17" fmla="*/ 0 h 57"/>
                <a:gd name="T18" fmla="*/ 0 w 58"/>
                <a:gd name="T19" fmla="*/ 225 h 57"/>
                <a:gd name="T20" fmla="*/ 1045 w 58"/>
                <a:gd name="T21" fmla="*/ 1040 h 57"/>
                <a:gd name="T22" fmla="*/ 2405 w 58"/>
                <a:gd name="T23" fmla="*/ 4657 h 57"/>
                <a:gd name="T24" fmla="*/ 2624 w 58"/>
                <a:gd name="T25" fmla="*/ 4657 h 57"/>
                <a:gd name="T26" fmla="*/ 4174 w 58"/>
                <a:gd name="T27" fmla="*/ 1040 h 57"/>
                <a:gd name="T28" fmla="*/ 5237 w 58"/>
                <a:gd name="T29" fmla="*/ 225 h 57"/>
                <a:gd name="T30" fmla="*/ 5237 w 58"/>
                <a:gd name="T31" fmla="*/ 0 h 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43" y="4"/>
                    <a:pt x="44" y="6"/>
                    <a:pt x="42" y="12"/>
                  </a:cubicBezTo>
                  <a:cubicBezTo>
                    <a:pt x="40" y="20"/>
                    <a:pt x="36" y="32"/>
                    <a:pt x="32" y="42"/>
                  </a:cubicBezTo>
                  <a:cubicBezTo>
                    <a:pt x="28" y="33"/>
                    <a:pt x="23" y="20"/>
                    <a:pt x="20" y="11"/>
                  </a:cubicBezTo>
                  <a:cubicBezTo>
                    <a:pt x="18" y="5"/>
                    <a:pt x="19" y="4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4"/>
                    <a:pt x="8" y="5"/>
                    <a:pt x="11" y="13"/>
                  </a:cubicBezTo>
                  <a:cubicBezTo>
                    <a:pt x="16" y="27"/>
                    <a:pt x="22" y="42"/>
                    <a:pt x="27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7" y="38"/>
                    <a:pt x="43" y="23"/>
                    <a:pt x="47" y="13"/>
                  </a:cubicBezTo>
                  <a:cubicBezTo>
                    <a:pt x="51" y="5"/>
                    <a:pt x="52" y="4"/>
                    <a:pt x="58" y="3"/>
                  </a:cubicBezTo>
                  <a:cubicBezTo>
                    <a:pt x="58" y="0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14" name="Freeform 100"/>
            <p:cNvSpPr>
              <a:spLocks noEditPoints="1"/>
            </p:cNvSpPr>
            <p:nvPr/>
          </p:nvSpPr>
          <p:spPr bwMode="auto">
            <a:xfrm>
              <a:off x="1458" y="3482"/>
              <a:ext cx="60" cy="82"/>
            </a:xfrm>
            <a:custGeom>
              <a:avLst/>
              <a:gdLst>
                <a:gd name="T0" fmla="*/ 3133 w 43"/>
                <a:gd name="T1" fmla="*/ 3879 h 58"/>
                <a:gd name="T2" fmla="*/ 2069 w 43"/>
                <a:gd name="T3" fmla="*/ 4448 h 58"/>
                <a:gd name="T4" fmla="*/ 707 w 43"/>
                <a:gd name="T5" fmla="*/ 2225 h 58"/>
                <a:gd name="T6" fmla="*/ 3049 w 43"/>
                <a:gd name="T7" fmla="*/ 2088 h 58"/>
                <a:gd name="T8" fmla="*/ 3264 w 43"/>
                <a:gd name="T9" fmla="*/ 1701 h 58"/>
                <a:gd name="T10" fmla="*/ 1921 w 43"/>
                <a:gd name="T11" fmla="*/ 0 h 58"/>
                <a:gd name="T12" fmla="*/ 1921 w 43"/>
                <a:gd name="T13" fmla="*/ 0 h 58"/>
                <a:gd name="T14" fmla="*/ 576 w 43"/>
                <a:gd name="T15" fmla="*/ 787 h 58"/>
                <a:gd name="T16" fmla="*/ 0 w 43"/>
                <a:gd name="T17" fmla="*/ 2784 h 58"/>
                <a:gd name="T18" fmla="*/ 1772 w 43"/>
                <a:gd name="T19" fmla="*/ 5237 h 58"/>
                <a:gd name="T20" fmla="*/ 3264 w 43"/>
                <a:gd name="T21" fmla="*/ 4151 h 58"/>
                <a:gd name="T22" fmla="*/ 3133 w 43"/>
                <a:gd name="T23" fmla="*/ 3879 h 58"/>
                <a:gd name="T24" fmla="*/ 1676 w 43"/>
                <a:gd name="T25" fmla="*/ 370 h 58"/>
                <a:gd name="T26" fmla="*/ 2481 w 43"/>
                <a:gd name="T27" fmla="*/ 1530 h 58"/>
                <a:gd name="T28" fmla="*/ 2290 w 43"/>
                <a:gd name="T29" fmla="*/ 1835 h 58"/>
                <a:gd name="T30" fmla="*/ 777 w 43"/>
                <a:gd name="T31" fmla="*/ 1835 h 58"/>
                <a:gd name="T32" fmla="*/ 1676 w 43"/>
                <a:gd name="T33" fmla="*/ 370 h 58"/>
                <a:gd name="T34" fmla="*/ 1676 w 43"/>
                <a:gd name="T35" fmla="*/ 37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" h="58">
                  <a:moveTo>
                    <a:pt x="41" y="43"/>
                  </a:moveTo>
                  <a:cubicBezTo>
                    <a:pt x="36" y="47"/>
                    <a:pt x="32" y="49"/>
                    <a:pt x="27" y="49"/>
                  </a:cubicBezTo>
                  <a:cubicBezTo>
                    <a:pt x="19" y="49"/>
                    <a:pt x="9" y="42"/>
                    <a:pt x="9" y="25"/>
                  </a:cubicBezTo>
                  <a:cubicBezTo>
                    <a:pt x="23" y="25"/>
                    <a:pt x="38" y="23"/>
                    <a:pt x="40" y="23"/>
                  </a:cubicBezTo>
                  <a:cubicBezTo>
                    <a:pt x="43" y="23"/>
                    <a:pt x="43" y="22"/>
                    <a:pt x="43" y="19"/>
                  </a:cubicBezTo>
                  <a:cubicBezTo>
                    <a:pt x="43" y="9"/>
                    <a:pt x="3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3" y="3"/>
                    <a:pt x="8" y="9"/>
                  </a:cubicBezTo>
                  <a:cubicBezTo>
                    <a:pt x="3" y="15"/>
                    <a:pt x="0" y="22"/>
                    <a:pt x="0" y="31"/>
                  </a:cubicBezTo>
                  <a:cubicBezTo>
                    <a:pt x="0" y="45"/>
                    <a:pt x="8" y="58"/>
                    <a:pt x="23" y="58"/>
                  </a:cubicBezTo>
                  <a:cubicBezTo>
                    <a:pt x="27" y="58"/>
                    <a:pt x="35" y="56"/>
                    <a:pt x="43" y="46"/>
                  </a:cubicBezTo>
                  <a:cubicBezTo>
                    <a:pt x="41" y="43"/>
                    <a:pt x="41" y="43"/>
                    <a:pt x="41" y="43"/>
                  </a:cubicBezTo>
                  <a:close/>
                  <a:moveTo>
                    <a:pt x="22" y="4"/>
                  </a:moveTo>
                  <a:cubicBezTo>
                    <a:pt x="29" y="4"/>
                    <a:pt x="33" y="11"/>
                    <a:pt x="33" y="17"/>
                  </a:cubicBezTo>
                  <a:cubicBezTo>
                    <a:pt x="33" y="19"/>
                    <a:pt x="32" y="20"/>
                    <a:pt x="30" y="20"/>
                  </a:cubicBezTo>
                  <a:cubicBezTo>
                    <a:pt x="23" y="20"/>
                    <a:pt x="17" y="20"/>
                    <a:pt x="10" y="20"/>
                  </a:cubicBezTo>
                  <a:cubicBezTo>
                    <a:pt x="12" y="10"/>
                    <a:pt x="17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15" name="Freeform 101"/>
            <p:cNvSpPr>
              <a:spLocks/>
            </p:cNvSpPr>
            <p:nvPr/>
          </p:nvSpPr>
          <p:spPr bwMode="auto">
            <a:xfrm>
              <a:off x="1522" y="3481"/>
              <a:ext cx="56" cy="80"/>
            </a:xfrm>
            <a:custGeom>
              <a:avLst/>
              <a:gdLst>
                <a:gd name="T0" fmla="*/ 1429 w 40"/>
                <a:gd name="T1" fmla="*/ 1161 h 57"/>
                <a:gd name="T2" fmla="*/ 1429 w 40"/>
                <a:gd name="T3" fmla="*/ 0 h 57"/>
                <a:gd name="T4" fmla="*/ 1 w 40"/>
                <a:gd name="T5" fmla="*/ 444 h 57"/>
                <a:gd name="T6" fmla="*/ 1 w 40"/>
                <a:gd name="T7" fmla="*/ 623 h 57"/>
                <a:gd name="T8" fmla="*/ 603 w 40"/>
                <a:gd name="T9" fmla="*/ 1460 h 57"/>
                <a:gd name="T10" fmla="*/ 603 w 40"/>
                <a:gd name="T11" fmla="*/ 3617 h 57"/>
                <a:gd name="T12" fmla="*/ 0 w 40"/>
                <a:gd name="T13" fmla="*/ 4452 h 57"/>
                <a:gd name="T14" fmla="*/ 0 w 40"/>
                <a:gd name="T15" fmla="*/ 4657 h 57"/>
                <a:gd name="T16" fmla="*/ 2220 w 40"/>
                <a:gd name="T17" fmla="*/ 4657 h 57"/>
                <a:gd name="T18" fmla="*/ 2220 w 40"/>
                <a:gd name="T19" fmla="*/ 4452 h 57"/>
                <a:gd name="T20" fmla="*/ 1429 w 40"/>
                <a:gd name="T21" fmla="*/ 3617 h 57"/>
                <a:gd name="T22" fmla="*/ 1429 w 40"/>
                <a:gd name="T23" fmla="*/ 1722 h 57"/>
                <a:gd name="T24" fmla="*/ 2220 w 40"/>
                <a:gd name="T25" fmla="*/ 827 h 57"/>
                <a:gd name="T26" fmla="*/ 2593 w 40"/>
                <a:gd name="T27" fmla="*/ 1040 h 57"/>
                <a:gd name="T28" fmla="*/ 2841 w 40"/>
                <a:gd name="T29" fmla="*/ 1040 h 57"/>
                <a:gd name="T30" fmla="*/ 3161 w 40"/>
                <a:gd name="T31" fmla="*/ 589 h 57"/>
                <a:gd name="T32" fmla="*/ 2593 w 40"/>
                <a:gd name="T33" fmla="*/ 1 h 57"/>
                <a:gd name="T34" fmla="*/ 1429 w 40"/>
                <a:gd name="T35" fmla="*/ 1161 h 57"/>
                <a:gd name="T36" fmla="*/ 1429 w 40"/>
                <a:gd name="T37" fmla="*/ 1161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" h="57">
                  <a:moveTo>
                    <a:pt x="18" y="14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2" y="3"/>
                    <a:pt x="7" y="5"/>
                    <a:pt x="1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8" y="9"/>
                    <a:pt x="8" y="10"/>
                    <a:pt x="8" y="18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53"/>
                    <a:pt x="8" y="53"/>
                    <a:pt x="0" y="5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19" y="53"/>
                    <a:pt x="18" y="53"/>
                    <a:pt x="18" y="44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1" y="14"/>
                    <a:pt x="24" y="10"/>
                    <a:pt x="28" y="10"/>
                  </a:cubicBezTo>
                  <a:cubicBezTo>
                    <a:pt x="29" y="10"/>
                    <a:pt x="31" y="11"/>
                    <a:pt x="33" y="13"/>
                  </a:cubicBezTo>
                  <a:cubicBezTo>
                    <a:pt x="33" y="14"/>
                    <a:pt x="34" y="14"/>
                    <a:pt x="36" y="13"/>
                  </a:cubicBezTo>
                  <a:cubicBezTo>
                    <a:pt x="38" y="12"/>
                    <a:pt x="40" y="10"/>
                    <a:pt x="40" y="7"/>
                  </a:cubicBezTo>
                  <a:cubicBezTo>
                    <a:pt x="40" y="4"/>
                    <a:pt x="37" y="1"/>
                    <a:pt x="33" y="1"/>
                  </a:cubicBezTo>
                  <a:cubicBezTo>
                    <a:pt x="27" y="1"/>
                    <a:pt x="22" y="8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16" name="Freeform 102"/>
            <p:cNvSpPr>
              <a:spLocks/>
            </p:cNvSpPr>
            <p:nvPr/>
          </p:nvSpPr>
          <p:spPr bwMode="auto">
            <a:xfrm>
              <a:off x="1581" y="3482"/>
              <a:ext cx="49" cy="82"/>
            </a:xfrm>
            <a:custGeom>
              <a:avLst/>
              <a:gdLst>
                <a:gd name="T0" fmla="*/ 2593 w 35"/>
                <a:gd name="T1" fmla="*/ 1313 h 58"/>
                <a:gd name="T2" fmla="*/ 2393 w 35"/>
                <a:gd name="T3" fmla="*/ 185 h 58"/>
                <a:gd name="T4" fmla="*/ 1586 w 35"/>
                <a:gd name="T5" fmla="*/ 0 h 58"/>
                <a:gd name="T6" fmla="*/ 157 w 35"/>
                <a:gd name="T7" fmla="*/ 1477 h 58"/>
                <a:gd name="T8" fmla="*/ 1393 w 35"/>
                <a:gd name="T9" fmla="*/ 3058 h 58"/>
                <a:gd name="T10" fmla="*/ 2029 w 35"/>
                <a:gd name="T11" fmla="*/ 4056 h 58"/>
                <a:gd name="T12" fmla="*/ 1429 w 35"/>
                <a:gd name="T13" fmla="*/ 4807 h 58"/>
                <a:gd name="T14" fmla="*/ 220 w 35"/>
                <a:gd name="T15" fmla="*/ 3400 h 58"/>
                <a:gd name="T16" fmla="*/ 0 w 35"/>
                <a:gd name="T17" fmla="*/ 3522 h 58"/>
                <a:gd name="T18" fmla="*/ 157 w 35"/>
                <a:gd name="T19" fmla="*/ 4807 h 58"/>
                <a:gd name="T20" fmla="*/ 1182 w 35"/>
                <a:gd name="T21" fmla="*/ 5237 h 58"/>
                <a:gd name="T22" fmla="*/ 2801 w 35"/>
                <a:gd name="T23" fmla="*/ 3704 h 58"/>
                <a:gd name="T24" fmla="*/ 1586 w 35"/>
                <a:gd name="T25" fmla="*/ 2088 h 58"/>
                <a:gd name="T26" fmla="*/ 809 w 35"/>
                <a:gd name="T27" fmla="*/ 1082 h 58"/>
                <a:gd name="T28" fmla="*/ 1429 w 35"/>
                <a:gd name="T29" fmla="*/ 370 h 58"/>
                <a:gd name="T30" fmla="*/ 2393 w 35"/>
                <a:gd name="T31" fmla="*/ 1477 h 58"/>
                <a:gd name="T32" fmla="*/ 2593 w 35"/>
                <a:gd name="T33" fmla="*/ 131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58">
                  <a:moveTo>
                    <a:pt x="33" y="15"/>
                  </a:moveTo>
                  <a:cubicBezTo>
                    <a:pt x="33" y="12"/>
                    <a:pt x="31" y="5"/>
                    <a:pt x="30" y="2"/>
                  </a:cubicBezTo>
                  <a:cubicBezTo>
                    <a:pt x="28" y="1"/>
                    <a:pt x="25" y="0"/>
                    <a:pt x="20" y="0"/>
                  </a:cubicBezTo>
                  <a:cubicBezTo>
                    <a:pt x="9" y="0"/>
                    <a:pt x="2" y="7"/>
                    <a:pt x="2" y="16"/>
                  </a:cubicBezTo>
                  <a:cubicBezTo>
                    <a:pt x="2" y="26"/>
                    <a:pt x="9" y="30"/>
                    <a:pt x="17" y="34"/>
                  </a:cubicBezTo>
                  <a:cubicBezTo>
                    <a:pt x="23" y="36"/>
                    <a:pt x="26" y="39"/>
                    <a:pt x="26" y="45"/>
                  </a:cubicBezTo>
                  <a:cubicBezTo>
                    <a:pt x="26" y="50"/>
                    <a:pt x="22" y="54"/>
                    <a:pt x="18" y="54"/>
                  </a:cubicBezTo>
                  <a:cubicBezTo>
                    <a:pt x="10" y="54"/>
                    <a:pt x="5" y="47"/>
                    <a:pt x="3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1" y="52"/>
                    <a:pt x="2" y="54"/>
                  </a:cubicBezTo>
                  <a:cubicBezTo>
                    <a:pt x="4" y="56"/>
                    <a:pt x="9" y="58"/>
                    <a:pt x="15" y="58"/>
                  </a:cubicBezTo>
                  <a:cubicBezTo>
                    <a:pt x="25" y="58"/>
                    <a:pt x="35" y="52"/>
                    <a:pt x="35" y="41"/>
                  </a:cubicBezTo>
                  <a:cubicBezTo>
                    <a:pt x="35" y="32"/>
                    <a:pt x="29" y="27"/>
                    <a:pt x="20" y="23"/>
                  </a:cubicBezTo>
                  <a:cubicBezTo>
                    <a:pt x="15" y="21"/>
                    <a:pt x="10" y="18"/>
                    <a:pt x="10" y="12"/>
                  </a:cubicBezTo>
                  <a:cubicBezTo>
                    <a:pt x="10" y="8"/>
                    <a:pt x="13" y="4"/>
                    <a:pt x="18" y="4"/>
                  </a:cubicBezTo>
                  <a:cubicBezTo>
                    <a:pt x="24" y="4"/>
                    <a:pt x="28" y="9"/>
                    <a:pt x="30" y="16"/>
                  </a:cubicBezTo>
                  <a:cubicBezTo>
                    <a:pt x="33" y="15"/>
                    <a:pt x="33" y="15"/>
                    <a:pt x="33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17" name="Freeform 103"/>
            <p:cNvSpPr>
              <a:spLocks noEditPoints="1"/>
            </p:cNvSpPr>
            <p:nvPr/>
          </p:nvSpPr>
          <p:spPr bwMode="auto">
            <a:xfrm>
              <a:off x="1636" y="3448"/>
              <a:ext cx="36" cy="113"/>
            </a:xfrm>
            <a:custGeom>
              <a:avLst/>
              <a:gdLst>
                <a:gd name="T0" fmla="*/ 863 w 26"/>
                <a:gd name="T1" fmla="*/ 1092 h 80"/>
                <a:gd name="T2" fmla="*/ 1227 w 26"/>
                <a:gd name="T3" fmla="*/ 504 h 80"/>
                <a:gd name="T4" fmla="*/ 863 w 26"/>
                <a:gd name="T5" fmla="*/ 0 h 80"/>
                <a:gd name="T6" fmla="*/ 385 w 26"/>
                <a:gd name="T7" fmla="*/ 504 h 80"/>
                <a:gd name="T8" fmla="*/ 863 w 26"/>
                <a:gd name="T9" fmla="*/ 1092 h 80"/>
                <a:gd name="T10" fmla="*/ 1796 w 26"/>
                <a:gd name="T11" fmla="*/ 7144 h 80"/>
                <a:gd name="T12" fmla="*/ 1796 w 26"/>
                <a:gd name="T13" fmla="*/ 6887 h 80"/>
                <a:gd name="T14" fmla="*/ 1195 w 26"/>
                <a:gd name="T15" fmla="*/ 5983 h 80"/>
                <a:gd name="T16" fmla="*/ 1195 w 26"/>
                <a:gd name="T17" fmla="*/ 2153 h 80"/>
                <a:gd name="T18" fmla="*/ 0 w 26"/>
                <a:gd name="T19" fmla="*/ 2548 h 80"/>
                <a:gd name="T20" fmla="*/ 0 w 26"/>
                <a:gd name="T21" fmla="*/ 2835 h 80"/>
                <a:gd name="T22" fmla="*/ 533 w 26"/>
                <a:gd name="T23" fmla="*/ 3677 h 80"/>
                <a:gd name="T24" fmla="*/ 533 w 26"/>
                <a:gd name="T25" fmla="*/ 5983 h 80"/>
                <a:gd name="T26" fmla="*/ 0 w 26"/>
                <a:gd name="T27" fmla="*/ 6887 h 80"/>
                <a:gd name="T28" fmla="*/ 0 w 26"/>
                <a:gd name="T29" fmla="*/ 7144 h 80"/>
                <a:gd name="T30" fmla="*/ 1796 w 26"/>
                <a:gd name="T31" fmla="*/ 7144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" h="80">
                  <a:moveTo>
                    <a:pt x="12" y="13"/>
                  </a:moveTo>
                  <a:cubicBezTo>
                    <a:pt x="15" y="13"/>
                    <a:pt x="18" y="10"/>
                    <a:pt x="18" y="6"/>
                  </a:cubicBezTo>
                  <a:cubicBezTo>
                    <a:pt x="18" y="3"/>
                    <a:pt x="15" y="0"/>
                    <a:pt x="12" y="0"/>
                  </a:cubicBezTo>
                  <a:cubicBezTo>
                    <a:pt x="9" y="0"/>
                    <a:pt x="6" y="3"/>
                    <a:pt x="6" y="6"/>
                  </a:cubicBezTo>
                  <a:cubicBezTo>
                    <a:pt x="6" y="10"/>
                    <a:pt x="9" y="13"/>
                    <a:pt x="12" y="13"/>
                  </a:cubicBezTo>
                  <a:close/>
                  <a:moveTo>
                    <a:pt x="26" y="80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18" y="76"/>
                    <a:pt x="17" y="76"/>
                    <a:pt x="17" y="67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2" y="26"/>
                    <a:pt x="7" y="27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3"/>
                    <a:pt x="8" y="33"/>
                    <a:pt x="8" y="41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76"/>
                    <a:pt x="7" y="76"/>
                    <a:pt x="0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6" y="80"/>
                    <a:pt x="26" y="80"/>
                    <a:pt x="26" y="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18" name="Freeform 104"/>
            <p:cNvSpPr>
              <a:spLocks/>
            </p:cNvSpPr>
            <p:nvPr/>
          </p:nvSpPr>
          <p:spPr bwMode="auto">
            <a:xfrm>
              <a:off x="1672" y="3460"/>
              <a:ext cx="47" cy="104"/>
            </a:xfrm>
            <a:custGeom>
              <a:avLst/>
              <a:gdLst>
                <a:gd name="T0" fmla="*/ 2274 w 34"/>
                <a:gd name="T1" fmla="*/ 5709 h 74"/>
                <a:gd name="T2" fmla="*/ 2257 w 34"/>
                <a:gd name="T3" fmla="*/ 5418 h 74"/>
                <a:gd name="T4" fmla="*/ 1680 w 34"/>
                <a:gd name="T5" fmla="*/ 5588 h 74"/>
                <a:gd name="T6" fmla="*/ 1215 w 34"/>
                <a:gd name="T7" fmla="*/ 4580 h 74"/>
                <a:gd name="T8" fmla="*/ 1215 w 34"/>
                <a:gd name="T9" fmla="*/ 1848 h 74"/>
                <a:gd name="T10" fmla="*/ 2085 w 34"/>
                <a:gd name="T11" fmla="*/ 1848 h 74"/>
                <a:gd name="T12" fmla="*/ 2136 w 34"/>
                <a:gd name="T13" fmla="*/ 1432 h 74"/>
                <a:gd name="T14" fmla="*/ 1215 w 34"/>
                <a:gd name="T15" fmla="*/ 1432 h 74"/>
                <a:gd name="T16" fmla="*/ 1215 w 34"/>
                <a:gd name="T17" fmla="*/ 0 h 74"/>
                <a:gd name="T18" fmla="*/ 1056 w 34"/>
                <a:gd name="T19" fmla="*/ 0 h 74"/>
                <a:gd name="T20" fmla="*/ 618 w 34"/>
                <a:gd name="T21" fmla="*/ 638 h 74"/>
                <a:gd name="T22" fmla="*/ 618 w 34"/>
                <a:gd name="T23" fmla="*/ 1432 h 74"/>
                <a:gd name="T24" fmla="*/ 200 w 34"/>
                <a:gd name="T25" fmla="*/ 1432 h 74"/>
                <a:gd name="T26" fmla="*/ 0 w 34"/>
                <a:gd name="T27" fmla="*/ 1772 h 74"/>
                <a:gd name="T28" fmla="*/ 0 w 34"/>
                <a:gd name="T29" fmla="*/ 1848 h 74"/>
                <a:gd name="T30" fmla="*/ 618 w 34"/>
                <a:gd name="T31" fmla="*/ 1848 h 74"/>
                <a:gd name="T32" fmla="*/ 618 w 34"/>
                <a:gd name="T33" fmla="*/ 4918 h 74"/>
                <a:gd name="T34" fmla="*/ 1388 w 34"/>
                <a:gd name="T35" fmla="*/ 6164 h 74"/>
                <a:gd name="T36" fmla="*/ 1680 w 34"/>
                <a:gd name="T37" fmla="*/ 6007 h 74"/>
                <a:gd name="T38" fmla="*/ 2274 w 34"/>
                <a:gd name="T39" fmla="*/ 5709 h 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4" h="74">
                  <a:moveTo>
                    <a:pt x="34" y="68"/>
                  </a:moveTo>
                  <a:cubicBezTo>
                    <a:pt x="33" y="65"/>
                    <a:pt x="33" y="65"/>
                    <a:pt x="33" y="65"/>
                  </a:cubicBezTo>
                  <a:cubicBezTo>
                    <a:pt x="31" y="66"/>
                    <a:pt x="28" y="67"/>
                    <a:pt x="25" y="67"/>
                  </a:cubicBezTo>
                  <a:cubicBezTo>
                    <a:pt x="22" y="67"/>
                    <a:pt x="18" y="65"/>
                    <a:pt x="18" y="55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1"/>
                    <a:pt x="33" y="19"/>
                    <a:pt x="32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9"/>
                    <a:pt x="13" y="74"/>
                    <a:pt x="20" y="74"/>
                  </a:cubicBezTo>
                  <a:cubicBezTo>
                    <a:pt x="22" y="74"/>
                    <a:pt x="23" y="73"/>
                    <a:pt x="25" y="72"/>
                  </a:cubicBezTo>
                  <a:cubicBezTo>
                    <a:pt x="34" y="68"/>
                    <a:pt x="34" y="68"/>
                    <a:pt x="34" y="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19" name="Freeform 105"/>
            <p:cNvSpPr>
              <a:spLocks/>
            </p:cNvSpPr>
            <p:nvPr/>
          </p:nvSpPr>
          <p:spPr bwMode="auto">
            <a:xfrm>
              <a:off x="1721" y="3484"/>
              <a:ext cx="79" cy="123"/>
            </a:xfrm>
            <a:custGeom>
              <a:avLst/>
              <a:gdLst>
                <a:gd name="T0" fmla="*/ 3947 w 57"/>
                <a:gd name="T1" fmla="*/ 0 h 88"/>
                <a:gd name="T2" fmla="*/ 2443 w 57"/>
                <a:gd name="T3" fmla="*/ 0 h 88"/>
                <a:gd name="T4" fmla="*/ 2443 w 57"/>
                <a:gd name="T5" fmla="*/ 219 h 88"/>
                <a:gd name="T6" fmla="*/ 2848 w 57"/>
                <a:gd name="T7" fmla="*/ 836 h 88"/>
                <a:gd name="T8" fmla="*/ 2091 w 57"/>
                <a:gd name="T9" fmla="*/ 3275 h 88"/>
                <a:gd name="T10" fmla="*/ 1303 w 57"/>
                <a:gd name="T11" fmla="*/ 805 h 88"/>
                <a:gd name="T12" fmla="*/ 1671 w 57"/>
                <a:gd name="T13" fmla="*/ 219 h 88"/>
                <a:gd name="T14" fmla="*/ 1671 w 57"/>
                <a:gd name="T15" fmla="*/ 0 h 88"/>
                <a:gd name="T16" fmla="*/ 0 w 57"/>
                <a:gd name="T17" fmla="*/ 0 h 88"/>
                <a:gd name="T18" fmla="*/ 0 w 57"/>
                <a:gd name="T19" fmla="*/ 219 h 88"/>
                <a:gd name="T20" fmla="*/ 678 w 57"/>
                <a:gd name="T21" fmla="*/ 991 h 88"/>
                <a:gd name="T22" fmla="*/ 1671 w 57"/>
                <a:gd name="T23" fmla="*/ 4079 h 88"/>
                <a:gd name="T24" fmla="*/ 1671 w 57"/>
                <a:gd name="T25" fmla="*/ 4462 h 88"/>
                <a:gd name="T26" fmla="*/ 1415 w 57"/>
                <a:gd name="T27" fmla="*/ 5134 h 88"/>
                <a:gd name="T28" fmla="*/ 746 w 57"/>
                <a:gd name="T29" fmla="*/ 5999 h 88"/>
                <a:gd name="T30" fmla="*/ 538 w 57"/>
                <a:gd name="T31" fmla="*/ 6399 h 88"/>
                <a:gd name="T32" fmla="*/ 1034 w 57"/>
                <a:gd name="T33" fmla="*/ 6817 h 88"/>
                <a:gd name="T34" fmla="*/ 1303 w 57"/>
                <a:gd name="T35" fmla="*/ 6600 h 88"/>
                <a:gd name="T36" fmla="*/ 2161 w 57"/>
                <a:gd name="T37" fmla="*/ 3933 h 88"/>
                <a:gd name="T38" fmla="*/ 3210 w 57"/>
                <a:gd name="T39" fmla="*/ 991 h 88"/>
                <a:gd name="T40" fmla="*/ 3947 w 57"/>
                <a:gd name="T41" fmla="*/ 219 h 88"/>
                <a:gd name="T42" fmla="*/ 3947 w 57"/>
                <a:gd name="T43" fmla="*/ 0 h 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7" h="88">
                  <a:moveTo>
                    <a:pt x="57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42" y="4"/>
                    <a:pt x="43" y="6"/>
                    <a:pt x="41" y="11"/>
                  </a:cubicBezTo>
                  <a:cubicBezTo>
                    <a:pt x="39" y="19"/>
                    <a:pt x="34" y="34"/>
                    <a:pt x="30" y="4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6"/>
                    <a:pt x="18" y="4"/>
                    <a:pt x="24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4"/>
                    <a:pt x="7" y="6"/>
                    <a:pt x="10" y="13"/>
                  </a:cubicBezTo>
                  <a:cubicBezTo>
                    <a:pt x="14" y="22"/>
                    <a:pt x="19" y="37"/>
                    <a:pt x="24" y="52"/>
                  </a:cubicBezTo>
                  <a:cubicBezTo>
                    <a:pt x="24" y="54"/>
                    <a:pt x="24" y="55"/>
                    <a:pt x="24" y="57"/>
                  </a:cubicBezTo>
                  <a:cubicBezTo>
                    <a:pt x="23" y="59"/>
                    <a:pt x="22" y="62"/>
                    <a:pt x="20" y="66"/>
                  </a:cubicBezTo>
                  <a:cubicBezTo>
                    <a:pt x="17" y="72"/>
                    <a:pt x="15" y="75"/>
                    <a:pt x="11" y="77"/>
                  </a:cubicBezTo>
                  <a:cubicBezTo>
                    <a:pt x="9" y="79"/>
                    <a:pt x="8" y="80"/>
                    <a:pt x="8" y="82"/>
                  </a:cubicBezTo>
                  <a:cubicBezTo>
                    <a:pt x="8" y="85"/>
                    <a:pt x="12" y="88"/>
                    <a:pt x="15" y="88"/>
                  </a:cubicBezTo>
                  <a:cubicBezTo>
                    <a:pt x="17" y="88"/>
                    <a:pt x="18" y="87"/>
                    <a:pt x="19" y="85"/>
                  </a:cubicBezTo>
                  <a:cubicBezTo>
                    <a:pt x="20" y="78"/>
                    <a:pt x="23" y="71"/>
                    <a:pt x="31" y="51"/>
                  </a:cubicBezTo>
                  <a:cubicBezTo>
                    <a:pt x="39" y="30"/>
                    <a:pt x="43" y="19"/>
                    <a:pt x="46" y="13"/>
                  </a:cubicBezTo>
                  <a:cubicBezTo>
                    <a:pt x="49" y="5"/>
                    <a:pt x="50" y="4"/>
                    <a:pt x="57" y="3"/>
                  </a:cubicBezTo>
                  <a:cubicBezTo>
                    <a:pt x="57" y="0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20" name="Freeform 106"/>
            <p:cNvSpPr>
              <a:spLocks noEditPoints="1"/>
            </p:cNvSpPr>
            <p:nvPr/>
          </p:nvSpPr>
          <p:spPr bwMode="auto">
            <a:xfrm>
              <a:off x="1833" y="3482"/>
              <a:ext cx="72" cy="82"/>
            </a:xfrm>
            <a:custGeom>
              <a:avLst/>
              <a:gdLst>
                <a:gd name="T0" fmla="*/ 1796 w 52"/>
                <a:gd name="T1" fmla="*/ 0 h 58"/>
                <a:gd name="T2" fmla="*/ 0 w 52"/>
                <a:gd name="T3" fmla="*/ 2624 h 58"/>
                <a:gd name="T4" fmla="*/ 1796 w 52"/>
                <a:gd name="T5" fmla="*/ 5237 h 58"/>
                <a:gd name="T6" fmla="*/ 3574 w 52"/>
                <a:gd name="T7" fmla="*/ 2594 h 58"/>
                <a:gd name="T8" fmla="*/ 1796 w 52"/>
                <a:gd name="T9" fmla="*/ 0 h 58"/>
                <a:gd name="T10" fmla="*/ 1796 w 52"/>
                <a:gd name="T11" fmla="*/ 0 h 58"/>
                <a:gd name="T12" fmla="*/ 1699 w 52"/>
                <a:gd name="T13" fmla="*/ 370 h 58"/>
                <a:gd name="T14" fmla="*/ 2818 w 52"/>
                <a:gd name="T15" fmla="*/ 2784 h 58"/>
                <a:gd name="T16" fmla="*/ 1830 w 52"/>
                <a:gd name="T17" fmla="*/ 4807 h 58"/>
                <a:gd name="T18" fmla="*/ 738 w 52"/>
                <a:gd name="T19" fmla="*/ 2357 h 58"/>
                <a:gd name="T20" fmla="*/ 1699 w 52"/>
                <a:gd name="T21" fmla="*/ 370 h 58"/>
                <a:gd name="T22" fmla="*/ 1699 w 52"/>
                <a:gd name="T23" fmla="*/ 370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58">
                  <a:moveTo>
                    <a:pt x="26" y="0"/>
                  </a:moveTo>
                  <a:cubicBezTo>
                    <a:pt x="15" y="0"/>
                    <a:pt x="0" y="9"/>
                    <a:pt x="0" y="30"/>
                  </a:cubicBezTo>
                  <a:cubicBezTo>
                    <a:pt x="0" y="44"/>
                    <a:pt x="10" y="58"/>
                    <a:pt x="26" y="58"/>
                  </a:cubicBezTo>
                  <a:cubicBezTo>
                    <a:pt x="38" y="58"/>
                    <a:pt x="52" y="48"/>
                    <a:pt x="52" y="28"/>
                  </a:cubicBezTo>
                  <a:cubicBezTo>
                    <a:pt x="52" y="12"/>
                    <a:pt x="41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5" y="4"/>
                  </a:moveTo>
                  <a:cubicBezTo>
                    <a:pt x="35" y="4"/>
                    <a:pt x="41" y="16"/>
                    <a:pt x="41" y="31"/>
                  </a:cubicBezTo>
                  <a:cubicBezTo>
                    <a:pt x="41" y="48"/>
                    <a:pt x="35" y="54"/>
                    <a:pt x="27" y="54"/>
                  </a:cubicBezTo>
                  <a:cubicBezTo>
                    <a:pt x="18" y="54"/>
                    <a:pt x="11" y="42"/>
                    <a:pt x="11" y="26"/>
                  </a:cubicBezTo>
                  <a:cubicBezTo>
                    <a:pt x="11" y="12"/>
                    <a:pt x="17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21" name="Freeform 107"/>
            <p:cNvSpPr>
              <a:spLocks/>
            </p:cNvSpPr>
            <p:nvPr/>
          </p:nvSpPr>
          <p:spPr bwMode="auto">
            <a:xfrm>
              <a:off x="1911" y="3436"/>
              <a:ext cx="60" cy="125"/>
            </a:xfrm>
            <a:custGeom>
              <a:avLst/>
              <a:gdLst>
                <a:gd name="T0" fmla="*/ 212 w 43"/>
                <a:gd name="T1" fmla="*/ 2808 h 89"/>
                <a:gd name="T2" fmla="*/ 0 w 43"/>
                <a:gd name="T3" fmla="*/ 3097 h 89"/>
                <a:gd name="T4" fmla="*/ 0 w 43"/>
                <a:gd name="T5" fmla="*/ 3225 h 89"/>
                <a:gd name="T6" fmla="*/ 707 w 43"/>
                <a:gd name="T7" fmla="*/ 3225 h 89"/>
                <a:gd name="T8" fmla="*/ 707 w 43"/>
                <a:gd name="T9" fmla="*/ 6295 h 89"/>
                <a:gd name="T10" fmla="*/ 0 w 43"/>
                <a:gd name="T11" fmla="*/ 7149 h 89"/>
                <a:gd name="T12" fmla="*/ 0 w 43"/>
                <a:gd name="T13" fmla="*/ 7378 h 89"/>
                <a:gd name="T14" fmla="*/ 2111 w 43"/>
                <a:gd name="T15" fmla="*/ 7378 h 89"/>
                <a:gd name="T16" fmla="*/ 2111 w 43"/>
                <a:gd name="T17" fmla="*/ 7149 h 89"/>
                <a:gd name="T18" fmla="*/ 1377 w 43"/>
                <a:gd name="T19" fmla="*/ 6295 h 89"/>
                <a:gd name="T20" fmla="*/ 1377 w 43"/>
                <a:gd name="T21" fmla="*/ 3225 h 89"/>
                <a:gd name="T22" fmla="*/ 2339 w 43"/>
                <a:gd name="T23" fmla="*/ 3225 h 89"/>
                <a:gd name="T24" fmla="*/ 2473 w 43"/>
                <a:gd name="T25" fmla="*/ 2808 h 89"/>
                <a:gd name="T26" fmla="*/ 1377 w 43"/>
                <a:gd name="T27" fmla="*/ 2808 h 89"/>
                <a:gd name="T28" fmla="*/ 1377 w 43"/>
                <a:gd name="T29" fmla="*/ 2427 h 89"/>
                <a:gd name="T30" fmla="*/ 1566 w 43"/>
                <a:gd name="T31" fmla="*/ 829 h 89"/>
                <a:gd name="T32" fmla="*/ 2069 w 43"/>
                <a:gd name="T33" fmla="*/ 444 h 89"/>
                <a:gd name="T34" fmla="*/ 2838 w 43"/>
                <a:gd name="T35" fmla="*/ 876 h 89"/>
                <a:gd name="T36" fmla="*/ 3049 w 43"/>
                <a:gd name="T37" fmla="*/ 876 h 89"/>
                <a:gd name="T38" fmla="*/ 3264 w 43"/>
                <a:gd name="T39" fmla="*/ 624 h 89"/>
                <a:gd name="T40" fmla="*/ 3195 w 43"/>
                <a:gd name="T41" fmla="*/ 316 h 89"/>
                <a:gd name="T42" fmla="*/ 2473 w 43"/>
                <a:gd name="T43" fmla="*/ 0 h 89"/>
                <a:gd name="T44" fmla="*/ 1483 w 43"/>
                <a:gd name="T45" fmla="*/ 444 h 89"/>
                <a:gd name="T46" fmla="*/ 777 w 43"/>
                <a:gd name="T47" fmla="*/ 1728 h 89"/>
                <a:gd name="T48" fmla="*/ 707 w 43"/>
                <a:gd name="T49" fmla="*/ 2635 h 89"/>
                <a:gd name="T50" fmla="*/ 707 w 43"/>
                <a:gd name="T51" fmla="*/ 2808 h 89"/>
                <a:gd name="T52" fmla="*/ 212 w 43"/>
                <a:gd name="T53" fmla="*/ 2808 h 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3" h="89">
                  <a:moveTo>
                    <a:pt x="3" y="34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5"/>
                    <a:pt x="8" y="85"/>
                    <a:pt x="0" y="86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19" y="85"/>
                    <a:pt x="18" y="85"/>
                    <a:pt x="18" y="7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38"/>
                    <a:pt x="33" y="35"/>
                    <a:pt x="32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19"/>
                    <a:pt x="19" y="12"/>
                    <a:pt x="21" y="10"/>
                  </a:cubicBezTo>
                  <a:cubicBezTo>
                    <a:pt x="22" y="8"/>
                    <a:pt x="24" y="6"/>
                    <a:pt x="27" y="6"/>
                  </a:cubicBezTo>
                  <a:cubicBezTo>
                    <a:pt x="31" y="6"/>
                    <a:pt x="35" y="9"/>
                    <a:pt x="37" y="11"/>
                  </a:cubicBezTo>
                  <a:cubicBezTo>
                    <a:pt x="38" y="12"/>
                    <a:pt x="39" y="12"/>
                    <a:pt x="40" y="11"/>
                  </a:cubicBezTo>
                  <a:cubicBezTo>
                    <a:pt x="41" y="10"/>
                    <a:pt x="42" y="9"/>
                    <a:pt x="43" y="8"/>
                  </a:cubicBezTo>
                  <a:cubicBezTo>
                    <a:pt x="43" y="7"/>
                    <a:pt x="43" y="5"/>
                    <a:pt x="42" y="4"/>
                  </a:cubicBezTo>
                  <a:cubicBezTo>
                    <a:pt x="40" y="1"/>
                    <a:pt x="37" y="0"/>
                    <a:pt x="32" y="0"/>
                  </a:cubicBezTo>
                  <a:cubicBezTo>
                    <a:pt x="28" y="0"/>
                    <a:pt x="23" y="3"/>
                    <a:pt x="19" y="6"/>
                  </a:cubicBezTo>
                  <a:cubicBezTo>
                    <a:pt x="13" y="12"/>
                    <a:pt x="11" y="18"/>
                    <a:pt x="10" y="21"/>
                  </a:cubicBezTo>
                  <a:cubicBezTo>
                    <a:pt x="9" y="24"/>
                    <a:pt x="9" y="28"/>
                    <a:pt x="9" y="32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3" y="34"/>
                    <a:pt x="3" y="34"/>
                    <a:pt x="3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22" name="Freeform 108"/>
            <p:cNvSpPr>
              <a:spLocks/>
            </p:cNvSpPr>
            <p:nvPr/>
          </p:nvSpPr>
          <p:spPr bwMode="auto">
            <a:xfrm>
              <a:off x="2002" y="3460"/>
              <a:ext cx="47" cy="104"/>
            </a:xfrm>
            <a:custGeom>
              <a:avLst/>
              <a:gdLst>
                <a:gd name="T0" fmla="*/ 2274 w 34"/>
                <a:gd name="T1" fmla="*/ 5709 h 74"/>
                <a:gd name="T2" fmla="*/ 2257 w 34"/>
                <a:gd name="T3" fmla="*/ 5418 h 74"/>
                <a:gd name="T4" fmla="*/ 1746 w 34"/>
                <a:gd name="T5" fmla="*/ 5588 h 74"/>
                <a:gd name="T6" fmla="*/ 1263 w 34"/>
                <a:gd name="T7" fmla="*/ 4580 h 74"/>
                <a:gd name="T8" fmla="*/ 1263 w 34"/>
                <a:gd name="T9" fmla="*/ 1848 h 74"/>
                <a:gd name="T10" fmla="*/ 2085 w 34"/>
                <a:gd name="T11" fmla="*/ 1848 h 74"/>
                <a:gd name="T12" fmla="*/ 2136 w 34"/>
                <a:gd name="T13" fmla="*/ 1432 h 74"/>
                <a:gd name="T14" fmla="*/ 1263 w 34"/>
                <a:gd name="T15" fmla="*/ 1432 h 74"/>
                <a:gd name="T16" fmla="*/ 1263 w 34"/>
                <a:gd name="T17" fmla="*/ 0 h 74"/>
                <a:gd name="T18" fmla="*/ 1181 w 34"/>
                <a:gd name="T19" fmla="*/ 0 h 74"/>
                <a:gd name="T20" fmla="*/ 618 w 34"/>
                <a:gd name="T21" fmla="*/ 638 h 74"/>
                <a:gd name="T22" fmla="*/ 618 w 34"/>
                <a:gd name="T23" fmla="*/ 1432 h 74"/>
                <a:gd name="T24" fmla="*/ 276 w 34"/>
                <a:gd name="T25" fmla="*/ 1432 h 74"/>
                <a:gd name="T26" fmla="*/ 0 w 34"/>
                <a:gd name="T27" fmla="*/ 1772 h 74"/>
                <a:gd name="T28" fmla="*/ 1 w 34"/>
                <a:gd name="T29" fmla="*/ 1848 h 74"/>
                <a:gd name="T30" fmla="*/ 618 w 34"/>
                <a:gd name="T31" fmla="*/ 1848 h 74"/>
                <a:gd name="T32" fmla="*/ 618 w 34"/>
                <a:gd name="T33" fmla="*/ 4918 h 74"/>
                <a:gd name="T34" fmla="*/ 1395 w 34"/>
                <a:gd name="T35" fmla="*/ 6164 h 74"/>
                <a:gd name="T36" fmla="*/ 1746 w 34"/>
                <a:gd name="T37" fmla="*/ 6007 h 74"/>
                <a:gd name="T38" fmla="*/ 2274 w 34"/>
                <a:gd name="T39" fmla="*/ 5709 h 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4" h="74">
                  <a:moveTo>
                    <a:pt x="34" y="68"/>
                  </a:moveTo>
                  <a:cubicBezTo>
                    <a:pt x="33" y="65"/>
                    <a:pt x="33" y="65"/>
                    <a:pt x="33" y="65"/>
                  </a:cubicBezTo>
                  <a:cubicBezTo>
                    <a:pt x="31" y="66"/>
                    <a:pt x="29" y="67"/>
                    <a:pt x="26" y="67"/>
                  </a:cubicBezTo>
                  <a:cubicBezTo>
                    <a:pt x="23" y="67"/>
                    <a:pt x="19" y="65"/>
                    <a:pt x="19" y="5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1"/>
                    <a:pt x="33" y="19"/>
                    <a:pt x="32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9"/>
                    <a:pt x="13" y="74"/>
                    <a:pt x="21" y="74"/>
                  </a:cubicBezTo>
                  <a:cubicBezTo>
                    <a:pt x="22" y="74"/>
                    <a:pt x="24" y="73"/>
                    <a:pt x="26" y="72"/>
                  </a:cubicBezTo>
                  <a:cubicBezTo>
                    <a:pt x="34" y="68"/>
                    <a:pt x="34" y="68"/>
                    <a:pt x="34" y="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23" name="Freeform 109"/>
            <p:cNvSpPr>
              <a:spLocks/>
            </p:cNvSpPr>
            <p:nvPr/>
          </p:nvSpPr>
          <p:spPr bwMode="auto">
            <a:xfrm>
              <a:off x="2053" y="3436"/>
              <a:ext cx="83" cy="125"/>
            </a:xfrm>
            <a:custGeom>
              <a:avLst/>
              <a:gdLst>
                <a:gd name="T0" fmla="*/ 5010 w 59"/>
                <a:gd name="T1" fmla="*/ 7378 h 89"/>
                <a:gd name="T2" fmla="*/ 5010 w 59"/>
                <a:gd name="T3" fmla="*/ 7149 h 89"/>
                <a:gd name="T4" fmla="*/ 4306 w 59"/>
                <a:gd name="T5" fmla="*/ 6295 h 89"/>
                <a:gd name="T6" fmla="*/ 4306 w 59"/>
                <a:gd name="T7" fmla="*/ 4482 h 89"/>
                <a:gd name="T8" fmla="*/ 2929 w 59"/>
                <a:gd name="T9" fmla="*/ 2728 h 89"/>
                <a:gd name="T10" fmla="*/ 1480 w 59"/>
                <a:gd name="T11" fmla="*/ 3486 h 89"/>
                <a:gd name="T12" fmla="*/ 1480 w 59"/>
                <a:gd name="T13" fmla="*/ 0 h 89"/>
                <a:gd name="T14" fmla="*/ 0 w 59"/>
                <a:gd name="T15" fmla="*/ 316 h 89"/>
                <a:gd name="T16" fmla="*/ 0 w 59"/>
                <a:gd name="T17" fmla="*/ 590 h 89"/>
                <a:gd name="T18" fmla="*/ 646 w 59"/>
                <a:gd name="T19" fmla="*/ 1310 h 89"/>
                <a:gd name="T20" fmla="*/ 646 w 59"/>
                <a:gd name="T21" fmla="*/ 6295 h 89"/>
                <a:gd name="T22" fmla="*/ 0 w 59"/>
                <a:gd name="T23" fmla="*/ 7149 h 89"/>
                <a:gd name="T24" fmla="*/ 0 w 59"/>
                <a:gd name="T25" fmla="*/ 7378 h 89"/>
                <a:gd name="T26" fmla="*/ 2082 w 59"/>
                <a:gd name="T27" fmla="*/ 7378 h 89"/>
                <a:gd name="T28" fmla="*/ 2082 w 59"/>
                <a:gd name="T29" fmla="*/ 7149 h 89"/>
                <a:gd name="T30" fmla="*/ 1480 w 59"/>
                <a:gd name="T31" fmla="*/ 6295 h 89"/>
                <a:gd name="T32" fmla="*/ 1480 w 59"/>
                <a:gd name="T33" fmla="*/ 3831 h 89"/>
                <a:gd name="T34" fmla="*/ 2531 w 59"/>
                <a:gd name="T35" fmla="*/ 3322 h 89"/>
                <a:gd name="T36" fmla="*/ 3561 w 59"/>
                <a:gd name="T37" fmla="*/ 4666 h 89"/>
                <a:gd name="T38" fmla="*/ 3561 w 59"/>
                <a:gd name="T39" fmla="*/ 6295 h 89"/>
                <a:gd name="T40" fmla="*/ 2915 w 59"/>
                <a:gd name="T41" fmla="*/ 7149 h 89"/>
                <a:gd name="T42" fmla="*/ 2915 w 59"/>
                <a:gd name="T43" fmla="*/ 7378 h 89"/>
                <a:gd name="T44" fmla="*/ 5010 w 59"/>
                <a:gd name="T45" fmla="*/ 7378 h 8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9" h="89">
                  <a:moveTo>
                    <a:pt x="59" y="89"/>
                  </a:moveTo>
                  <a:cubicBezTo>
                    <a:pt x="59" y="86"/>
                    <a:pt x="59" y="86"/>
                    <a:pt x="59" y="86"/>
                  </a:cubicBezTo>
                  <a:cubicBezTo>
                    <a:pt x="52" y="86"/>
                    <a:pt x="51" y="85"/>
                    <a:pt x="51" y="76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39"/>
                    <a:pt x="45" y="33"/>
                    <a:pt x="35" y="33"/>
                  </a:cubicBezTo>
                  <a:cubicBezTo>
                    <a:pt x="28" y="33"/>
                    <a:pt x="22" y="37"/>
                    <a:pt x="18" y="4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1"/>
                    <a:pt x="6" y="3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8"/>
                    <a:pt x="8" y="8"/>
                    <a:pt x="8" y="1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85"/>
                    <a:pt x="7" y="86"/>
                    <a:pt x="0" y="86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18" y="85"/>
                    <a:pt x="18" y="85"/>
                    <a:pt x="18" y="7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1" y="42"/>
                    <a:pt x="26" y="40"/>
                    <a:pt x="30" y="40"/>
                  </a:cubicBezTo>
                  <a:cubicBezTo>
                    <a:pt x="38" y="40"/>
                    <a:pt x="42" y="45"/>
                    <a:pt x="42" y="5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2" y="85"/>
                    <a:pt x="41" y="85"/>
                    <a:pt x="34" y="86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59" y="89"/>
                    <a:pt x="59" y="89"/>
                    <a:pt x="59" y="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24" name="Freeform 110"/>
            <p:cNvSpPr>
              <a:spLocks noEditPoints="1"/>
            </p:cNvSpPr>
            <p:nvPr/>
          </p:nvSpPr>
          <p:spPr bwMode="auto">
            <a:xfrm>
              <a:off x="2140" y="3482"/>
              <a:ext cx="61" cy="82"/>
            </a:xfrm>
            <a:custGeom>
              <a:avLst/>
              <a:gdLst>
                <a:gd name="T0" fmla="*/ 2899 w 44"/>
                <a:gd name="T1" fmla="*/ 3879 h 58"/>
                <a:gd name="T2" fmla="*/ 1966 w 44"/>
                <a:gd name="T3" fmla="*/ 4448 h 58"/>
                <a:gd name="T4" fmla="*/ 681 w 44"/>
                <a:gd name="T5" fmla="*/ 2225 h 58"/>
                <a:gd name="T6" fmla="*/ 2899 w 44"/>
                <a:gd name="T7" fmla="*/ 2088 h 58"/>
                <a:gd name="T8" fmla="*/ 3104 w 44"/>
                <a:gd name="T9" fmla="*/ 1701 h 58"/>
                <a:gd name="T10" fmla="*/ 1815 w 44"/>
                <a:gd name="T11" fmla="*/ 0 h 58"/>
                <a:gd name="T12" fmla="*/ 1815 w 44"/>
                <a:gd name="T13" fmla="*/ 0 h 58"/>
                <a:gd name="T14" fmla="*/ 538 w 44"/>
                <a:gd name="T15" fmla="*/ 787 h 58"/>
                <a:gd name="T16" fmla="*/ 0 w 44"/>
                <a:gd name="T17" fmla="*/ 2784 h 58"/>
                <a:gd name="T18" fmla="*/ 1683 w 44"/>
                <a:gd name="T19" fmla="*/ 5237 h 58"/>
                <a:gd name="T20" fmla="*/ 3000 w 44"/>
                <a:gd name="T21" fmla="*/ 4151 h 58"/>
                <a:gd name="T22" fmla="*/ 2899 w 44"/>
                <a:gd name="T23" fmla="*/ 3879 h 58"/>
                <a:gd name="T24" fmla="*/ 1615 w 44"/>
                <a:gd name="T25" fmla="*/ 370 h 58"/>
                <a:gd name="T26" fmla="*/ 2368 w 44"/>
                <a:gd name="T27" fmla="*/ 1530 h 58"/>
                <a:gd name="T28" fmla="*/ 2164 w 44"/>
                <a:gd name="T29" fmla="*/ 1835 h 58"/>
                <a:gd name="T30" fmla="*/ 681 w 44"/>
                <a:gd name="T31" fmla="*/ 1835 h 58"/>
                <a:gd name="T32" fmla="*/ 1615 w 44"/>
                <a:gd name="T33" fmla="*/ 370 h 58"/>
                <a:gd name="T34" fmla="*/ 1615 w 44"/>
                <a:gd name="T35" fmla="*/ 37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4" h="58">
                  <a:moveTo>
                    <a:pt x="41" y="43"/>
                  </a:moveTo>
                  <a:cubicBezTo>
                    <a:pt x="37" y="47"/>
                    <a:pt x="33" y="49"/>
                    <a:pt x="28" y="49"/>
                  </a:cubicBezTo>
                  <a:cubicBezTo>
                    <a:pt x="19" y="49"/>
                    <a:pt x="10" y="42"/>
                    <a:pt x="10" y="25"/>
                  </a:cubicBezTo>
                  <a:cubicBezTo>
                    <a:pt x="24" y="25"/>
                    <a:pt x="39" y="23"/>
                    <a:pt x="41" y="23"/>
                  </a:cubicBezTo>
                  <a:cubicBezTo>
                    <a:pt x="43" y="23"/>
                    <a:pt x="44" y="22"/>
                    <a:pt x="44" y="19"/>
                  </a:cubicBezTo>
                  <a:cubicBezTo>
                    <a:pt x="44" y="9"/>
                    <a:pt x="3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3" y="3"/>
                    <a:pt x="8" y="9"/>
                  </a:cubicBezTo>
                  <a:cubicBezTo>
                    <a:pt x="3" y="15"/>
                    <a:pt x="0" y="22"/>
                    <a:pt x="0" y="31"/>
                  </a:cubicBezTo>
                  <a:cubicBezTo>
                    <a:pt x="0" y="45"/>
                    <a:pt x="9" y="58"/>
                    <a:pt x="24" y="58"/>
                  </a:cubicBezTo>
                  <a:cubicBezTo>
                    <a:pt x="27" y="58"/>
                    <a:pt x="36" y="56"/>
                    <a:pt x="43" y="46"/>
                  </a:cubicBezTo>
                  <a:cubicBezTo>
                    <a:pt x="41" y="43"/>
                    <a:pt x="41" y="43"/>
                    <a:pt x="41" y="43"/>
                  </a:cubicBezTo>
                  <a:close/>
                  <a:moveTo>
                    <a:pt x="23" y="4"/>
                  </a:moveTo>
                  <a:cubicBezTo>
                    <a:pt x="30" y="4"/>
                    <a:pt x="34" y="11"/>
                    <a:pt x="34" y="17"/>
                  </a:cubicBezTo>
                  <a:cubicBezTo>
                    <a:pt x="34" y="19"/>
                    <a:pt x="33" y="20"/>
                    <a:pt x="31" y="20"/>
                  </a:cubicBezTo>
                  <a:cubicBezTo>
                    <a:pt x="24" y="20"/>
                    <a:pt x="17" y="20"/>
                    <a:pt x="10" y="20"/>
                  </a:cubicBezTo>
                  <a:cubicBezTo>
                    <a:pt x="12" y="10"/>
                    <a:pt x="18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25" name="Freeform 111"/>
            <p:cNvSpPr>
              <a:spLocks/>
            </p:cNvSpPr>
            <p:nvPr/>
          </p:nvSpPr>
          <p:spPr bwMode="auto">
            <a:xfrm>
              <a:off x="2231" y="3446"/>
              <a:ext cx="116" cy="118"/>
            </a:xfrm>
            <a:custGeom>
              <a:avLst/>
              <a:gdLst>
                <a:gd name="T0" fmla="*/ 6440 w 83"/>
                <a:gd name="T1" fmla="*/ 0 h 84"/>
                <a:gd name="T2" fmla="*/ 4292 w 83"/>
                <a:gd name="T3" fmla="*/ 0 h 84"/>
                <a:gd name="T4" fmla="*/ 4292 w 83"/>
                <a:gd name="T5" fmla="*/ 316 h 84"/>
                <a:gd name="T6" fmla="*/ 5209 w 83"/>
                <a:gd name="T7" fmla="*/ 1013 h 84"/>
                <a:gd name="T8" fmla="*/ 5286 w 83"/>
                <a:gd name="T9" fmla="*/ 2731 h 84"/>
                <a:gd name="T10" fmla="*/ 5286 w 83"/>
                <a:gd name="T11" fmla="*/ 5313 h 84"/>
                <a:gd name="T12" fmla="*/ 5209 w 83"/>
                <a:gd name="T13" fmla="*/ 5313 h 84"/>
                <a:gd name="T14" fmla="*/ 1365 w 83"/>
                <a:gd name="T15" fmla="*/ 0 h 84"/>
                <a:gd name="T16" fmla="*/ 0 w 83"/>
                <a:gd name="T17" fmla="*/ 0 h 84"/>
                <a:gd name="T18" fmla="*/ 0 w 83"/>
                <a:gd name="T19" fmla="*/ 316 h 84"/>
                <a:gd name="T20" fmla="*/ 805 w 83"/>
                <a:gd name="T21" fmla="*/ 742 h 84"/>
                <a:gd name="T22" fmla="*/ 991 w 83"/>
                <a:gd name="T23" fmla="*/ 1731 h 84"/>
                <a:gd name="T24" fmla="*/ 991 w 83"/>
                <a:gd name="T25" fmla="*/ 4060 h 84"/>
                <a:gd name="T26" fmla="*/ 977 w 83"/>
                <a:gd name="T27" fmla="*/ 5890 h 84"/>
                <a:gd name="T28" fmla="*/ 1 w 83"/>
                <a:gd name="T29" fmla="*/ 6563 h 84"/>
                <a:gd name="T30" fmla="*/ 1 w 83"/>
                <a:gd name="T31" fmla="*/ 6822 h 84"/>
                <a:gd name="T32" fmla="*/ 2342 w 83"/>
                <a:gd name="T33" fmla="*/ 6822 h 84"/>
                <a:gd name="T34" fmla="*/ 2342 w 83"/>
                <a:gd name="T35" fmla="*/ 6563 h 84"/>
                <a:gd name="T36" fmla="*/ 1385 w 83"/>
                <a:gd name="T37" fmla="*/ 5810 h 84"/>
                <a:gd name="T38" fmla="*/ 1385 w 83"/>
                <a:gd name="T39" fmla="*/ 4060 h 84"/>
                <a:gd name="T40" fmla="*/ 1385 w 83"/>
                <a:gd name="T41" fmla="*/ 1423 h 84"/>
                <a:gd name="T42" fmla="*/ 1385 w 83"/>
                <a:gd name="T43" fmla="*/ 1423 h 84"/>
                <a:gd name="T44" fmla="*/ 5309 w 83"/>
                <a:gd name="T45" fmla="*/ 6963 h 84"/>
                <a:gd name="T46" fmla="*/ 5684 w 83"/>
                <a:gd name="T47" fmla="*/ 6963 h 84"/>
                <a:gd name="T48" fmla="*/ 5684 w 83"/>
                <a:gd name="T49" fmla="*/ 2731 h 84"/>
                <a:gd name="T50" fmla="*/ 5684 w 83"/>
                <a:gd name="T51" fmla="*/ 1013 h 84"/>
                <a:gd name="T52" fmla="*/ 6440 w 83"/>
                <a:gd name="T53" fmla="*/ 316 h 84"/>
                <a:gd name="T54" fmla="*/ 6440 w 83"/>
                <a:gd name="T55" fmla="*/ 0 h 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3" h="84">
                  <a:moveTo>
                    <a:pt x="83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63" y="4"/>
                    <a:pt x="66" y="6"/>
                    <a:pt x="67" y="12"/>
                  </a:cubicBezTo>
                  <a:cubicBezTo>
                    <a:pt x="67" y="15"/>
                    <a:pt x="68" y="21"/>
                    <a:pt x="68" y="33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4"/>
                    <a:pt x="8" y="5"/>
                    <a:pt x="10" y="9"/>
                  </a:cubicBezTo>
                  <a:cubicBezTo>
                    <a:pt x="12" y="12"/>
                    <a:pt x="13" y="12"/>
                    <a:pt x="13" y="2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61"/>
                    <a:pt x="12" y="67"/>
                    <a:pt x="12" y="71"/>
                  </a:cubicBezTo>
                  <a:cubicBezTo>
                    <a:pt x="11" y="77"/>
                    <a:pt x="8" y="79"/>
                    <a:pt x="1" y="79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2" y="78"/>
                    <a:pt x="19" y="77"/>
                    <a:pt x="18" y="70"/>
                  </a:cubicBezTo>
                  <a:cubicBezTo>
                    <a:pt x="18" y="67"/>
                    <a:pt x="18" y="61"/>
                    <a:pt x="18" y="49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21"/>
                    <a:pt x="73" y="15"/>
                    <a:pt x="73" y="12"/>
                  </a:cubicBezTo>
                  <a:cubicBezTo>
                    <a:pt x="74" y="6"/>
                    <a:pt x="77" y="4"/>
                    <a:pt x="83" y="4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26" name="Freeform 112"/>
            <p:cNvSpPr>
              <a:spLocks noEditPoints="1"/>
            </p:cNvSpPr>
            <p:nvPr/>
          </p:nvSpPr>
          <p:spPr bwMode="auto">
            <a:xfrm>
              <a:off x="2347" y="3482"/>
              <a:ext cx="60" cy="82"/>
            </a:xfrm>
            <a:custGeom>
              <a:avLst/>
              <a:gdLst>
                <a:gd name="T0" fmla="*/ 3133 w 43"/>
                <a:gd name="T1" fmla="*/ 3879 h 58"/>
                <a:gd name="T2" fmla="*/ 2069 w 43"/>
                <a:gd name="T3" fmla="*/ 4448 h 58"/>
                <a:gd name="T4" fmla="*/ 707 w 43"/>
                <a:gd name="T5" fmla="*/ 2225 h 58"/>
                <a:gd name="T6" fmla="*/ 3133 w 43"/>
                <a:gd name="T7" fmla="*/ 2088 h 58"/>
                <a:gd name="T8" fmla="*/ 3264 w 43"/>
                <a:gd name="T9" fmla="*/ 1701 h 58"/>
                <a:gd name="T10" fmla="*/ 1921 w 43"/>
                <a:gd name="T11" fmla="*/ 0 h 58"/>
                <a:gd name="T12" fmla="*/ 1921 w 43"/>
                <a:gd name="T13" fmla="*/ 0 h 58"/>
                <a:gd name="T14" fmla="*/ 576 w 43"/>
                <a:gd name="T15" fmla="*/ 787 h 58"/>
                <a:gd name="T16" fmla="*/ 0 w 43"/>
                <a:gd name="T17" fmla="*/ 2784 h 58"/>
                <a:gd name="T18" fmla="*/ 1772 w 43"/>
                <a:gd name="T19" fmla="*/ 5237 h 58"/>
                <a:gd name="T20" fmla="*/ 3264 w 43"/>
                <a:gd name="T21" fmla="*/ 4151 h 58"/>
                <a:gd name="T22" fmla="*/ 3133 w 43"/>
                <a:gd name="T23" fmla="*/ 3879 h 58"/>
                <a:gd name="T24" fmla="*/ 1676 w 43"/>
                <a:gd name="T25" fmla="*/ 370 h 58"/>
                <a:gd name="T26" fmla="*/ 2481 w 43"/>
                <a:gd name="T27" fmla="*/ 1530 h 58"/>
                <a:gd name="T28" fmla="*/ 2290 w 43"/>
                <a:gd name="T29" fmla="*/ 1835 h 58"/>
                <a:gd name="T30" fmla="*/ 777 w 43"/>
                <a:gd name="T31" fmla="*/ 1835 h 58"/>
                <a:gd name="T32" fmla="*/ 1676 w 43"/>
                <a:gd name="T33" fmla="*/ 370 h 58"/>
                <a:gd name="T34" fmla="*/ 1676 w 43"/>
                <a:gd name="T35" fmla="*/ 37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" h="58">
                  <a:moveTo>
                    <a:pt x="41" y="43"/>
                  </a:moveTo>
                  <a:cubicBezTo>
                    <a:pt x="36" y="47"/>
                    <a:pt x="32" y="49"/>
                    <a:pt x="27" y="49"/>
                  </a:cubicBezTo>
                  <a:cubicBezTo>
                    <a:pt x="19" y="49"/>
                    <a:pt x="9" y="42"/>
                    <a:pt x="9" y="25"/>
                  </a:cubicBezTo>
                  <a:cubicBezTo>
                    <a:pt x="23" y="25"/>
                    <a:pt x="38" y="23"/>
                    <a:pt x="41" y="23"/>
                  </a:cubicBezTo>
                  <a:cubicBezTo>
                    <a:pt x="43" y="23"/>
                    <a:pt x="43" y="22"/>
                    <a:pt x="43" y="19"/>
                  </a:cubicBezTo>
                  <a:cubicBezTo>
                    <a:pt x="43" y="9"/>
                    <a:pt x="3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3" y="3"/>
                    <a:pt x="8" y="9"/>
                  </a:cubicBezTo>
                  <a:cubicBezTo>
                    <a:pt x="3" y="15"/>
                    <a:pt x="0" y="22"/>
                    <a:pt x="0" y="31"/>
                  </a:cubicBezTo>
                  <a:cubicBezTo>
                    <a:pt x="0" y="45"/>
                    <a:pt x="8" y="58"/>
                    <a:pt x="23" y="58"/>
                  </a:cubicBezTo>
                  <a:cubicBezTo>
                    <a:pt x="27" y="58"/>
                    <a:pt x="35" y="56"/>
                    <a:pt x="43" y="46"/>
                  </a:cubicBezTo>
                  <a:cubicBezTo>
                    <a:pt x="41" y="43"/>
                    <a:pt x="41" y="43"/>
                    <a:pt x="41" y="43"/>
                  </a:cubicBezTo>
                  <a:close/>
                  <a:moveTo>
                    <a:pt x="22" y="4"/>
                  </a:moveTo>
                  <a:cubicBezTo>
                    <a:pt x="29" y="4"/>
                    <a:pt x="33" y="11"/>
                    <a:pt x="33" y="17"/>
                  </a:cubicBezTo>
                  <a:cubicBezTo>
                    <a:pt x="33" y="19"/>
                    <a:pt x="32" y="20"/>
                    <a:pt x="30" y="20"/>
                  </a:cubicBezTo>
                  <a:cubicBezTo>
                    <a:pt x="23" y="20"/>
                    <a:pt x="17" y="20"/>
                    <a:pt x="10" y="20"/>
                  </a:cubicBezTo>
                  <a:cubicBezTo>
                    <a:pt x="12" y="10"/>
                    <a:pt x="17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27" name="Freeform 113"/>
            <p:cNvSpPr>
              <a:spLocks noEditPoints="1"/>
            </p:cNvSpPr>
            <p:nvPr/>
          </p:nvSpPr>
          <p:spPr bwMode="auto">
            <a:xfrm>
              <a:off x="2417" y="3482"/>
              <a:ext cx="72" cy="125"/>
            </a:xfrm>
            <a:custGeom>
              <a:avLst/>
              <a:gdLst>
                <a:gd name="T0" fmla="*/ 3574 w 52"/>
                <a:gd name="T1" fmla="*/ 1 h 89"/>
                <a:gd name="T2" fmla="*/ 2352 w 52"/>
                <a:gd name="T3" fmla="*/ 225 h 89"/>
                <a:gd name="T4" fmla="*/ 1655 w 52"/>
                <a:gd name="T5" fmla="*/ 0 h 89"/>
                <a:gd name="T6" fmla="*/ 1655 w 52"/>
                <a:gd name="T7" fmla="*/ 0 h 89"/>
                <a:gd name="T8" fmla="*/ 145 w 52"/>
                <a:gd name="T9" fmla="*/ 1728 h 89"/>
                <a:gd name="T10" fmla="*/ 886 w 52"/>
                <a:gd name="T11" fmla="*/ 3097 h 89"/>
                <a:gd name="T12" fmla="*/ 145 w 52"/>
                <a:gd name="T13" fmla="*/ 3701 h 89"/>
                <a:gd name="T14" fmla="*/ 278 w 52"/>
                <a:gd name="T15" fmla="*/ 4232 h 89"/>
                <a:gd name="T16" fmla="*/ 886 w 52"/>
                <a:gd name="T17" fmla="*/ 4788 h 89"/>
                <a:gd name="T18" fmla="*/ 201 w 52"/>
                <a:gd name="T19" fmla="*/ 5472 h 89"/>
                <a:gd name="T20" fmla="*/ 0 w 52"/>
                <a:gd name="T21" fmla="*/ 6110 h 89"/>
                <a:gd name="T22" fmla="*/ 1415 w 52"/>
                <a:gd name="T23" fmla="*/ 7378 h 89"/>
                <a:gd name="T24" fmla="*/ 3444 w 52"/>
                <a:gd name="T25" fmla="*/ 5308 h 89"/>
                <a:gd name="T26" fmla="*/ 2292 w 52"/>
                <a:gd name="T27" fmla="*/ 4053 h 89"/>
                <a:gd name="T28" fmla="*/ 1415 w 52"/>
                <a:gd name="T29" fmla="*/ 4053 h 89"/>
                <a:gd name="T30" fmla="*/ 886 w 52"/>
                <a:gd name="T31" fmla="*/ 3629 h 89"/>
                <a:gd name="T32" fmla="*/ 1195 w 52"/>
                <a:gd name="T33" fmla="*/ 3225 h 89"/>
                <a:gd name="T34" fmla="*/ 1574 w 52"/>
                <a:gd name="T35" fmla="*/ 3322 h 89"/>
                <a:gd name="T36" fmla="*/ 3017 w 52"/>
                <a:gd name="T37" fmla="*/ 1635 h 89"/>
                <a:gd name="T38" fmla="*/ 2712 w 52"/>
                <a:gd name="T39" fmla="*/ 624 h 89"/>
                <a:gd name="T40" fmla="*/ 3241 w 52"/>
                <a:gd name="T41" fmla="*/ 742 h 89"/>
                <a:gd name="T42" fmla="*/ 3574 w 52"/>
                <a:gd name="T43" fmla="*/ 160 h 89"/>
                <a:gd name="T44" fmla="*/ 3574 w 52"/>
                <a:gd name="T45" fmla="*/ 1 h 89"/>
                <a:gd name="T46" fmla="*/ 1574 w 52"/>
                <a:gd name="T47" fmla="*/ 316 h 89"/>
                <a:gd name="T48" fmla="*/ 2341 w 52"/>
                <a:gd name="T49" fmla="*/ 1728 h 89"/>
                <a:gd name="T50" fmla="*/ 1655 w 52"/>
                <a:gd name="T51" fmla="*/ 3013 h 89"/>
                <a:gd name="T52" fmla="*/ 886 w 52"/>
                <a:gd name="T53" fmla="*/ 1570 h 89"/>
                <a:gd name="T54" fmla="*/ 1574 w 52"/>
                <a:gd name="T55" fmla="*/ 316 h 89"/>
                <a:gd name="T56" fmla="*/ 1574 w 52"/>
                <a:gd name="T57" fmla="*/ 316 h 89"/>
                <a:gd name="T58" fmla="*/ 1699 w 52"/>
                <a:gd name="T59" fmla="*/ 4788 h 89"/>
                <a:gd name="T60" fmla="*/ 2534 w 52"/>
                <a:gd name="T61" fmla="*/ 4951 h 89"/>
                <a:gd name="T62" fmla="*/ 2876 w 52"/>
                <a:gd name="T63" fmla="*/ 5677 h 89"/>
                <a:gd name="T64" fmla="*/ 1699 w 52"/>
                <a:gd name="T65" fmla="*/ 6799 h 89"/>
                <a:gd name="T66" fmla="*/ 623 w 52"/>
                <a:gd name="T67" fmla="*/ 5888 h 89"/>
                <a:gd name="T68" fmla="*/ 1022 w 52"/>
                <a:gd name="T69" fmla="*/ 5090 h 89"/>
                <a:gd name="T70" fmla="*/ 1699 w 52"/>
                <a:gd name="T71" fmla="*/ 4788 h 89"/>
                <a:gd name="T72" fmla="*/ 1699 w 52"/>
                <a:gd name="T73" fmla="*/ 4788 h 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2" h="89">
                  <a:moveTo>
                    <a:pt x="52" y="1"/>
                  </a:moveTo>
                  <a:cubicBezTo>
                    <a:pt x="47" y="2"/>
                    <a:pt x="41" y="3"/>
                    <a:pt x="35" y="3"/>
                  </a:cubicBezTo>
                  <a:cubicBezTo>
                    <a:pt x="32" y="1"/>
                    <a:pt x="28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5" y="0"/>
                    <a:pt x="2" y="6"/>
                    <a:pt x="2" y="21"/>
                  </a:cubicBezTo>
                  <a:cubicBezTo>
                    <a:pt x="2" y="29"/>
                    <a:pt x="8" y="35"/>
                    <a:pt x="13" y="38"/>
                  </a:cubicBezTo>
                  <a:cubicBezTo>
                    <a:pt x="11" y="40"/>
                    <a:pt x="7" y="43"/>
                    <a:pt x="2" y="45"/>
                  </a:cubicBezTo>
                  <a:cubicBezTo>
                    <a:pt x="2" y="47"/>
                    <a:pt x="3" y="49"/>
                    <a:pt x="4" y="51"/>
                  </a:cubicBezTo>
                  <a:cubicBezTo>
                    <a:pt x="5" y="53"/>
                    <a:pt x="8" y="56"/>
                    <a:pt x="13" y="58"/>
                  </a:cubicBezTo>
                  <a:cubicBezTo>
                    <a:pt x="10" y="60"/>
                    <a:pt x="5" y="64"/>
                    <a:pt x="3" y="66"/>
                  </a:cubicBezTo>
                  <a:cubicBezTo>
                    <a:pt x="1" y="68"/>
                    <a:pt x="0" y="71"/>
                    <a:pt x="0" y="74"/>
                  </a:cubicBezTo>
                  <a:cubicBezTo>
                    <a:pt x="0" y="81"/>
                    <a:pt x="7" y="89"/>
                    <a:pt x="21" y="89"/>
                  </a:cubicBezTo>
                  <a:cubicBezTo>
                    <a:pt x="36" y="89"/>
                    <a:pt x="50" y="77"/>
                    <a:pt x="50" y="64"/>
                  </a:cubicBezTo>
                  <a:cubicBezTo>
                    <a:pt x="50" y="52"/>
                    <a:pt x="41" y="49"/>
                    <a:pt x="33" y="49"/>
                  </a:cubicBezTo>
                  <a:cubicBezTo>
                    <a:pt x="29" y="49"/>
                    <a:pt x="25" y="49"/>
                    <a:pt x="21" y="49"/>
                  </a:cubicBezTo>
                  <a:cubicBezTo>
                    <a:pt x="15" y="49"/>
                    <a:pt x="13" y="47"/>
                    <a:pt x="13" y="44"/>
                  </a:cubicBezTo>
                  <a:cubicBezTo>
                    <a:pt x="13" y="42"/>
                    <a:pt x="15" y="40"/>
                    <a:pt x="17" y="39"/>
                  </a:cubicBezTo>
                  <a:cubicBezTo>
                    <a:pt x="19" y="39"/>
                    <a:pt x="21" y="40"/>
                    <a:pt x="23" y="40"/>
                  </a:cubicBezTo>
                  <a:cubicBezTo>
                    <a:pt x="33" y="40"/>
                    <a:pt x="44" y="33"/>
                    <a:pt x="44" y="20"/>
                  </a:cubicBezTo>
                  <a:cubicBezTo>
                    <a:pt x="44" y="15"/>
                    <a:pt x="42" y="11"/>
                    <a:pt x="40" y="8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9" y="8"/>
                    <a:pt x="51" y="4"/>
                    <a:pt x="52" y="2"/>
                  </a:cubicBezTo>
                  <a:cubicBezTo>
                    <a:pt x="52" y="1"/>
                    <a:pt x="52" y="1"/>
                    <a:pt x="52" y="1"/>
                  </a:cubicBezTo>
                  <a:close/>
                  <a:moveTo>
                    <a:pt x="23" y="4"/>
                  </a:moveTo>
                  <a:cubicBezTo>
                    <a:pt x="30" y="4"/>
                    <a:pt x="34" y="11"/>
                    <a:pt x="34" y="21"/>
                  </a:cubicBezTo>
                  <a:cubicBezTo>
                    <a:pt x="34" y="31"/>
                    <a:pt x="29" y="36"/>
                    <a:pt x="24" y="36"/>
                  </a:cubicBezTo>
                  <a:cubicBezTo>
                    <a:pt x="17" y="36"/>
                    <a:pt x="13" y="29"/>
                    <a:pt x="13" y="19"/>
                  </a:cubicBezTo>
                  <a:cubicBezTo>
                    <a:pt x="13" y="9"/>
                    <a:pt x="17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lose/>
                  <a:moveTo>
                    <a:pt x="25" y="58"/>
                  </a:moveTo>
                  <a:cubicBezTo>
                    <a:pt x="30" y="58"/>
                    <a:pt x="34" y="58"/>
                    <a:pt x="37" y="60"/>
                  </a:cubicBezTo>
                  <a:cubicBezTo>
                    <a:pt x="40" y="61"/>
                    <a:pt x="42" y="64"/>
                    <a:pt x="42" y="68"/>
                  </a:cubicBezTo>
                  <a:cubicBezTo>
                    <a:pt x="42" y="76"/>
                    <a:pt x="36" y="82"/>
                    <a:pt x="25" y="82"/>
                  </a:cubicBezTo>
                  <a:cubicBezTo>
                    <a:pt x="16" y="82"/>
                    <a:pt x="9" y="77"/>
                    <a:pt x="9" y="71"/>
                  </a:cubicBezTo>
                  <a:cubicBezTo>
                    <a:pt x="9" y="67"/>
                    <a:pt x="12" y="63"/>
                    <a:pt x="15" y="61"/>
                  </a:cubicBezTo>
                  <a:cubicBezTo>
                    <a:pt x="17" y="59"/>
                    <a:pt x="20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28" name="Freeform 114"/>
            <p:cNvSpPr>
              <a:spLocks noEditPoints="1"/>
            </p:cNvSpPr>
            <p:nvPr/>
          </p:nvSpPr>
          <p:spPr bwMode="auto">
            <a:xfrm>
              <a:off x="2491" y="3482"/>
              <a:ext cx="60" cy="82"/>
            </a:xfrm>
            <a:custGeom>
              <a:avLst/>
              <a:gdLst>
                <a:gd name="T0" fmla="*/ 3133 w 43"/>
                <a:gd name="T1" fmla="*/ 3879 h 58"/>
                <a:gd name="T2" fmla="*/ 2069 w 43"/>
                <a:gd name="T3" fmla="*/ 4448 h 58"/>
                <a:gd name="T4" fmla="*/ 707 w 43"/>
                <a:gd name="T5" fmla="*/ 2225 h 58"/>
                <a:gd name="T6" fmla="*/ 3133 w 43"/>
                <a:gd name="T7" fmla="*/ 2088 h 58"/>
                <a:gd name="T8" fmla="*/ 3264 w 43"/>
                <a:gd name="T9" fmla="*/ 1701 h 58"/>
                <a:gd name="T10" fmla="*/ 1921 w 43"/>
                <a:gd name="T11" fmla="*/ 0 h 58"/>
                <a:gd name="T12" fmla="*/ 1921 w 43"/>
                <a:gd name="T13" fmla="*/ 0 h 58"/>
                <a:gd name="T14" fmla="*/ 576 w 43"/>
                <a:gd name="T15" fmla="*/ 787 h 58"/>
                <a:gd name="T16" fmla="*/ 0 w 43"/>
                <a:gd name="T17" fmla="*/ 2784 h 58"/>
                <a:gd name="T18" fmla="*/ 1772 w 43"/>
                <a:gd name="T19" fmla="*/ 5237 h 58"/>
                <a:gd name="T20" fmla="*/ 3264 w 43"/>
                <a:gd name="T21" fmla="*/ 4151 h 58"/>
                <a:gd name="T22" fmla="*/ 3133 w 43"/>
                <a:gd name="T23" fmla="*/ 3879 h 58"/>
                <a:gd name="T24" fmla="*/ 1772 w 43"/>
                <a:gd name="T25" fmla="*/ 370 h 58"/>
                <a:gd name="T26" fmla="*/ 2481 w 43"/>
                <a:gd name="T27" fmla="*/ 1530 h 58"/>
                <a:gd name="T28" fmla="*/ 2290 w 43"/>
                <a:gd name="T29" fmla="*/ 1835 h 58"/>
                <a:gd name="T30" fmla="*/ 777 w 43"/>
                <a:gd name="T31" fmla="*/ 1835 h 58"/>
                <a:gd name="T32" fmla="*/ 1676 w 43"/>
                <a:gd name="T33" fmla="*/ 370 h 58"/>
                <a:gd name="T34" fmla="*/ 1772 w 43"/>
                <a:gd name="T35" fmla="*/ 37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" h="58">
                  <a:moveTo>
                    <a:pt x="41" y="43"/>
                  </a:moveTo>
                  <a:cubicBezTo>
                    <a:pt x="37" y="47"/>
                    <a:pt x="32" y="49"/>
                    <a:pt x="27" y="49"/>
                  </a:cubicBezTo>
                  <a:cubicBezTo>
                    <a:pt x="19" y="49"/>
                    <a:pt x="9" y="42"/>
                    <a:pt x="9" y="25"/>
                  </a:cubicBezTo>
                  <a:cubicBezTo>
                    <a:pt x="24" y="25"/>
                    <a:pt x="39" y="23"/>
                    <a:pt x="41" y="23"/>
                  </a:cubicBezTo>
                  <a:cubicBezTo>
                    <a:pt x="43" y="23"/>
                    <a:pt x="43" y="22"/>
                    <a:pt x="43" y="19"/>
                  </a:cubicBezTo>
                  <a:cubicBezTo>
                    <a:pt x="43" y="9"/>
                    <a:pt x="3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3" y="3"/>
                    <a:pt x="8" y="9"/>
                  </a:cubicBezTo>
                  <a:cubicBezTo>
                    <a:pt x="3" y="15"/>
                    <a:pt x="0" y="22"/>
                    <a:pt x="0" y="31"/>
                  </a:cubicBezTo>
                  <a:cubicBezTo>
                    <a:pt x="0" y="45"/>
                    <a:pt x="8" y="58"/>
                    <a:pt x="23" y="58"/>
                  </a:cubicBezTo>
                  <a:cubicBezTo>
                    <a:pt x="27" y="58"/>
                    <a:pt x="35" y="56"/>
                    <a:pt x="43" y="46"/>
                  </a:cubicBezTo>
                  <a:cubicBezTo>
                    <a:pt x="41" y="43"/>
                    <a:pt x="41" y="43"/>
                    <a:pt x="41" y="43"/>
                  </a:cubicBezTo>
                  <a:close/>
                  <a:moveTo>
                    <a:pt x="23" y="4"/>
                  </a:moveTo>
                  <a:cubicBezTo>
                    <a:pt x="29" y="4"/>
                    <a:pt x="33" y="11"/>
                    <a:pt x="33" y="17"/>
                  </a:cubicBezTo>
                  <a:cubicBezTo>
                    <a:pt x="33" y="19"/>
                    <a:pt x="32" y="20"/>
                    <a:pt x="30" y="20"/>
                  </a:cubicBezTo>
                  <a:cubicBezTo>
                    <a:pt x="23" y="20"/>
                    <a:pt x="17" y="20"/>
                    <a:pt x="10" y="20"/>
                  </a:cubicBezTo>
                  <a:cubicBezTo>
                    <a:pt x="12" y="10"/>
                    <a:pt x="17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29" name="Freeform 115"/>
            <p:cNvSpPr>
              <a:spLocks/>
            </p:cNvSpPr>
            <p:nvPr/>
          </p:nvSpPr>
          <p:spPr bwMode="auto">
            <a:xfrm>
              <a:off x="2555" y="3484"/>
              <a:ext cx="81" cy="80"/>
            </a:xfrm>
            <a:custGeom>
              <a:avLst/>
              <a:gdLst>
                <a:gd name="T0" fmla="*/ 4472 w 58"/>
                <a:gd name="T1" fmla="*/ 0 h 57"/>
                <a:gd name="T2" fmla="*/ 2769 w 58"/>
                <a:gd name="T3" fmla="*/ 0 h 57"/>
                <a:gd name="T4" fmla="*/ 2769 w 58"/>
                <a:gd name="T5" fmla="*/ 225 h 57"/>
                <a:gd name="T6" fmla="*/ 3255 w 58"/>
                <a:gd name="T7" fmla="*/ 1009 h 57"/>
                <a:gd name="T8" fmla="*/ 2357 w 58"/>
                <a:gd name="T9" fmla="*/ 3446 h 57"/>
                <a:gd name="T10" fmla="*/ 1518 w 58"/>
                <a:gd name="T11" fmla="*/ 874 h 57"/>
                <a:gd name="T12" fmla="*/ 1929 w 58"/>
                <a:gd name="T13" fmla="*/ 225 h 57"/>
                <a:gd name="T14" fmla="*/ 1929 w 58"/>
                <a:gd name="T15" fmla="*/ 0 h 57"/>
                <a:gd name="T16" fmla="*/ 0 w 58"/>
                <a:gd name="T17" fmla="*/ 0 h 57"/>
                <a:gd name="T18" fmla="*/ 0 w 58"/>
                <a:gd name="T19" fmla="*/ 225 h 57"/>
                <a:gd name="T20" fmla="*/ 778 w 58"/>
                <a:gd name="T21" fmla="*/ 1040 h 57"/>
                <a:gd name="T22" fmla="*/ 2081 w 58"/>
                <a:gd name="T23" fmla="*/ 4657 h 57"/>
                <a:gd name="T24" fmla="*/ 2331 w 58"/>
                <a:gd name="T25" fmla="*/ 4657 h 57"/>
                <a:gd name="T26" fmla="*/ 3614 w 58"/>
                <a:gd name="T27" fmla="*/ 1040 h 57"/>
                <a:gd name="T28" fmla="*/ 4472 w 58"/>
                <a:gd name="T29" fmla="*/ 225 h 57"/>
                <a:gd name="T30" fmla="*/ 4472 w 58"/>
                <a:gd name="T31" fmla="*/ 0 h 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43" y="4"/>
                    <a:pt x="44" y="6"/>
                    <a:pt x="42" y="12"/>
                  </a:cubicBezTo>
                  <a:cubicBezTo>
                    <a:pt x="39" y="20"/>
                    <a:pt x="36" y="32"/>
                    <a:pt x="31" y="42"/>
                  </a:cubicBezTo>
                  <a:cubicBezTo>
                    <a:pt x="28" y="33"/>
                    <a:pt x="23" y="20"/>
                    <a:pt x="20" y="11"/>
                  </a:cubicBezTo>
                  <a:cubicBezTo>
                    <a:pt x="18" y="5"/>
                    <a:pt x="18" y="4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4"/>
                    <a:pt x="8" y="5"/>
                    <a:pt x="10" y="13"/>
                  </a:cubicBezTo>
                  <a:cubicBezTo>
                    <a:pt x="16" y="27"/>
                    <a:pt x="21" y="42"/>
                    <a:pt x="27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7" y="38"/>
                    <a:pt x="43" y="23"/>
                    <a:pt x="47" y="13"/>
                  </a:cubicBezTo>
                  <a:cubicBezTo>
                    <a:pt x="50" y="5"/>
                    <a:pt x="51" y="4"/>
                    <a:pt x="58" y="3"/>
                  </a:cubicBezTo>
                  <a:cubicBezTo>
                    <a:pt x="58" y="0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30" name="Freeform 116"/>
            <p:cNvSpPr>
              <a:spLocks/>
            </p:cNvSpPr>
            <p:nvPr/>
          </p:nvSpPr>
          <p:spPr bwMode="auto">
            <a:xfrm>
              <a:off x="1339" y="3219"/>
              <a:ext cx="49" cy="207"/>
            </a:xfrm>
            <a:custGeom>
              <a:avLst/>
              <a:gdLst>
                <a:gd name="T0" fmla="*/ 2801 w 35"/>
                <a:gd name="T1" fmla="*/ 10877 h 147"/>
                <a:gd name="T2" fmla="*/ 2801 w 35"/>
                <a:gd name="T3" fmla="*/ 2119 h 147"/>
                <a:gd name="T4" fmla="*/ 2001 w 35"/>
                <a:gd name="T5" fmla="*/ 460 h 147"/>
                <a:gd name="T6" fmla="*/ 809 w 35"/>
                <a:gd name="T7" fmla="*/ 0 h 147"/>
                <a:gd name="T8" fmla="*/ 413 w 35"/>
                <a:gd name="T9" fmla="*/ 327 h 147"/>
                <a:gd name="T10" fmla="*/ 0 w 35"/>
                <a:gd name="T11" fmla="*/ 1284 h 147"/>
                <a:gd name="T12" fmla="*/ 1655 w 35"/>
                <a:gd name="T13" fmla="*/ 2940 h 147"/>
                <a:gd name="T14" fmla="*/ 1655 w 35"/>
                <a:gd name="T15" fmla="*/ 12572 h 147"/>
                <a:gd name="T16" fmla="*/ 1813 w 35"/>
                <a:gd name="T17" fmla="*/ 12572 h 147"/>
                <a:gd name="T18" fmla="*/ 2801 w 35"/>
                <a:gd name="T19" fmla="*/ 10877 h 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" h="147">
                  <a:moveTo>
                    <a:pt x="35" y="127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18"/>
                    <a:pt x="32" y="12"/>
                    <a:pt x="25" y="6"/>
                  </a:cubicBezTo>
                  <a:cubicBezTo>
                    <a:pt x="22" y="3"/>
                    <a:pt x="14" y="0"/>
                    <a:pt x="10" y="0"/>
                  </a:cubicBezTo>
                  <a:cubicBezTo>
                    <a:pt x="8" y="0"/>
                    <a:pt x="6" y="1"/>
                    <a:pt x="5" y="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7" y="16"/>
                    <a:pt x="21" y="20"/>
                    <a:pt x="21" y="34"/>
                  </a:cubicBezTo>
                  <a:cubicBezTo>
                    <a:pt x="21" y="147"/>
                    <a:pt x="21" y="147"/>
                    <a:pt x="21" y="147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30" y="144"/>
                    <a:pt x="35" y="138"/>
                    <a:pt x="35" y="1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31" name="Freeform 117"/>
            <p:cNvSpPr>
              <a:spLocks/>
            </p:cNvSpPr>
            <p:nvPr/>
          </p:nvSpPr>
          <p:spPr bwMode="auto">
            <a:xfrm>
              <a:off x="2921" y="3367"/>
              <a:ext cx="131" cy="194"/>
            </a:xfrm>
            <a:custGeom>
              <a:avLst/>
              <a:gdLst>
                <a:gd name="T0" fmla="*/ 7050 w 94"/>
                <a:gd name="T1" fmla="*/ 11580 h 138"/>
                <a:gd name="T2" fmla="*/ 5887 w 94"/>
                <a:gd name="T3" fmla="*/ 1433 h 138"/>
                <a:gd name="T4" fmla="*/ 3430 w 94"/>
                <a:gd name="T5" fmla="*/ 0 h 138"/>
                <a:gd name="T6" fmla="*/ 2163 w 94"/>
                <a:gd name="T7" fmla="*/ 11580 h 138"/>
                <a:gd name="T8" fmla="*/ 7050 w 94"/>
                <a:gd name="T9" fmla="*/ 11580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138">
                  <a:moveTo>
                    <a:pt x="94" y="138"/>
                  </a:moveTo>
                  <a:cubicBezTo>
                    <a:pt x="45" y="109"/>
                    <a:pt x="51" y="57"/>
                    <a:pt x="79" y="17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" y="29"/>
                    <a:pt x="0" y="100"/>
                    <a:pt x="29" y="138"/>
                  </a:cubicBezTo>
                  <a:cubicBezTo>
                    <a:pt x="94" y="138"/>
                    <a:pt x="94" y="138"/>
                    <a:pt x="94" y="138"/>
                  </a:cubicBez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32" name="Freeform 118"/>
            <p:cNvSpPr>
              <a:spLocks/>
            </p:cNvSpPr>
            <p:nvPr/>
          </p:nvSpPr>
          <p:spPr bwMode="auto">
            <a:xfrm>
              <a:off x="2568" y="2975"/>
              <a:ext cx="477" cy="586"/>
            </a:xfrm>
            <a:custGeom>
              <a:avLst/>
              <a:gdLst>
                <a:gd name="T0" fmla="*/ 14975 w 342"/>
                <a:gd name="T1" fmla="*/ 34751 h 417"/>
                <a:gd name="T2" fmla="*/ 19770 w 342"/>
                <a:gd name="T3" fmla="*/ 34751 h 417"/>
                <a:gd name="T4" fmla="*/ 19747 w 342"/>
                <a:gd name="T5" fmla="*/ 25426 h 417"/>
                <a:gd name="T6" fmla="*/ 25804 w 342"/>
                <a:gd name="T7" fmla="*/ 15028 h 417"/>
                <a:gd name="T8" fmla="*/ 15341 w 342"/>
                <a:gd name="T9" fmla="*/ 0 h 417"/>
                <a:gd name="T10" fmla="*/ 14804 w 342"/>
                <a:gd name="T11" fmla="*/ 24460 h 417"/>
                <a:gd name="T12" fmla="*/ 15533 w 342"/>
                <a:gd name="T13" fmla="*/ 22404 h 417"/>
                <a:gd name="T14" fmla="*/ 16642 w 342"/>
                <a:gd name="T15" fmla="*/ 20679 h 417"/>
                <a:gd name="T16" fmla="*/ 16798 w 342"/>
                <a:gd name="T17" fmla="*/ 2742 h 417"/>
                <a:gd name="T18" fmla="*/ 21973 w 342"/>
                <a:gd name="T19" fmla="*/ 14667 h 417"/>
                <a:gd name="T20" fmla="*/ 16798 w 342"/>
                <a:gd name="T21" fmla="*/ 22673 h 417"/>
                <a:gd name="T22" fmla="*/ 14975 w 342"/>
                <a:gd name="T23" fmla="*/ 34751 h 4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42" h="417">
                  <a:moveTo>
                    <a:pt x="198" y="417"/>
                  </a:moveTo>
                  <a:cubicBezTo>
                    <a:pt x="262" y="417"/>
                    <a:pt x="262" y="417"/>
                    <a:pt x="262" y="417"/>
                  </a:cubicBezTo>
                  <a:cubicBezTo>
                    <a:pt x="245" y="383"/>
                    <a:pt x="246" y="339"/>
                    <a:pt x="261" y="305"/>
                  </a:cubicBezTo>
                  <a:cubicBezTo>
                    <a:pt x="280" y="261"/>
                    <a:pt x="342" y="236"/>
                    <a:pt x="341" y="180"/>
                  </a:cubicBezTo>
                  <a:cubicBezTo>
                    <a:pt x="339" y="106"/>
                    <a:pt x="265" y="34"/>
                    <a:pt x="203" y="0"/>
                  </a:cubicBezTo>
                  <a:cubicBezTo>
                    <a:pt x="248" y="87"/>
                    <a:pt x="0" y="193"/>
                    <a:pt x="196" y="293"/>
                  </a:cubicBezTo>
                  <a:cubicBezTo>
                    <a:pt x="196" y="293"/>
                    <a:pt x="201" y="278"/>
                    <a:pt x="206" y="269"/>
                  </a:cubicBezTo>
                  <a:cubicBezTo>
                    <a:pt x="211" y="260"/>
                    <a:pt x="220" y="248"/>
                    <a:pt x="220" y="248"/>
                  </a:cubicBezTo>
                  <a:cubicBezTo>
                    <a:pt x="102" y="193"/>
                    <a:pt x="231" y="116"/>
                    <a:pt x="222" y="33"/>
                  </a:cubicBezTo>
                  <a:cubicBezTo>
                    <a:pt x="251" y="65"/>
                    <a:pt x="295" y="131"/>
                    <a:pt x="291" y="176"/>
                  </a:cubicBezTo>
                  <a:cubicBezTo>
                    <a:pt x="286" y="220"/>
                    <a:pt x="245" y="239"/>
                    <a:pt x="222" y="272"/>
                  </a:cubicBezTo>
                  <a:cubicBezTo>
                    <a:pt x="198" y="306"/>
                    <a:pt x="194" y="367"/>
                    <a:pt x="198" y="417"/>
                  </a:cubicBez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33" name="Freeform 119"/>
            <p:cNvSpPr>
              <a:spLocks/>
            </p:cNvSpPr>
            <p:nvPr/>
          </p:nvSpPr>
          <p:spPr bwMode="auto">
            <a:xfrm>
              <a:off x="2720" y="3354"/>
              <a:ext cx="114" cy="207"/>
            </a:xfrm>
            <a:custGeom>
              <a:avLst/>
              <a:gdLst>
                <a:gd name="T0" fmla="*/ 5935 w 82"/>
                <a:gd name="T1" fmla="*/ 3149 h 147"/>
                <a:gd name="T2" fmla="*/ 4139 w 82"/>
                <a:gd name="T3" fmla="*/ 2088 h 147"/>
                <a:gd name="T4" fmla="*/ 1725 w 82"/>
                <a:gd name="T5" fmla="*/ 0 h 147"/>
                <a:gd name="T6" fmla="*/ 0 w 82"/>
                <a:gd name="T7" fmla="*/ 12572 h 147"/>
                <a:gd name="T8" fmla="*/ 5371 w 82"/>
                <a:gd name="T9" fmla="*/ 12572 h 147"/>
                <a:gd name="T10" fmla="*/ 5935 w 82"/>
                <a:gd name="T11" fmla="*/ 3149 h 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147">
                  <a:moveTo>
                    <a:pt x="82" y="37"/>
                  </a:moveTo>
                  <a:cubicBezTo>
                    <a:pt x="82" y="37"/>
                    <a:pt x="66" y="30"/>
                    <a:pt x="57" y="24"/>
                  </a:cubicBezTo>
                  <a:cubicBezTo>
                    <a:pt x="44" y="16"/>
                    <a:pt x="24" y="0"/>
                    <a:pt x="24" y="0"/>
                  </a:cubicBezTo>
                  <a:cubicBezTo>
                    <a:pt x="39" y="51"/>
                    <a:pt x="40" y="111"/>
                    <a:pt x="0" y="147"/>
                  </a:cubicBezTo>
                  <a:cubicBezTo>
                    <a:pt x="74" y="147"/>
                    <a:pt x="74" y="147"/>
                    <a:pt x="74" y="147"/>
                  </a:cubicBezTo>
                  <a:cubicBezTo>
                    <a:pt x="73" y="104"/>
                    <a:pt x="75" y="72"/>
                    <a:pt x="82" y="37"/>
                  </a:cubicBez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34" name="Freeform 120"/>
            <p:cNvSpPr>
              <a:spLocks/>
            </p:cNvSpPr>
            <p:nvPr/>
          </p:nvSpPr>
          <p:spPr bwMode="auto">
            <a:xfrm>
              <a:off x="391" y="3217"/>
              <a:ext cx="113" cy="150"/>
            </a:xfrm>
            <a:custGeom>
              <a:avLst/>
              <a:gdLst>
                <a:gd name="T0" fmla="*/ 6138 w 81"/>
                <a:gd name="T1" fmla="*/ 7447 h 107"/>
                <a:gd name="T2" fmla="*/ 6138 w 81"/>
                <a:gd name="T3" fmla="*/ 7354 h 107"/>
                <a:gd name="T4" fmla="*/ 4799 w 81"/>
                <a:gd name="T5" fmla="*/ 7354 h 107"/>
                <a:gd name="T6" fmla="*/ 4660 w 81"/>
                <a:gd name="T7" fmla="*/ 7171 h 107"/>
                <a:gd name="T8" fmla="*/ 5226 w 81"/>
                <a:gd name="T9" fmla="*/ 6275 h 107"/>
                <a:gd name="T10" fmla="*/ 5444 w 81"/>
                <a:gd name="T11" fmla="*/ 3796 h 107"/>
                <a:gd name="T12" fmla="*/ 4947 w 81"/>
                <a:gd name="T13" fmla="*/ 1001 h 107"/>
                <a:gd name="T14" fmla="*/ 3440 w 81"/>
                <a:gd name="T15" fmla="*/ 416 h 107"/>
                <a:gd name="T16" fmla="*/ 1507 w 81"/>
                <a:gd name="T17" fmla="*/ 416 h 107"/>
                <a:gd name="T18" fmla="*/ 912 w 81"/>
                <a:gd name="T19" fmla="*/ 0 h 107"/>
                <a:gd name="T20" fmla="*/ 804 w 81"/>
                <a:gd name="T21" fmla="*/ 0 h 107"/>
                <a:gd name="T22" fmla="*/ 398 w 81"/>
                <a:gd name="T23" fmla="*/ 739 h 107"/>
                <a:gd name="T24" fmla="*/ 212 w 81"/>
                <a:gd name="T25" fmla="*/ 1145 h 107"/>
                <a:gd name="T26" fmla="*/ 296 w 81"/>
                <a:gd name="T27" fmla="*/ 1452 h 107"/>
                <a:gd name="T28" fmla="*/ 1080 w 81"/>
                <a:gd name="T29" fmla="*/ 1829 h 107"/>
                <a:gd name="T30" fmla="*/ 3045 w 81"/>
                <a:gd name="T31" fmla="*/ 1829 h 107"/>
                <a:gd name="T32" fmla="*/ 3959 w 81"/>
                <a:gd name="T33" fmla="*/ 2036 h 107"/>
                <a:gd name="T34" fmla="*/ 4364 w 81"/>
                <a:gd name="T35" fmla="*/ 4421 h 107"/>
                <a:gd name="T36" fmla="*/ 4090 w 81"/>
                <a:gd name="T37" fmla="*/ 6861 h 107"/>
                <a:gd name="T38" fmla="*/ 3184 w 81"/>
                <a:gd name="T39" fmla="*/ 7354 h 107"/>
                <a:gd name="T40" fmla="*/ 576 w 81"/>
                <a:gd name="T41" fmla="*/ 7354 h 107"/>
                <a:gd name="T42" fmla="*/ 212 w 81"/>
                <a:gd name="T43" fmla="*/ 7595 h 107"/>
                <a:gd name="T44" fmla="*/ 0 w 81"/>
                <a:gd name="T45" fmla="*/ 8469 h 107"/>
                <a:gd name="T46" fmla="*/ 0 w 81"/>
                <a:gd name="T47" fmla="*/ 8623 h 107"/>
                <a:gd name="T48" fmla="*/ 5523 w 81"/>
                <a:gd name="T49" fmla="*/ 8623 h 107"/>
                <a:gd name="T50" fmla="*/ 5926 w 81"/>
                <a:gd name="T51" fmla="*/ 8312 h 107"/>
                <a:gd name="T52" fmla="*/ 6138 w 81"/>
                <a:gd name="T53" fmla="*/ 7447 h 10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1" h="107">
                  <a:moveTo>
                    <a:pt x="81" y="92"/>
                  </a:moveTo>
                  <a:cubicBezTo>
                    <a:pt x="81" y="91"/>
                    <a:pt x="81" y="91"/>
                    <a:pt x="81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1" y="91"/>
                    <a:pt x="61" y="89"/>
                    <a:pt x="62" y="89"/>
                  </a:cubicBezTo>
                  <a:cubicBezTo>
                    <a:pt x="65" y="86"/>
                    <a:pt x="67" y="83"/>
                    <a:pt x="69" y="78"/>
                  </a:cubicBezTo>
                  <a:cubicBezTo>
                    <a:pt x="71" y="72"/>
                    <a:pt x="72" y="62"/>
                    <a:pt x="72" y="47"/>
                  </a:cubicBezTo>
                  <a:cubicBezTo>
                    <a:pt x="72" y="27"/>
                    <a:pt x="70" y="17"/>
                    <a:pt x="65" y="12"/>
                  </a:cubicBezTo>
                  <a:cubicBezTo>
                    <a:pt x="60" y="7"/>
                    <a:pt x="53" y="5"/>
                    <a:pt x="45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5"/>
                    <a:pt x="14" y="4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3" y="12"/>
                    <a:pt x="3" y="14"/>
                  </a:cubicBezTo>
                  <a:cubicBezTo>
                    <a:pt x="3" y="15"/>
                    <a:pt x="3" y="16"/>
                    <a:pt x="4" y="18"/>
                  </a:cubicBezTo>
                  <a:cubicBezTo>
                    <a:pt x="7" y="22"/>
                    <a:pt x="11" y="23"/>
                    <a:pt x="14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6" y="23"/>
                    <a:pt x="49" y="23"/>
                    <a:pt x="52" y="25"/>
                  </a:cubicBezTo>
                  <a:cubicBezTo>
                    <a:pt x="57" y="29"/>
                    <a:pt x="57" y="38"/>
                    <a:pt x="57" y="55"/>
                  </a:cubicBezTo>
                  <a:cubicBezTo>
                    <a:pt x="57" y="72"/>
                    <a:pt x="57" y="81"/>
                    <a:pt x="54" y="85"/>
                  </a:cubicBezTo>
                  <a:cubicBezTo>
                    <a:pt x="51" y="89"/>
                    <a:pt x="47" y="91"/>
                    <a:pt x="42" y="91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5" y="91"/>
                    <a:pt x="4" y="91"/>
                    <a:pt x="3" y="9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6" y="107"/>
                    <a:pt x="76" y="106"/>
                    <a:pt x="78" y="103"/>
                  </a:cubicBezTo>
                  <a:cubicBezTo>
                    <a:pt x="81" y="92"/>
                    <a:pt x="81" y="92"/>
                    <a:pt x="81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35" name="Freeform 121"/>
            <p:cNvSpPr>
              <a:spLocks/>
            </p:cNvSpPr>
            <p:nvPr/>
          </p:nvSpPr>
          <p:spPr bwMode="auto">
            <a:xfrm>
              <a:off x="512" y="3219"/>
              <a:ext cx="76" cy="151"/>
            </a:xfrm>
            <a:custGeom>
              <a:avLst/>
              <a:gdLst>
                <a:gd name="T0" fmla="*/ 4564 w 54"/>
                <a:gd name="T1" fmla="*/ 7869 h 107"/>
                <a:gd name="T2" fmla="*/ 3893 w 54"/>
                <a:gd name="T3" fmla="*/ 2475 h 107"/>
                <a:gd name="T4" fmla="*/ 3389 w 54"/>
                <a:gd name="T5" fmla="*/ 1003 h 107"/>
                <a:gd name="T6" fmla="*/ 1476 w 54"/>
                <a:gd name="T7" fmla="*/ 0 h 107"/>
                <a:gd name="T8" fmla="*/ 1049 w 54"/>
                <a:gd name="T9" fmla="*/ 357 h 107"/>
                <a:gd name="T10" fmla="*/ 597 w 54"/>
                <a:gd name="T11" fmla="*/ 1415 h 107"/>
                <a:gd name="T12" fmla="*/ 2304 w 54"/>
                <a:gd name="T13" fmla="*/ 1942 h 107"/>
                <a:gd name="T14" fmla="*/ 2766 w 54"/>
                <a:gd name="T15" fmla="*/ 3036 h 107"/>
                <a:gd name="T16" fmla="*/ 2977 w 54"/>
                <a:gd name="T17" fmla="*/ 4551 h 107"/>
                <a:gd name="T18" fmla="*/ 2495 w 54"/>
                <a:gd name="T19" fmla="*/ 6479 h 107"/>
                <a:gd name="T20" fmla="*/ 424 w 54"/>
                <a:gd name="T21" fmla="*/ 7757 h 107"/>
                <a:gd name="T22" fmla="*/ 424 w 54"/>
                <a:gd name="T23" fmla="*/ 7757 h 107"/>
                <a:gd name="T24" fmla="*/ 1 w 54"/>
                <a:gd name="T25" fmla="*/ 8968 h 107"/>
                <a:gd name="T26" fmla="*/ 1 w 54"/>
                <a:gd name="T27" fmla="*/ 9225 h 107"/>
                <a:gd name="T28" fmla="*/ 1 w 54"/>
                <a:gd name="T29" fmla="*/ 9434 h 107"/>
                <a:gd name="T30" fmla="*/ 647 w 54"/>
                <a:gd name="T31" fmla="*/ 9225 h 107"/>
                <a:gd name="T32" fmla="*/ 2342 w 54"/>
                <a:gd name="T33" fmla="*/ 8083 h 107"/>
                <a:gd name="T34" fmla="*/ 2977 w 54"/>
                <a:gd name="T35" fmla="*/ 6685 h 107"/>
                <a:gd name="T36" fmla="*/ 3141 w 54"/>
                <a:gd name="T37" fmla="*/ 6479 h 107"/>
                <a:gd name="T38" fmla="*/ 3243 w 54"/>
                <a:gd name="T39" fmla="*/ 6685 h 107"/>
                <a:gd name="T40" fmla="*/ 3730 w 54"/>
                <a:gd name="T41" fmla="*/ 9376 h 107"/>
                <a:gd name="T42" fmla="*/ 3893 w 54"/>
                <a:gd name="T43" fmla="*/ 9376 h 107"/>
                <a:gd name="T44" fmla="*/ 4564 w 54"/>
                <a:gd name="T45" fmla="*/ 8456 h 107"/>
                <a:gd name="T46" fmla="*/ 4564 w 54"/>
                <a:gd name="T47" fmla="*/ 7869 h 1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4" h="107">
                  <a:moveTo>
                    <a:pt x="53" y="89"/>
                  </a:moveTo>
                  <a:cubicBezTo>
                    <a:pt x="46" y="28"/>
                    <a:pt x="46" y="28"/>
                    <a:pt x="46" y="28"/>
                  </a:cubicBezTo>
                  <a:cubicBezTo>
                    <a:pt x="45" y="20"/>
                    <a:pt x="44" y="15"/>
                    <a:pt x="40" y="11"/>
                  </a:cubicBezTo>
                  <a:cubicBezTo>
                    <a:pt x="35" y="4"/>
                    <a:pt x="22" y="0"/>
                    <a:pt x="17" y="0"/>
                  </a:cubicBezTo>
                  <a:cubicBezTo>
                    <a:pt x="14" y="0"/>
                    <a:pt x="13" y="1"/>
                    <a:pt x="12" y="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1" y="16"/>
                    <a:pt x="22" y="18"/>
                    <a:pt x="27" y="22"/>
                  </a:cubicBezTo>
                  <a:cubicBezTo>
                    <a:pt x="31" y="25"/>
                    <a:pt x="32" y="29"/>
                    <a:pt x="33" y="35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7" y="66"/>
                    <a:pt x="33" y="70"/>
                    <a:pt x="29" y="74"/>
                  </a:cubicBezTo>
                  <a:cubicBezTo>
                    <a:pt x="23" y="79"/>
                    <a:pt x="14" y="85"/>
                    <a:pt x="5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3"/>
                    <a:pt x="1" y="104"/>
                    <a:pt x="1" y="105"/>
                  </a:cubicBezTo>
                  <a:cubicBezTo>
                    <a:pt x="1" y="106"/>
                    <a:pt x="0" y="107"/>
                    <a:pt x="1" y="107"/>
                  </a:cubicBezTo>
                  <a:cubicBezTo>
                    <a:pt x="3" y="107"/>
                    <a:pt x="6" y="106"/>
                    <a:pt x="8" y="105"/>
                  </a:cubicBezTo>
                  <a:cubicBezTo>
                    <a:pt x="14" y="103"/>
                    <a:pt x="24" y="98"/>
                    <a:pt x="28" y="92"/>
                  </a:cubicBezTo>
                  <a:cubicBezTo>
                    <a:pt x="30" y="90"/>
                    <a:pt x="32" y="85"/>
                    <a:pt x="35" y="76"/>
                  </a:cubicBezTo>
                  <a:cubicBezTo>
                    <a:pt x="35" y="75"/>
                    <a:pt x="36" y="74"/>
                    <a:pt x="37" y="74"/>
                  </a:cubicBezTo>
                  <a:cubicBezTo>
                    <a:pt x="38" y="74"/>
                    <a:pt x="38" y="74"/>
                    <a:pt x="38" y="7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9" y="103"/>
                    <a:pt x="52" y="99"/>
                    <a:pt x="53" y="96"/>
                  </a:cubicBezTo>
                  <a:cubicBezTo>
                    <a:pt x="53" y="94"/>
                    <a:pt x="54" y="92"/>
                    <a:pt x="53" y="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36" name="Freeform 122"/>
            <p:cNvSpPr>
              <a:spLocks/>
            </p:cNvSpPr>
            <p:nvPr/>
          </p:nvSpPr>
          <p:spPr bwMode="auto">
            <a:xfrm>
              <a:off x="596" y="3221"/>
              <a:ext cx="60" cy="149"/>
            </a:xfrm>
            <a:custGeom>
              <a:avLst/>
              <a:gdLst>
                <a:gd name="T0" fmla="*/ 3264 w 43"/>
                <a:gd name="T1" fmla="*/ 8237 h 106"/>
                <a:gd name="T2" fmla="*/ 3264 w 43"/>
                <a:gd name="T3" fmla="*/ 2250 h 106"/>
                <a:gd name="T4" fmla="*/ 2185 w 43"/>
                <a:gd name="T5" fmla="*/ 325 h 106"/>
                <a:gd name="T6" fmla="*/ 1084 w 43"/>
                <a:gd name="T7" fmla="*/ 0 h 106"/>
                <a:gd name="T8" fmla="*/ 707 w 43"/>
                <a:gd name="T9" fmla="*/ 325 h 106"/>
                <a:gd name="T10" fmla="*/ 212 w 43"/>
                <a:gd name="T11" fmla="*/ 1316 h 106"/>
                <a:gd name="T12" fmla="*/ 1676 w 43"/>
                <a:gd name="T13" fmla="*/ 1850 h 106"/>
                <a:gd name="T14" fmla="*/ 2185 w 43"/>
                <a:gd name="T15" fmla="*/ 3045 h 106"/>
                <a:gd name="T16" fmla="*/ 2185 w 43"/>
                <a:gd name="T17" fmla="*/ 7222 h 106"/>
                <a:gd name="T18" fmla="*/ 1921 w 43"/>
                <a:gd name="T19" fmla="*/ 7222 h 106"/>
                <a:gd name="T20" fmla="*/ 987 w 43"/>
                <a:gd name="T21" fmla="*/ 7222 h 106"/>
                <a:gd name="T22" fmla="*/ 576 w 43"/>
                <a:gd name="T23" fmla="*/ 7374 h 106"/>
                <a:gd name="T24" fmla="*/ 413 w 43"/>
                <a:gd name="T25" fmla="*/ 7437 h 106"/>
                <a:gd name="T26" fmla="*/ 0 w 43"/>
                <a:gd name="T27" fmla="*/ 8785 h 106"/>
                <a:gd name="T28" fmla="*/ 0 w 43"/>
                <a:gd name="T29" fmla="*/ 8858 h 106"/>
                <a:gd name="T30" fmla="*/ 777 w 43"/>
                <a:gd name="T31" fmla="*/ 8674 h 106"/>
                <a:gd name="T32" fmla="*/ 2946 w 43"/>
                <a:gd name="T33" fmla="*/ 8674 h 106"/>
                <a:gd name="T34" fmla="*/ 3264 w 43"/>
                <a:gd name="T35" fmla="*/ 8237 h 1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" h="106">
                  <a:moveTo>
                    <a:pt x="43" y="99"/>
                  </a:moveTo>
                  <a:cubicBezTo>
                    <a:pt x="43" y="27"/>
                    <a:pt x="43" y="27"/>
                    <a:pt x="43" y="27"/>
                  </a:cubicBezTo>
                  <a:cubicBezTo>
                    <a:pt x="43" y="17"/>
                    <a:pt x="38" y="9"/>
                    <a:pt x="29" y="4"/>
                  </a:cubicBezTo>
                  <a:cubicBezTo>
                    <a:pt x="24" y="2"/>
                    <a:pt x="17" y="0"/>
                    <a:pt x="14" y="0"/>
                  </a:cubicBezTo>
                  <a:cubicBezTo>
                    <a:pt x="11" y="0"/>
                    <a:pt x="10" y="1"/>
                    <a:pt x="9" y="4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0" y="16"/>
                    <a:pt x="17" y="18"/>
                    <a:pt x="22" y="22"/>
                  </a:cubicBezTo>
                  <a:cubicBezTo>
                    <a:pt x="26" y="25"/>
                    <a:pt x="29" y="28"/>
                    <a:pt x="29" y="36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9" y="87"/>
                    <a:pt x="8" y="88"/>
                  </a:cubicBezTo>
                  <a:cubicBezTo>
                    <a:pt x="7" y="88"/>
                    <a:pt x="6" y="88"/>
                    <a:pt x="6" y="8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04"/>
                    <a:pt x="6" y="104"/>
                    <a:pt x="10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2" y="104"/>
                    <a:pt x="43" y="102"/>
                    <a:pt x="43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37" name="Freeform 123"/>
            <p:cNvSpPr>
              <a:spLocks/>
            </p:cNvSpPr>
            <p:nvPr/>
          </p:nvSpPr>
          <p:spPr bwMode="auto">
            <a:xfrm>
              <a:off x="671" y="3217"/>
              <a:ext cx="114" cy="150"/>
            </a:xfrm>
            <a:custGeom>
              <a:avLst/>
              <a:gdLst>
                <a:gd name="T0" fmla="*/ 6870 w 81"/>
                <a:gd name="T1" fmla="*/ 7447 h 107"/>
                <a:gd name="T2" fmla="*/ 6870 w 81"/>
                <a:gd name="T3" fmla="*/ 7354 h 107"/>
                <a:gd name="T4" fmla="*/ 5372 w 81"/>
                <a:gd name="T5" fmla="*/ 7354 h 107"/>
                <a:gd name="T6" fmla="*/ 5250 w 81"/>
                <a:gd name="T7" fmla="*/ 7171 h 107"/>
                <a:gd name="T8" fmla="*/ 5897 w 81"/>
                <a:gd name="T9" fmla="*/ 6275 h 107"/>
                <a:gd name="T10" fmla="*/ 6086 w 81"/>
                <a:gd name="T11" fmla="*/ 3796 h 107"/>
                <a:gd name="T12" fmla="*/ 5479 w 81"/>
                <a:gd name="T13" fmla="*/ 1001 h 107"/>
                <a:gd name="T14" fmla="*/ 3817 w 81"/>
                <a:gd name="T15" fmla="*/ 416 h 107"/>
                <a:gd name="T16" fmla="*/ 1664 w 81"/>
                <a:gd name="T17" fmla="*/ 416 h 107"/>
                <a:gd name="T18" fmla="*/ 1049 w 81"/>
                <a:gd name="T19" fmla="*/ 0 h 107"/>
                <a:gd name="T20" fmla="*/ 911 w 81"/>
                <a:gd name="T21" fmla="*/ 0 h 107"/>
                <a:gd name="T22" fmla="*/ 424 w 81"/>
                <a:gd name="T23" fmla="*/ 739 h 107"/>
                <a:gd name="T24" fmla="*/ 232 w 81"/>
                <a:gd name="T25" fmla="*/ 1145 h 107"/>
                <a:gd name="T26" fmla="*/ 327 w 81"/>
                <a:gd name="T27" fmla="*/ 1452 h 107"/>
                <a:gd name="T28" fmla="*/ 1182 w 81"/>
                <a:gd name="T29" fmla="*/ 1829 h 107"/>
                <a:gd name="T30" fmla="*/ 3389 w 81"/>
                <a:gd name="T31" fmla="*/ 1829 h 107"/>
                <a:gd name="T32" fmla="*/ 4421 w 81"/>
                <a:gd name="T33" fmla="*/ 2036 h 107"/>
                <a:gd name="T34" fmla="*/ 4843 w 81"/>
                <a:gd name="T35" fmla="*/ 4421 h 107"/>
                <a:gd name="T36" fmla="*/ 4619 w 81"/>
                <a:gd name="T37" fmla="*/ 6861 h 107"/>
                <a:gd name="T38" fmla="*/ 3573 w 81"/>
                <a:gd name="T39" fmla="*/ 7354 h 107"/>
                <a:gd name="T40" fmla="*/ 647 w 81"/>
                <a:gd name="T41" fmla="*/ 7354 h 107"/>
                <a:gd name="T42" fmla="*/ 232 w 81"/>
                <a:gd name="T43" fmla="*/ 7595 h 107"/>
                <a:gd name="T44" fmla="*/ 0 w 81"/>
                <a:gd name="T45" fmla="*/ 8469 h 107"/>
                <a:gd name="T46" fmla="*/ 0 w 81"/>
                <a:gd name="T47" fmla="*/ 8623 h 107"/>
                <a:gd name="T48" fmla="*/ 6222 w 81"/>
                <a:gd name="T49" fmla="*/ 8623 h 107"/>
                <a:gd name="T50" fmla="*/ 6653 w 81"/>
                <a:gd name="T51" fmla="*/ 8312 h 107"/>
                <a:gd name="T52" fmla="*/ 6870 w 81"/>
                <a:gd name="T53" fmla="*/ 7447 h 10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1" h="107">
                  <a:moveTo>
                    <a:pt x="81" y="92"/>
                  </a:moveTo>
                  <a:cubicBezTo>
                    <a:pt x="81" y="91"/>
                    <a:pt x="81" y="91"/>
                    <a:pt x="81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1" y="91"/>
                    <a:pt x="61" y="89"/>
                    <a:pt x="62" y="89"/>
                  </a:cubicBezTo>
                  <a:cubicBezTo>
                    <a:pt x="65" y="86"/>
                    <a:pt x="67" y="83"/>
                    <a:pt x="69" y="78"/>
                  </a:cubicBezTo>
                  <a:cubicBezTo>
                    <a:pt x="71" y="72"/>
                    <a:pt x="72" y="62"/>
                    <a:pt x="72" y="47"/>
                  </a:cubicBezTo>
                  <a:cubicBezTo>
                    <a:pt x="72" y="27"/>
                    <a:pt x="70" y="17"/>
                    <a:pt x="65" y="12"/>
                  </a:cubicBezTo>
                  <a:cubicBezTo>
                    <a:pt x="60" y="7"/>
                    <a:pt x="54" y="5"/>
                    <a:pt x="45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5"/>
                    <a:pt x="14" y="4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3" y="12"/>
                    <a:pt x="3" y="14"/>
                  </a:cubicBezTo>
                  <a:cubicBezTo>
                    <a:pt x="3" y="15"/>
                    <a:pt x="3" y="16"/>
                    <a:pt x="4" y="18"/>
                  </a:cubicBezTo>
                  <a:cubicBezTo>
                    <a:pt x="7" y="22"/>
                    <a:pt x="11" y="23"/>
                    <a:pt x="14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6" y="23"/>
                    <a:pt x="50" y="23"/>
                    <a:pt x="52" y="25"/>
                  </a:cubicBezTo>
                  <a:cubicBezTo>
                    <a:pt x="57" y="29"/>
                    <a:pt x="57" y="38"/>
                    <a:pt x="57" y="55"/>
                  </a:cubicBezTo>
                  <a:cubicBezTo>
                    <a:pt x="57" y="72"/>
                    <a:pt x="57" y="81"/>
                    <a:pt x="54" y="85"/>
                  </a:cubicBezTo>
                  <a:cubicBezTo>
                    <a:pt x="51" y="89"/>
                    <a:pt x="47" y="91"/>
                    <a:pt x="42" y="91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5" y="91"/>
                    <a:pt x="4" y="91"/>
                    <a:pt x="3" y="9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6" y="107"/>
                    <a:pt x="77" y="106"/>
                    <a:pt x="78" y="103"/>
                  </a:cubicBezTo>
                  <a:cubicBezTo>
                    <a:pt x="81" y="92"/>
                    <a:pt x="81" y="92"/>
                    <a:pt x="81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38" name="Freeform 124"/>
            <p:cNvSpPr>
              <a:spLocks/>
            </p:cNvSpPr>
            <p:nvPr/>
          </p:nvSpPr>
          <p:spPr bwMode="auto">
            <a:xfrm>
              <a:off x="825" y="3219"/>
              <a:ext cx="49" cy="207"/>
            </a:xfrm>
            <a:custGeom>
              <a:avLst/>
              <a:gdLst>
                <a:gd name="T0" fmla="*/ 2801 w 35"/>
                <a:gd name="T1" fmla="*/ 10877 h 147"/>
                <a:gd name="T2" fmla="*/ 2801 w 35"/>
                <a:gd name="T3" fmla="*/ 2119 h 147"/>
                <a:gd name="T4" fmla="*/ 2001 w 35"/>
                <a:gd name="T5" fmla="*/ 460 h 147"/>
                <a:gd name="T6" fmla="*/ 809 w 35"/>
                <a:gd name="T7" fmla="*/ 0 h 147"/>
                <a:gd name="T8" fmla="*/ 413 w 35"/>
                <a:gd name="T9" fmla="*/ 327 h 147"/>
                <a:gd name="T10" fmla="*/ 0 w 35"/>
                <a:gd name="T11" fmla="*/ 1284 h 147"/>
                <a:gd name="T12" fmla="*/ 1736 w 35"/>
                <a:gd name="T13" fmla="*/ 2940 h 147"/>
                <a:gd name="T14" fmla="*/ 1736 w 35"/>
                <a:gd name="T15" fmla="*/ 12572 h 147"/>
                <a:gd name="T16" fmla="*/ 1813 w 35"/>
                <a:gd name="T17" fmla="*/ 12572 h 147"/>
                <a:gd name="T18" fmla="*/ 2801 w 35"/>
                <a:gd name="T19" fmla="*/ 10877 h 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" h="147">
                  <a:moveTo>
                    <a:pt x="35" y="127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18"/>
                    <a:pt x="33" y="12"/>
                    <a:pt x="25" y="6"/>
                  </a:cubicBezTo>
                  <a:cubicBezTo>
                    <a:pt x="23" y="3"/>
                    <a:pt x="14" y="0"/>
                    <a:pt x="10" y="0"/>
                  </a:cubicBezTo>
                  <a:cubicBezTo>
                    <a:pt x="8" y="0"/>
                    <a:pt x="6" y="1"/>
                    <a:pt x="5" y="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7" y="16"/>
                    <a:pt x="22" y="20"/>
                    <a:pt x="22" y="34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30" y="144"/>
                    <a:pt x="35" y="138"/>
                    <a:pt x="35" y="1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39" name="Freeform 125"/>
            <p:cNvSpPr>
              <a:spLocks/>
            </p:cNvSpPr>
            <p:nvPr/>
          </p:nvSpPr>
          <p:spPr bwMode="auto">
            <a:xfrm>
              <a:off x="892" y="3219"/>
              <a:ext cx="52" cy="151"/>
            </a:xfrm>
            <a:custGeom>
              <a:avLst/>
              <a:gdLst>
                <a:gd name="T0" fmla="*/ 3100 w 37"/>
                <a:gd name="T1" fmla="*/ 7869 h 107"/>
                <a:gd name="T2" fmla="*/ 3100 w 37"/>
                <a:gd name="T3" fmla="*/ 4708 h 107"/>
                <a:gd name="T4" fmla="*/ 3100 w 37"/>
                <a:gd name="T5" fmla="*/ 2741 h 107"/>
                <a:gd name="T6" fmla="*/ 2319 w 37"/>
                <a:gd name="T7" fmla="*/ 881 h 107"/>
                <a:gd name="T8" fmla="*/ 897 w 37"/>
                <a:gd name="T9" fmla="*/ 0 h 107"/>
                <a:gd name="T10" fmla="*/ 423 w 37"/>
                <a:gd name="T11" fmla="*/ 253 h 107"/>
                <a:gd name="T12" fmla="*/ 0 w 37"/>
                <a:gd name="T13" fmla="*/ 1304 h 107"/>
                <a:gd name="T14" fmla="*/ 1174 w 37"/>
                <a:gd name="T15" fmla="*/ 1840 h 107"/>
                <a:gd name="T16" fmla="*/ 1848 w 37"/>
                <a:gd name="T17" fmla="*/ 3191 h 107"/>
                <a:gd name="T18" fmla="*/ 1848 w 37"/>
                <a:gd name="T19" fmla="*/ 7992 h 107"/>
                <a:gd name="T20" fmla="*/ 1848 w 37"/>
                <a:gd name="T21" fmla="*/ 9434 h 107"/>
                <a:gd name="T22" fmla="*/ 2013 w 37"/>
                <a:gd name="T23" fmla="*/ 9434 h 107"/>
                <a:gd name="T24" fmla="*/ 3100 w 37"/>
                <a:gd name="T25" fmla="*/ 7869 h 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" h="107">
                  <a:moveTo>
                    <a:pt x="37" y="89"/>
                  </a:moveTo>
                  <a:cubicBezTo>
                    <a:pt x="37" y="53"/>
                    <a:pt x="37" y="53"/>
                    <a:pt x="37" y="5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22"/>
                    <a:pt x="35" y="16"/>
                    <a:pt x="28" y="10"/>
                  </a:cubicBezTo>
                  <a:cubicBezTo>
                    <a:pt x="24" y="6"/>
                    <a:pt x="14" y="0"/>
                    <a:pt x="11" y="0"/>
                  </a:cubicBezTo>
                  <a:cubicBezTo>
                    <a:pt x="8" y="0"/>
                    <a:pt x="6" y="0"/>
                    <a:pt x="5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10" y="19"/>
                    <a:pt x="14" y="21"/>
                  </a:cubicBezTo>
                  <a:cubicBezTo>
                    <a:pt x="18" y="24"/>
                    <a:pt x="22" y="30"/>
                    <a:pt x="22" y="36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32" y="101"/>
                    <a:pt x="37" y="98"/>
                    <a:pt x="37" y="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40" name="Freeform 126"/>
            <p:cNvSpPr>
              <a:spLocks/>
            </p:cNvSpPr>
            <p:nvPr/>
          </p:nvSpPr>
          <p:spPr bwMode="auto">
            <a:xfrm>
              <a:off x="957" y="3219"/>
              <a:ext cx="53" cy="102"/>
            </a:xfrm>
            <a:custGeom>
              <a:avLst/>
              <a:gdLst>
                <a:gd name="T0" fmla="*/ 2875 w 38"/>
                <a:gd name="T1" fmla="*/ 2421 h 72"/>
                <a:gd name="T2" fmla="*/ 2331 w 38"/>
                <a:gd name="T3" fmla="*/ 1206 h 72"/>
                <a:gd name="T4" fmla="*/ 803 w 38"/>
                <a:gd name="T5" fmla="*/ 0 h 72"/>
                <a:gd name="T6" fmla="*/ 397 w 38"/>
                <a:gd name="T7" fmla="*/ 601 h 72"/>
                <a:gd name="T8" fmla="*/ 0 w 38"/>
                <a:gd name="T9" fmla="*/ 1316 h 72"/>
                <a:gd name="T10" fmla="*/ 0 w 38"/>
                <a:gd name="T11" fmla="*/ 1398 h 72"/>
                <a:gd name="T12" fmla="*/ 1078 w 38"/>
                <a:gd name="T13" fmla="*/ 2032 h 72"/>
                <a:gd name="T14" fmla="*/ 1671 w 38"/>
                <a:gd name="T15" fmla="*/ 3298 h 72"/>
                <a:gd name="T16" fmla="*/ 1403 w 38"/>
                <a:gd name="T17" fmla="*/ 4672 h 72"/>
                <a:gd name="T18" fmla="*/ 803 w 38"/>
                <a:gd name="T19" fmla="*/ 6460 h 72"/>
                <a:gd name="T20" fmla="*/ 803 w 38"/>
                <a:gd name="T21" fmla="*/ 6671 h 72"/>
                <a:gd name="T22" fmla="*/ 1504 w 38"/>
                <a:gd name="T23" fmla="*/ 6232 h 72"/>
                <a:gd name="T24" fmla="*/ 2463 w 38"/>
                <a:gd name="T25" fmla="*/ 4233 h 72"/>
                <a:gd name="T26" fmla="*/ 2875 w 38"/>
                <a:gd name="T27" fmla="*/ 2421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" h="72">
                  <a:moveTo>
                    <a:pt x="38" y="26"/>
                  </a:moveTo>
                  <a:cubicBezTo>
                    <a:pt x="38" y="23"/>
                    <a:pt x="35" y="18"/>
                    <a:pt x="31" y="13"/>
                  </a:cubicBezTo>
                  <a:cubicBezTo>
                    <a:pt x="26" y="8"/>
                    <a:pt x="16" y="0"/>
                    <a:pt x="11" y="0"/>
                  </a:cubicBezTo>
                  <a:cubicBezTo>
                    <a:pt x="9" y="0"/>
                    <a:pt x="7" y="3"/>
                    <a:pt x="5" y="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17"/>
                    <a:pt x="11" y="20"/>
                    <a:pt x="14" y="22"/>
                  </a:cubicBezTo>
                  <a:cubicBezTo>
                    <a:pt x="20" y="26"/>
                    <a:pt x="22" y="31"/>
                    <a:pt x="22" y="35"/>
                  </a:cubicBezTo>
                  <a:cubicBezTo>
                    <a:pt x="22" y="39"/>
                    <a:pt x="21" y="44"/>
                    <a:pt x="19" y="50"/>
                  </a:cubicBezTo>
                  <a:cubicBezTo>
                    <a:pt x="18" y="54"/>
                    <a:pt x="13" y="67"/>
                    <a:pt x="11" y="70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5" y="72"/>
                    <a:pt x="20" y="68"/>
                    <a:pt x="20" y="67"/>
                  </a:cubicBezTo>
                  <a:cubicBezTo>
                    <a:pt x="24" y="62"/>
                    <a:pt x="29" y="53"/>
                    <a:pt x="32" y="46"/>
                  </a:cubicBezTo>
                  <a:cubicBezTo>
                    <a:pt x="35" y="40"/>
                    <a:pt x="38" y="33"/>
                    <a:pt x="38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41" name="Freeform 127"/>
            <p:cNvSpPr>
              <a:spLocks/>
            </p:cNvSpPr>
            <p:nvPr/>
          </p:nvSpPr>
          <p:spPr bwMode="auto">
            <a:xfrm>
              <a:off x="1022" y="3217"/>
              <a:ext cx="95" cy="151"/>
            </a:xfrm>
            <a:custGeom>
              <a:avLst/>
              <a:gdLst>
                <a:gd name="T0" fmla="*/ 5266 w 68"/>
                <a:gd name="T1" fmla="*/ 6900 h 108"/>
                <a:gd name="T2" fmla="*/ 5266 w 68"/>
                <a:gd name="T3" fmla="*/ 2936 h 108"/>
                <a:gd name="T4" fmla="*/ 3166 w 68"/>
                <a:gd name="T5" fmla="*/ 412 h 108"/>
                <a:gd name="T6" fmla="*/ 1622 w 68"/>
                <a:gd name="T7" fmla="*/ 412 h 108"/>
                <a:gd name="T8" fmla="*/ 1215 w 68"/>
                <a:gd name="T9" fmla="*/ 412 h 108"/>
                <a:gd name="T10" fmla="*/ 708 w 68"/>
                <a:gd name="T11" fmla="*/ 0 h 108"/>
                <a:gd name="T12" fmla="*/ 595 w 68"/>
                <a:gd name="T13" fmla="*/ 0 h 108"/>
                <a:gd name="T14" fmla="*/ 156 w 68"/>
                <a:gd name="T15" fmla="*/ 713 h 108"/>
                <a:gd name="T16" fmla="*/ 0 w 68"/>
                <a:gd name="T17" fmla="*/ 1126 h 108"/>
                <a:gd name="T18" fmla="*/ 1 w 68"/>
                <a:gd name="T19" fmla="*/ 1394 h 108"/>
                <a:gd name="T20" fmla="*/ 781 w 68"/>
                <a:gd name="T21" fmla="*/ 1797 h 108"/>
                <a:gd name="T22" fmla="*/ 1622 w 68"/>
                <a:gd name="T23" fmla="*/ 1797 h 108"/>
                <a:gd name="T24" fmla="*/ 2899 w 68"/>
                <a:gd name="T25" fmla="*/ 1797 h 108"/>
                <a:gd name="T26" fmla="*/ 4155 w 68"/>
                <a:gd name="T27" fmla="*/ 3340 h 108"/>
                <a:gd name="T28" fmla="*/ 4155 w 68"/>
                <a:gd name="T29" fmla="*/ 8410 h 108"/>
                <a:gd name="T30" fmla="*/ 4286 w 68"/>
                <a:gd name="T31" fmla="*/ 8410 h 108"/>
                <a:gd name="T32" fmla="*/ 5266 w 68"/>
                <a:gd name="T33" fmla="*/ 690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8" h="108">
                  <a:moveTo>
                    <a:pt x="68" y="89"/>
                  </a:moveTo>
                  <a:cubicBezTo>
                    <a:pt x="68" y="38"/>
                    <a:pt x="68" y="38"/>
                    <a:pt x="68" y="38"/>
                  </a:cubicBezTo>
                  <a:cubicBezTo>
                    <a:pt x="68" y="13"/>
                    <a:pt x="58" y="5"/>
                    <a:pt x="4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5"/>
                    <a:pt x="11" y="4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49" y="23"/>
                    <a:pt x="54" y="27"/>
                    <a:pt x="54" y="43"/>
                  </a:cubicBezTo>
                  <a:cubicBezTo>
                    <a:pt x="54" y="108"/>
                    <a:pt x="54" y="108"/>
                    <a:pt x="54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63" y="104"/>
                    <a:pt x="68" y="99"/>
                    <a:pt x="68" y="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42" name="Freeform 128"/>
            <p:cNvSpPr>
              <a:spLocks/>
            </p:cNvSpPr>
            <p:nvPr/>
          </p:nvSpPr>
          <p:spPr bwMode="auto">
            <a:xfrm>
              <a:off x="1133" y="3219"/>
              <a:ext cx="51" cy="151"/>
            </a:xfrm>
            <a:custGeom>
              <a:avLst/>
              <a:gdLst>
                <a:gd name="T0" fmla="*/ 2374 w 37"/>
                <a:gd name="T1" fmla="*/ 7869 h 107"/>
                <a:gd name="T2" fmla="*/ 2374 w 37"/>
                <a:gd name="T3" fmla="*/ 4708 h 107"/>
                <a:gd name="T4" fmla="*/ 2374 w 37"/>
                <a:gd name="T5" fmla="*/ 2741 h 107"/>
                <a:gd name="T6" fmla="*/ 1829 w 37"/>
                <a:gd name="T7" fmla="*/ 881 h 107"/>
                <a:gd name="T8" fmla="*/ 722 w 37"/>
                <a:gd name="T9" fmla="*/ 0 h 107"/>
                <a:gd name="T10" fmla="*/ 343 w 37"/>
                <a:gd name="T11" fmla="*/ 253 h 107"/>
                <a:gd name="T12" fmla="*/ 0 w 37"/>
                <a:gd name="T13" fmla="*/ 1304 h 107"/>
                <a:gd name="T14" fmla="*/ 899 w 37"/>
                <a:gd name="T15" fmla="*/ 1840 h 107"/>
                <a:gd name="T16" fmla="*/ 1420 w 37"/>
                <a:gd name="T17" fmla="*/ 3191 h 107"/>
                <a:gd name="T18" fmla="*/ 1420 w 37"/>
                <a:gd name="T19" fmla="*/ 7992 h 107"/>
                <a:gd name="T20" fmla="*/ 1420 w 37"/>
                <a:gd name="T21" fmla="*/ 9434 h 107"/>
                <a:gd name="T22" fmla="*/ 1523 w 37"/>
                <a:gd name="T23" fmla="*/ 9434 h 107"/>
                <a:gd name="T24" fmla="*/ 2374 w 37"/>
                <a:gd name="T25" fmla="*/ 7869 h 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" h="107">
                  <a:moveTo>
                    <a:pt x="37" y="89"/>
                  </a:moveTo>
                  <a:cubicBezTo>
                    <a:pt x="37" y="53"/>
                    <a:pt x="37" y="53"/>
                    <a:pt x="37" y="5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22"/>
                    <a:pt x="35" y="16"/>
                    <a:pt x="28" y="10"/>
                  </a:cubicBezTo>
                  <a:cubicBezTo>
                    <a:pt x="24" y="6"/>
                    <a:pt x="14" y="0"/>
                    <a:pt x="11" y="0"/>
                  </a:cubicBezTo>
                  <a:cubicBezTo>
                    <a:pt x="8" y="0"/>
                    <a:pt x="6" y="0"/>
                    <a:pt x="5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10" y="19"/>
                    <a:pt x="14" y="21"/>
                  </a:cubicBezTo>
                  <a:cubicBezTo>
                    <a:pt x="18" y="24"/>
                    <a:pt x="22" y="30"/>
                    <a:pt x="22" y="36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32" y="101"/>
                    <a:pt x="37" y="98"/>
                    <a:pt x="37" y="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43" name="Freeform 129"/>
            <p:cNvSpPr>
              <a:spLocks/>
            </p:cNvSpPr>
            <p:nvPr/>
          </p:nvSpPr>
          <p:spPr bwMode="auto">
            <a:xfrm>
              <a:off x="1202" y="3219"/>
              <a:ext cx="76" cy="151"/>
            </a:xfrm>
            <a:custGeom>
              <a:avLst/>
              <a:gdLst>
                <a:gd name="T0" fmla="*/ 4564 w 54"/>
                <a:gd name="T1" fmla="*/ 7869 h 107"/>
                <a:gd name="T2" fmla="*/ 3893 w 54"/>
                <a:gd name="T3" fmla="*/ 2475 h 107"/>
                <a:gd name="T4" fmla="*/ 3389 w 54"/>
                <a:gd name="T5" fmla="*/ 1003 h 107"/>
                <a:gd name="T6" fmla="*/ 1369 w 54"/>
                <a:gd name="T7" fmla="*/ 0 h 107"/>
                <a:gd name="T8" fmla="*/ 1049 w 54"/>
                <a:gd name="T9" fmla="*/ 357 h 107"/>
                <a:gd name="T10" fmla="*/ 460 w 54"/>
                <a:gd name="T11" fmla="*/ 1415 h 107"/>
                <a:gd name="T12" fmla="*/ 2304 w 54"/>
                <a:gd name="T13" fmla="*/ 1942 h 107"/>
                <a:gd name="T14" fmla="*/ 2712 w 54"/>
                <a:gd name="T15" fmla="*/ 3036 h 107"/>
                <a:gd name="T16" fmla="*/ 2977 w 54"/>
                <a:gd name="T17" fmla="*/ 4551 h 107"/>
                <a:gd name="T18" fmla="*/ 2495 w 54"/>
                <a:gd name="T19" fmla="*/ 6479 h 107"/>
                <a:gd name="T20" fmla="*/ 424 w 54"/>
                <a:gd name="T21" fmla="*/ 7757 h 107"/>
                <a:gd name="T22" fmla="*/ 424 w 54"/>
                <a:gd name="T23" fmla="*/ 7757 h 107"/>
                <a:gd name="T24" fmla="*/ 1 w 54"/>
                <a:gd name="T25" fmla="*/ 8968 h 107"/>
                <a:gd name="T26" fmla="*/ 0 w 54"/>
                <a:gd name="T27" fmla="*/ 9225 h 107"/>
                <a:gd name="T28" fmla="*/ 1 w 54"/>
                <a:gd name="T29" fmla="*/ 9434 h 107"/>
                <a:gd name="T30" fmla="*/ 647 w 54"/>
                <a:gd name="T31" fmla="*/ 9225 h 107"/>
                <a:gd name="T32" fmla="*/ 2342 w 54"/>
                <a:gd name="T33" fmla="*/ 8083 h 107"/>
                <a:gd name="T34" fmla="*/ 2977 w 54"/>
                <a:gd name="T35" fmla="*/ 6685 h 107"/>
                <a:gd name="T36" fmla="*/ 3141 w 54"/>
                <a:gd name="T37" fmla="*/ 6479 h 107"/>
                <a:gd name="T38" fmla="*/ 3243 w 54"/>
                <a:gd name="T39" fmla="*/ 6685 h 107"/>
                <a:gd name="T40" fmla="*/ 3730 w 54"/>
                <a:gd name="T41" fmla="*/ 9376 h 107"/>
                <a:gd name="T42" fmla="*/ 3893 w 54"/>
                <a:gd name="T43" fmla="*/ 9376 h 107"/>
                <a:gd name="T44" fmla="*/ 4564 w 54"/>
                <a:gd name="T45" fmla="*/ 8456 h 107"/>
                <a:gd name="T46" fmla="*/ 4564 w 54"/>
                <a:gd name="T47" fmla="*/ 7869 h 1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4" h="107">
                  <a:moveTo>
                    <a:pt x="53" y="89"/>
                  </a:moveTo>
                  <a:cubicBezTo>
                    <a:pt x="46" y="28"/>
                    <a:pt x="46" y="28"/>
                    <a:pt x="46" y="28"/>
                  </a:cubicBezTo>
                  <a:cubicBezTo>
                    <a:pt x="45" y="20"/>
                    <a:pt x="43" y="15"/>
                    <a:pt x="40" y="11"/>
                  </a:cubicBezTo>
                  <a:cubicBezTo>
                    <a:pt x="35" y="4"/>
                    <a:pt x="22" y="0"/>
                    <a:pt x="16" y="0"/>
                  </a:cubicBezTo>
                  <a:cubicBezTo>
                    <a:pt x="14" y="0"/>
                    <a:pt x="13" y="1"/>
                    <a:pt x="12" y="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11" y="16"/>
                    <a:pt x="22" y="18"/>
                    <a:pt x="27" y="22"/>
                  </a:cubicBezTo>
                  <a:cubicBezTo>
                    <a:pt x="30" y="25"/>
                    <a:pt x="32" y="29"/>
                    <a:pt x="32" y="35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7" y="66"/>
                    <a:pt x="33" y="70"/>
                    <a:pt x="29" y="74"/>
                  </a:cubicBezTo>
                  <a:cubicBezTo>
                    <a:pt x="23" y="79"/>
                    <a:pt x="14" y="85"/>
                    <a:pt x="5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3"/>
                    <a:pt x="0" y="104"/>
                    <a:pt x="0" y="105"/>
                  </a:cubicBezTo>
                  <a:cubicBezTo>
                    <a:pt x="0" y="106"/>
                    <a:pt x="0" y="107"/>
                    <a:pt x="1" y="107"/>
                  </a:cubicBezTo>
                  <a:cubicBezTo>
                    <a:pt x="3" y="107"/>
                    <a:pt x="6" y="106"/>
                    <a:pt x="8" y="105"/>
                  </a:cubicBezTo>
                  <a:cubicBezTo>
                    <a:pt x="14" y="103"/>
                    <a:pt x="24" y="98"/>
                    <a:pt x="28" y="92"/>
                  </a:cubicBezTo>
                  <a:cubicBezTo>
                    <a:pt x="29" y="90"/>
                    <a:pt x="32" y="85"/>
                    <a:pt x="35" y="76"/>
                  </a:cubicBezTo>
                  <a:cubicBezTo>
                    <a:pt x="35" y="75"/>
                    <a:pt x="36" y="74"/>
                    <a:pt x="37" y="74"/>
                  </a:cubicBezTo>
                  <a:cubicBezTo>
                    <a:pt x="38" y="74"/>
                    <a:pt x="38" y="74"/>
                    <a:pt x="38" y="7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9" y="103"/>
                    <a:pt x="52" y="99"/>
                    <a:pt x="53" y="96"/>
                  </a:cubicBezTo>
                  <a:cubicBezTo>
                    <a:pt x="53" y="94"/>
                    <a:pt x="54" y="92"/>
                    <a:pt x="53" y="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44" name="Freeform 130"/>
            <p:cNvSpPr>
              <a:spLocks/>
            </p:cNvSpPr>
            <p:nvPr/>
          </p:nvSpPr>
          <p:spPr bwMode="auto">
            <a:xfrm>
              <a:off x="1292" y="3287"/>
              <a:ext cx="46" cy="21"/>
            </a:xfrm>
            <a:custGeom>
              <a:avLst/>
              <a:gdLst>
                <a:gd name="T0" fmla="*/ 2462 w 33"/>
                <a:gd name="T1" fmla="*/ 1 h 15"/>
                <a:gd name="T2" fmla="*/ 2462 w 33"/>
                <a:gd name="T3" fmla="*/ 0 h 15"/>
                <a:gd name="T4" fmla="*/ 296 w 33"/>
                <a:gd name="T5" fmla="*/ 0 h 15"/>
                <a:gd name="T6" fmla="*/ 152 w 33"/>
                <a:gd name="T7" fmla="*/ 157 h 15"/>
                <a:gd name="T8" fmla="*/ 0 w 33"/>
                <a:gd name="T9" fmla="*/ 1021 h 15"/>
                <a:gd name="T10" fmla="*/ 0 w 33"/>
                <a:gd name="T11" fmla="*/ 1182 h 15"/>
                <a:gd name="T12" fmla="*/ 2175 w 33"/>
                <a:gd name="T13" fmla="*/ 1182 h 15"/>
                <a:gd name="T14" fmla="*/ 2313 w 33"/>
                <a:gd name="T15" fmla="*/ 844 h 15"/>
                <a:gd name="T16" fmla="*/ 2462 w 33"/>
                <a:gd name="T17" fmla="*/ 1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15">
                  <a:moveTo>
                    <a:pt x="33" y="1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5"/>
                    <a:pt x="31" y="14"/>
                    <a:pt x="31" y="11"/>
                  </a:cubicBezTo>
                  <a:cubicBezTo>
                    <a:pt x="33" y="1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45" name="Freeform 131"/>
            <p:cNvSpPr>
              <a:spLocks/>
            </p:cNvSpPr>
            <p:nvPr/>
          </p:nvSpPr>
          <p:spPr bwMode="auto">
            <a:xfrm>
              <a:off x="1402" y="3217"/>
              <a:ext cx="115" cy="150"/>
            </a:xfrm>
            <a:custGeom>
              <a:avLst/>
              <a:gdLst>
                <a:gd name="T0" fmla="*/ 6657 w 82"/>
                <a:gd name="T1" fmla="*/ 7447 h 107"/>
                <a:gd name="T2" fmla="*/ 6657 w 82"/>
                <a:gd name="T3" fmla="*/ 7354 h 107"/>
                <a:gd name="T4" fmla="*/ 5098 w 82"/>
                <a:gd name="T5" fmla="*/ 7354 h 107"/>
                <a:gd name="T6" fmla="*/ 5045 w 82"/>
                <a:gd name="T7" fmla="*/ 7171 h 107"/>
                <a:gd name="T8" fmla="*/ 5621 w 82"/>
                <a:gd name="T9" fmla="*/ 6275 h 107"/>
                <a:gd name="T10" fmla="*/ 5847 w 82"/>
                <a:gd name="T11" fmla="*/ 3796 h 107"/>
                <a:gd name="T12" fmla="*/ 5353 w 82"/>
                <a:gd name="T13" fmla="*/ 1001 h 107"/>
                <a:gd name="T14" fmla="*/ 3764 w 82"/>
                <a:gd name="T15" fmla="*/ 416 h 107"/>
                <a:gd name="T16" fmla="*/ 1701 w 82"/>
                <a:gd name="T17" fmla="*/ 416 h 107"/>
                <a:gd name="T18" fmla="*/ 1036 w 82"/>
                <a:gd name="T19" fmla="*/ 0 h 107"/>
                <a:gd name="T20" fmla="*/ 1001 w 82"/>
                <a:gd name="T21" fmla="*/ 0 h 107"/>
                <a:gd name="T22" fmla="*/ 440 w 82"/>
                <a:gd name="T23" fmla="*/ 739 h 107"/>
                <a:gd name="T24" fmla="*/ 314 w 82"/>
                <a:gd name="T25" fmla="*/ 1145 h 107"/>
                <a:gd name="T26" fmla="*/ 417 w 82"/>
                <a:gd name="T27" fmla="*/ 1452 h 107"/>
                <a:gd name="T28" fmla="*/ 1213 w 82"/>
                <a:gd name="T29" fmla="*/ 1829 h 107"/>
                <a:gd name="T30" fmla="*/ 3276 w 82"/>
                <a:gd name="T31" fmla="*/ 1829 h 107"/>
                <a:gd name="T32" fmla="*/ 4314 w 82"/>
                <a:gd name="T33" fmla="*/ 2036 h 107"/>
                <a:gd name="T34" fmla="*/ 4693 w 82"/>
                <a:gd name="T35" fmla="*/ 4421 h 107"/>
                <a:gd name="T36" fmla="*/ 4449 w 82"/>
                <a:gd name="T37" fmla="*/ 6861 h 107"/>
                <a:gd name="T38" fmla="*/ 3422 w 82"/>
                <a:gd name="T39" fmla="*/ 7354 h 107"/>
                <a:gd name="T40" fmla="*/ 617 w 82"/>
                <a:gd name="T41" fmla="*/ 7354 h 107"/>
                <a:gd name="T42" fmla="*/ 314 w 82"/>
                <a:gd name="T43" fmla="*/ 7595 h 107"/>
                <a:gd name="T44" fmla="*/ 0 w 82"/>
                <a:gd name="T45" fmla="*/ 8469 h 107"/>
                <a:gd name="T46" fmla="*/ 0 w 82"/>
                <a:gd name="T47" fmla="*/ 8623 h 107"/>
                <a:gd name="T48" fmla="*/ 5914 w 82"/>
                <a:gd name="T49" fmla="*/ 8623 h 107"/>
                <a:gd name="T50" fmla="*/ 6347 w 82"/>
                <a:gd name="T51" fmla="*/ 8312 h 107"/>
                <a:gd name="T52" fmla="*/ 6657 w 82"/>
                <a:gd name="T53" fmla="*/ 7447 h 10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2" h="107">
                  <a:moveTo>
                    <a:pt x="82" y="92"/>
                  </a:moveTo>
                  <a:cubicBezTo>
                    <a:pt x="82" y="91"/>
                    <a:pt x="82" y="91"/>
                    <a:pt x="82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2" y="91"/>
                    <a:pt x="62" y="89"/>
                    <a:pt x="62" y="89"/>
                  </a:cubicBezTo>
                  <a:cubicBezTo>
                    <a:pt x="66" y="86"/>
                    <a:pt x="67" y="83"/>
                    <a:pt x="69" y="78"/>
                  </a:cubicBezTo>
                  <a:cubicBezTo>
                    <a:pt x="72" y="72"/>
                    <a:pt x="72" y="62"/>
                    <a:pt x="72" y="47"/>
                  </a:cubicBezTo>
                  <a:cubicBezTo>
                    <a:pt x="72" y="27"/>
                    <a:pt x="71" y="17"/>
                    <a:pt x="66" y="12"/>
                  </a:cubicBezTo>
                  <a:cubicBezTo>
                    <a:pt x="61" y="7"/>
                    <a:pt x="54" y="5"/>
                    <a:pt x="46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7" y="5"/>
                    <a:pt x="15" y="4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4" y="12"/>
                    <a:pt x="4" y="14"/>
                  </a:cubicBezTo>
                  <a:cubicBezTo>
                    <a:pt x="4" y="15"/>
                    <a:pt x="4" y="16"/>
                    <a:pt x="5" y="18"/>
                  </a:cubicBezTo>
                  <a:cubicBezTo>
                    <a:pt x="7" y="22"/>
                    <a:pt x="12" y="23"/>
                    <a:pt x="15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6" y="23"/>
                    <a:pt x="50" y="23"/>
                    <a:pt x="53" y="25"/>
                  </a:cubicBezTo>
                  <a:cubicBezTo>
                    <a:pt x="57" y="29"/>
                    <a:pt x="58" y="38"/>
                    <a:pt x="58" y="55"/>
                  </a:cubicBezTo>
                  <a:cubicBezTo>
                    <a:pt x="58" y="72"/>
                    <a:pt x="58" y="81"/>
                    <a:pt x="55" y="85"/>
                  </a:cubicBezTo>
                  <a:cubicBezTo>
                    <a:pt x="52" y="89"/>
                    <a:pt x="47" y="91"/>
                    <a:pt x="42" y="91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6" y="91"/>
                    <a:pt x="5" y="91"/>
                    <a:pt x="4" y="9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6" y="107"/>
                    <a:pt x="77" y="106"/>
                    <a:pt x="78" y="103"/>
                  </a:cubicBezTo>
                  <a:cubicBezTo>
                    <a:pt x="82" y="92"/>
                    <a:pt x="82" y="92"/>
                    <a:pt x="82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46" name="Freeform 132"/>
            <p:cNvSpPr>
              <a:spLocks/>
            </p:cNvSpPr>
            <p:nvPr/>
          </p:nvSpPr>
          <p:spPr bwMode="auto">
            <a:xfrm>
              <a:off x="1581" y="3215"/>
              <a:ext cx="133" cy="153"/>
            </a:xfrm>
            <a:custGeom>
              <a:avLst/>
              <a:gdLst>
                <a:gd name="T0" fmla="*/ 7531 w 95"/>
                <a:gd name="T1" fmla="*/ 7503 h 109"/>
                <a:gd name="T2" fmla="*/ 7531 w 95"/>
                <a:gd name="T3" fmla="*/ 3672 h 109"/>
                <a:gd name="T4" fmla="*/ 7531 w 95"/>
                <a:gd name="T5" fmla="*/ 3028 h 109"/>
                <a:gd name="T6" fmla="*/ 5568 w 95"/>
                <a:gd name="T7" fmla="*/ 590 h 109"/>
                <a:gd name="T8" fmla="*/ 4948 w 95"/>
                <a:gd name="T9" fmla="*/ 590 h 109"/>
                <a:gd name="T10" fmla="*/ 2393 w 95"/>
                <a:gd name="T11" fmla="*/ 590 h 109"/>
                <a:gd name="T12" fmla="*/ 1393 w 95"/>
                <a:gd name="T13" fmla="*/ 0 h 109"/>
                <a:gd name="T14" fmla="*/ 1240 w 95"/>
                <a:gd name="T15" fmla="*/ 0 h 109"/>
                <a:gd name="T16" fmla="*/ 729 w 95"/>
                <a:gd name="T17" fmla="*/ 828 h 109"/>
                <a:gd name="T18" fmla="*/ 603 w 95"/>
                <a:gd name="T19" fmla="*/ 1162 h 109"/>
                <a:gd name="T20" fmla="*/ 729 w 95"/>
                <a:gd name="T21" fmla="*/ 1416 h 109"/>
                <a:gd name="T22" fmla="*/ 1950 w 95"/>
                <a:gd name="T23" fmla="*/ 1988 h 109"/>
                <a:gd name="T24" fmla="*/ 2001 w 95"/>
                <a:gd name="T25" fmla="*/ 1988 h 109"/>
                <a:gd name="T26" fmla="*/ 2029 w 95"/>
                <a:gd name="T27" fmla="*/ 2049 h 109"/>
                <a:gd name="T28" fmla="*/ 1655 w 95"/>
                <a:gd name="T29" fmla="*/ 3672 h 109"/>
                <a:gd name="T30" fmla="*/ 1655 w 95"/>
                <a:gd name="T31" fmla="*/ 6829 h 109"/>
                <a:gd name="T32" fmla="*/ 1021 w 95"/>
                <a:gd name="T33" fmla="*/ 7548 h 109"/>
                <a:gd name="T34" fmla="*/ 308 w 95"/>
                <a:gd name="T35" fmla="*/ 7291 h 109"/>
                <a:gd name="T36" fmla="*/ 1 w 95"/>
                <a:gd name="T37" fmla="*/ 8374 h 109"/>
                <a:gd name="T38" fmla="*/ 157 w 95"/>
                <a:gd name="T39" fmla="*/ 8777 h 109"/>
                <a:gd name="T40" fmla="*/ 995 w 95"/>
                <a:gd name="T41" fmla="*/ 8962 h 109"/>
                <a:gd name="T42" fmla="*/ 995 w 95"/>
                <a:gd name="T43" fmla="*/ 8962 h 109"/>
                <a:gd name="T44" fmla="*/ 2317 w 95"/>
                <a:gd name="T45" fmla="*/ 8291 h 109"/>
                <a:gd name="T46" fmla="*/ 2801 w 95"/>
                <a:gd name="T47" fmla="*/ 6385 h 109"/>
                <a:gd name="T48" fmla="*/ 2801 w 95"/>
                <a:gd name="T49" fmla="*/ 2713 h 109"/>
                <a:gd name="T50" fmla="*/ 3161 w 95"/>
                <a:gd name="T51" fmla="*/ 1864 h 109"/>
                <a:gd name="T52" fmla="*/ 5082 w 95"/>
                <a:gd name="T53" fmla="*/ 1864 h 109"/>
                <a:gd name="T54" fmla="*/ 5351 w 95"/>
                <a:gd name="T55" fmla="*/ 1864 h 109"/>
                <a:gd name="T56" fmla="*/ 6385 w 95"/>
                <a:gd name="T57" fmla="*/ 3393 h 109"/>
                <a:gd name="T58" fmla="*/ 6385 w 95"/>
                <a:gd name="T59" fmla="*/ 3509 h 109"/>
                <a:gd name="T60" fmla="*/ 6385 w 95"/>
                <a:gd name="T61" fmla="*/ 8962 h 109"/>
                <a:gd name="T62" fmla="*/ 6509 w 95"/>
                <a:gd name="T63" fmla="*/ 8962 h 109"/>
                <a:gd name="T64" fmla="*/ 7531 w 95"/>
                <a:gd name="T65" fmla="*/ 7503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5" h="109">
                  <a:moveTo>
                    <a:pt x="95" y="91"/>
                  </a:moveTo>
                  <a:cubicBezTo>
                    <a:pt x="95" y="45"/>
                    <a:pt x="95" y="45"/>
                    <a:pt x="95" y="45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5" y="16"/>
                    <a:pt x="86" y="7"/>
                    <a:pt x="70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4" y="7"/>
                    <a:pt x="20" y="6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1"/>
                    <a:pt x="8" y="13"/>
                    <a:pt x="8" y="14"/>
                  </a:cubicBezTo>
                  <a:cubicBezTo>
                    <a:pt x="8" y="15"/>
                    <a:pt x="9" y="17"/>
                    <a:pt x="9" y="17"/>
                  </a:cubicBezTo>
                  <a:cubicBezTo>
                    <a:pt x="13" y="23"/>
                    <a:pt x="19" y="24"/>
                    <a:pt x="24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7" y="24"/>
                    <a:pt x="26" y="25"/>
                  </a:cubicBezTo>
                  <a:cubicBezTo>
                    <a:pt x="22" y="31"/>
                    <a:pt x="21" y="38"/>
                    <a:pt x="21" y="45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1" y="90"/>
                    <a:pt x="17" y="92"/>
                    <a:pt x="13" y="92"/>
                  </a:cubicBezTo>
                  <a:cubicBezTo>
                    <a:pt x="10" y="92"/>
                    <a:pt x="7" y="91"/>
                    <a:pt x="4" y="89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0" y="104"/>
                    <a:pt x="1" y="106"/>
                    <a:pt x="2" y="107"/>
                  </a:cubicBezTo>
                  <a:cubicBezTo>
                    <a:pt x="5" y="108"/>
                    <a:pt x="10" y="109"/>
                    <a:pt x="12" y="109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8" y="109"/>
                    <a:pt x="25" y="106"/>
                    <a:pt x="29" y="101"/>
                  </a:cubicBezTo>
                  <a:cubicBezTo>
                    <a:pt x="33" y="96"/>
                    <a:pt x="35" y="89"/>
                    <a:pt x="35" y="78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26"/>
                    <a:pt x="37" y="23"/>
                    <a:pt x="40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78" y="23"/>
                    <a:pt x="81" y="30"/>
                    <a:pt x="81" y="41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90" y="106"/>
                    <a:pt x="95" y="100"/>
                    <a:pt x="95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47" name="Freeform 133"/>
            <p:cNvSpPr>
              <a:spLocks/>
            </p:cNvSpPr>
            <p:nvPr/>
          </p:nvSpPr>
          <p:spPr bwMode="auto">
            <a:xfrm>
              <a:off x="1731" y="3221"/>
              <a:ext cx="131" cy="149"/>
            </a:xfrm>
            <a:custGeom>
              <a:avLst/>
              <a:gdLst>
                <a:gd name="T0" fmla="*/ 7050 w 94"/>
                <a:gd name="T1" fmla="*/ 3857 h 106"/>
                <a:gd name="T2" fmla="*/ 4540 w 94"/>
                <a:gd name="T3" fmla="*/ 164 h 106"/>
                <a:gd name="T4" fmla="*/ 3430 w 94"/>
                <a:gd name="T5" fmla="*/ 595 h 106"/>
                <a:gd name="T6" fmla="*/ 3162 w 94"/>
                <a:gd name="T7" fmla="*/ 1047 h 106"/>
                <a:gd name="T8" fmla="*/ 2858 w 94"/>
                <a:gd name="T9" fmla="*/ 2250 h 106"/>
                <a:gd name="T10" fmla="*/ 3014 w 94"/>
                <a:gd name="T11" fmla="*/ 2322 h 106"/>
                <a:gd name="T12" fmla="*/ 4127 w 94"/>
                <a:gd name="T13" fmla="*/ 1601 h 106"/>
                <a:gd name="T14" fmla="*/ 5887 w 94"/>
                <a:gd name="T15" fmla="*/ 4446 h 106"/>
                <a:gd name="T16" fmla="*/ 5478 w 94"/>
                <a:gd name="T17" fmla="*/ 6546 h 106"/>
                <a:gd name="T18" fmla="*/ 3791 w 94"/>
                <a:gd name="T19" fmla="*/ 7437 h 106"/>
                <a:gd name="T20" fmla="*/ 3791 w 94"/>
                <a:gd name="T21" fmla="*/ 7437 h 106"/>
                <a:gd name="T22" fmla="*/ 1879 w 94"/>
                <a:gd name="T23" fmla="*/ 5003 h 106"/>
                <a:gd name="T24" fmla="*/ 1879 w 94"/>
                <a:gd name="T25" fmla="*/ 1850 h 106"/>
                <a:gd name="T26" fmla="*/ 1746 w 94"/>
                <a:gd name="T27" fmla="*/ 902 h 106"/>
                <a:gd name="T28" fmla="*/ 1114 w 94"/>
                <a:gd name="T29" fmla="*/ 1 h 106"/>
                <a:gd name="T30" fmla="*/ 765 w 94"/>
                <a:gd name="T31" fmla="*/ 0 h 106"/>
                <a:gd name="T32" fmla="*/ 411 w 94"/>
                <a:gd name="T33" fmla="*/ 231 h 106"/>
                <a:gd name="T34" fmla="*/ 0 w 94"/>
                <a:gd name="T35" fmla="*/ 1019 h 106"/>
                <a:gd name="T36" fmla="*/ 411 w 94"/>
                <a:gd name="T37" fmla="*/ 1432 h 106"/>
                <a:gd name="T38" fmla="*/ 765 w 94"/>
                <a:gd name="T39" fmla="*/ 2505 h 106"/>
                <a:gd name="T40" fmla="*/ 765 w 94"/>
                <a:gd name="T41" fmla="*/ 5003 h 106"/>
                <a:gd name="T42" fmla="*/ 3534 w 94"/>
                <a:gd name="T43" fmla="*/ 8858 h 106"/>
                <a:gd name="T44" fmla="*/ 3582 w 94"/>
                <a:gd name="T45" fmla="*/ 8858 h 106"/>
                <a:gd name="T46" fmla="*/ 5961 w 94"/>
                <a:gd name="T47" fmla="*/ 7621 h 106"/>
                <a:gd name="T48" fmla="*/ 7050 w 94"/>
                <a:gd name="T49" fmla="*/ 3857 h 1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4" h="106">
                  <a:moveTo>
                    <a:pt x="94" y="46"/>
                  </a:moveTo>
                  <a:cubicBezTo>
                    <a:pt x="94" y="20"/>
                    <a:pt x="80" y="2"/>
                    <a:pt x="61" y="2"/>
                  </a:cubicBezTo>
                  <a:cubicBezTo>
                    <a:pt x="53" y="2"/>
                    <a:pt x="48" y="5"/>
                    <a:pt x="46" y="7"/>
                  </a:cubicBezTo>
                  <a:cubicBezTo>
                    <a:pt x="44" y="9"/>
                    <a:pt x="43" y="11"/>
                    <a:pt x="42" y="1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3" y="24"/>
                    <a:pt x="50" y="19"/>
                    <a:pt x="55" y="19"/>
                  </a:cubicBezTo>
                  <a:cubicBezTo>
                    <a:pt x="70" y="19"/>
                    <a:pt x="79" y="32"/>
                    <a:pt x="79" y="53"/>
                  </a:cubicBezTo>
                  <a:cubicBezTo>
                    <a:pt x="79" y="64"/>
                    <a:pt x="77" y="72"/>
                    <a:pt x="73" y="78"/>
                  </a:cubicBezTo>
                  <a:cubicBezTo>
                    <a:pt x="68" y="85"/>
                    <a:pt x="59" y="89"/>
                    <a:pt x="50" y="89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35" y="89"/>
                    <a:pt x="25" y="79"/>
                    <a:pt x="25" y="60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18"/>
                    <a:pt x="25" y="15"/>
                    <a:pt x="23" y="11"/>
                  </a:cubicBezTo>
                  <a:cubicBezTo>
                    <a:pt x="21" y="7"/>
                    <a:pt x="18" y="4"/>
                    <a:pt x="15" y="1"/>
                  </a:cubicBezTo>
                  <a:cubicBezTo>
                    <a:pt x="13" y="0"/>
                    <a:pt x="11" y="0"/>
                    <a:pt x="10" y="0"/>
                  </a:cubicBezTo>
                  <a:cubicBezTo>
                    <a:pt x="9" y="0"/>
                    <a:pt x="7" y="0"/>
                    <a:pt x="6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4" y="15"/>
                    <a:pt x="6" y="17"/>
                  </a:cubicBezTo>
                  <a:cubicBezTo>
                    <a:pt x="9" y="20"/>
                    <a:pt x="10" y="23"/>
                    <a:pt x="10" y="3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90"/>
                    <a:pt x="27" y="106"/>
                    <a:pt x="47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58" y="106"/>
                    <a:pt x="71" y="102"/>
                    <a:pt x="80" y="91"/>
                  </a:cubicBezTo>
                  <a:cubicBezTo>
                    <a:pt x="91" y="77"/>
                    <a:pt x="94" y="62"/>
                    <a:pt x="94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48" name="Freeform 134"/>
            <p:cNvSpPr>
              <a:spLocks/>
            </p:cNvSpPr>
            <p:nvPr/>
          </p:nvSpPr>
          <p:spPr bwMode="auto">
            <a:xfrm>
              <a:off x="1873" y="3219"/>
              <a:ext cx="52" cy="102"/>
            </a:xfrm>
            <a:custGeom>
              <a:avLst/>
              <a:gdLst>
                <a:gd name="T0" fmla="*/ 3100 w 37"/>
                <a:gd name="T1" fmla="*/ 2421 h 72"/>
                <a:gd name="T2" fmla="*/ 2597 w 37"/>
                <a:gd name="T3" fmla="*/ 1206 h 72"/>
                <a:gd name="T4" fmla="*/ 835 w 37"/>
                <a:gd name="T5" fmla="*/ 0 h 72"/>
                <a:gd name="T6" fmla="*/ 323 w 37"/>
                <a:gd name="T7" fmla="*/ 601 h 72"/>
                <a:gd name="T8" fmla="*/ 0 w 37"/>
                <a:gd name="T9" fmla="*/ 1316 h 72"/>
                <a:gd name="T10" fmla="*/ 0 w 37"/>
                <a:gd name="T11" fmla="*/ 1398 h 72"/>
                <a:gd name="T12" fmla="*/ 1174 w 37"/>
                <a:gd name="T13" fmla="*/ 2032 h 72"/>
                <a:gd name="T14" fmla="*/ 1848 w 37"/>
                <a:gd name="T15" fmla="*/ 3298 h 72"/>
                <a:gd name="T16" fmla="*/ 1471 w 37"/>
                <a:gd name="T17" fmla="*/ 4672 h 72"/>
                <a:gd name="T18" fmla="*/ 835 w 37"/>
                <a:gd name="T19" fmla="*/ 6460 h 72"/>
                <a:gd name="T20" fmla="*/ 897 w 37"/>
                <a:gd name="T21" fmla="*/ 6671 h 72"/>
                <a:gd name="T22" fmla="*/ 1650 w 37"/>
                <a:gd name="T23" fmla="*/ 6232 h 72"/>
                <a:gd name="T24" fmla="*/ 2676 w 37"/>
                <a:gd name="T25" fmla="*/ 4233 h 72"/>
                <a:gd name="T26" fmla="*/ 3100 w 37"/>
                <a:gd name="T27" fmla="*/ 2421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7" h="72">
                  <a:moveTo>
                    <a:pt x="37" y="26"/>
                  </a:moveTo>
                  <a:cubicBezTo>
                    <a:pt x="37" y="23"/>
                    <a:pt x="35" y="18"/>
                    <a:pt x="31" y="13"/>
                  </a:cubicBezTo>
                  <a:cubicBezTo>
                    <a:pt x="26" y="8"/>
                    <a:pt x="15" y="0"/>
                    <a:pt x="10" y="0"/>
                  </a:cubicBezTo>
                  <a:cubicBezTo>
                    <a:pt x="8" y="0"/>
                    <a:pt x="6" y="3"/>
                    <a:pt x="4" y="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7"/>
                    <a:pt x="10" y="20"/>
                    <a:pt x="14" y="22"/>
                  </a:cubicBezTo>
                  <a:cubicBezTo>
                    <a:pt x="19" y="26"/>
                    <a:pt x="22" y="31"/>
                    <a:pt x="22" y="35"/>
                  </a:cubicBezTo>
                  <a:cubicBezTo>
                    <a:pt x="22" y="39"/>
                    <a:pt x="20" y="44"/>
                    <a:pt x="18" y="50"/>
                  </a:cubicBezTo>
                  <a:cubicBezTo>
                    <a:pt x="17" y="54"/>
                    <a:pt x="12" y="67"/>
                    <a:pt x="10" y="70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4" y="72"/>
                    <a:pt x="19" y="68"/>
                    <a:pt x="20" y="67"/>
                  </a:cubicBezTo>
                  <a:cubicBezTo>
                    <a:pt x="23" y="62"/>
                    <a:pt x="28" y="53"/>
                    <a:pt x="32" y="46"/>
                  </a:cubicBezTo>
                  <a:cubicBezTo>
                    <a:pt x="34" y="40"/>
                    <a:pt x="37" y="33"/>
                    <a:pt x="37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49" name="Freeform 135"/>
            <p:cNvSpPr>
              <a:spLocks noEditPoints="1"/>
            </p:cNvSpPr>
            <p:nvPr/>
          </p:nvSpPr>
          <p:spPr bwMode="auto">
            <a:xfrm>
              <a:off x="1942" y="3215"/>
              <a:ext cx="125" cy="155"/>
            </a:xfrm>
            <a:custGeom>
              <a:avLst/>
              <a:gdLst>
                <a:gd name="T0" fmla="*/ 6468 w 90"/>
                <a:gd name="T1" fmla="*/ 4377 h 110"/>
                <a:gd name="T2" fmla="*/ 3919 w 90"/>
                <a:gd name="T3" fmla="*/ 492 h 110"/>
                <a:gd name="T4" fmla="*/ 1435 w 90"/>
                <a:gd name="T5" fmla="*/ 492 h 110"/>
                <a:gd name="T6" fmla="*/ 678 w 90"/>
                <a:gd name="T7" fmla="*/ 0 h 110"/>
                <a:gd name="T8" fmla="*/ 557 w 90"/>
                <a:gd name="T9" fmla="*/ 0 h 110"/>
                <a:gd name="T10" fmla="*/ 1 w 90"/>
                <a:gd name="T11" fmla="*/ 860 h 110"/>
                <a:gd name="T12" fmla="*/ 0 w 90"/>
                <a:gd name="T13" fmla="*/ 1212 h 110"/>
                <a:gd name="T14" fmla="*/ 1 w 90"/>
                <a:gd name="T15" fmla="*/ 1491 h 110"/>
                <a:gd name="T16" fmla="*/ 1075 w 90"/>
                <a:gd name="T17" fmla="*/ 2101 h 110"/>
                <a:gd name="T18" fmla="*/ 1146 w 90"/>
                <a:gd name="T19" fmla="*/ 2243 h 110"/>
                <a:gd name="T20" fmla="*/ 357 w 90"/>
                <a:gd name="T21" fmla="*/ 5348 h 110"/>
                <a:gd name="T22" fmla="*/ 3308 w 90"/>
                <a:gd name="T23" fmla="*/ 9490 h 110"/>
                <a:gd name="T24" fmla="*/ 5540 w 90"/>
                <a:gd name="T25" fmla="*/ 8284 h 110"/>
                <a:gd name="T26" fmla="*/ 6468 w 90"/>
                <a:gd name="T27" fmla="*/ 4377 h 110"/>
                <a:gd name="T28" fmla="*/ 5443 w 90"/>
                <a:gd name="T29" fmla="*/ 4821 h 110"/>
                <a:gd name="T30" fmla="*/ 4869 w 90"/>
                <a:gd name="T31" fmla="*/ 7441 h 110"/>
                <a:gd name="T32" fmla="*/ 3353 w 90"/>
                <a:gd name="T33" fmla="*/ 8063 h 110"/>
                <a:gd name="T34" fmla="*/ 1435 w 90"/>
                <a:gd name="T35" fmla="*/ 5039 h 110"/>
                <a:gd name="T36" fmla="*/ 1715 w 90"/>
                <a:gd name="T37" fmla="*/ 2243 h 110"/>
                <a:gd name="T38" fmla="*/ 2178 w 90"/>
                <a:gd name="T39" fmla="*/ 2101 h 110"/>
                <a:gd name="T40" fmla="*/ 3818 w 90"/>
                <a:gd name="T41" fmla="*/ 2101 h 110"/>
                <a:gd name="T42" fmla="*/ 5443 w 90"/>
                <a:gd name="T43" fmla="*/ 4821 h 1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0" h="110">
                  <a:moveTo>
                    <a:pt x="90" y="51"/>
                  </a:moveTo>
                  <a:cubicBezTo>
                    <a:pt x="90" y="17"/>
                    <a:pt x="73" y="6"/>
                    <a:pt x="55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5" y="6"/>
                    <a:pt x="12" y="6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0" y="15"/>
                    <a:pt x="0" y="17"/>
                    <a:pt x="1" y="17"/>
                  </a:cubicBezTo>
                  <a:cubicBezTo>
                    <a:pt x="5" y="23"/>
                    <a:pt x="10" y="24"/>
                    <a:pt x="15" y="24"/>
                  </a:cubicBezTo>
                  <a:cubicBezTo>
                    <a:pt x="17" y="24"/>
                    <a:pt x="17" y="25"/>
                    <a:pt x="16" y="26"/>
                  </a:cubicBezTo>
                  <a:cubicBezTo>
                    <a:pt x="11" y="31"/>
                    <a:pt x="5" y="41"/>
                    <a:pt x="5" y="62"/>
                  </a:cubicBezTo>
                  <a:cubicBezTo>
                    <a:pt x="5" y="91"/>
                    <a:pt x="21" y="110"/>
                    <a:pt x="46" y="110"/>
                  </a:cubicBezTo>
                  <a:cubicBezTo>
                    <a:pt x="62" y="110"/>
                    <a:pt x="71" y="103"/>
                    <a:pt x="77" y="96"/>
                  </a:cubicBezTo>
                  <a:cubicBezTo>
                    <a:pt x="87" y="84"/>
                    <a:pt x="90" y="70"/>
                    <a:pt x="90" y="51"/>
                  </a:cubicBezTo>
                  <a:close/>
                  <a:moveTo>
                    <a:pt x="76" y="56"/>
                  </a:moveTo>
                  <a:cubicBezTo>
                    <a:pt x="76" y="71"/>
                    <a:pt x="73" y="80"/>
                    <a:pt x="68" y="86"/>
                  </a:cubicBezTo>
                  <a:cubicBezTo>
                    <a:pt x="64" y="91"/>
                    <a:pt x="56" y="93"/>
                    <a:pt x="47" y="93"/>
                  </a:cubicBezTo>
                  <a:cubicBezTo>
                    <a:pt x="29" y="93"/>
                    <a:pt x="20" y="81"/>
                    <a:pt x="20" y="58"/>
                  </a:cubicBezTo>
                  <a:cubicBezTo>
                    <a:pt x="20" y="46"/>
                    <a:pt x="22" y="30"/>
                    <a:pt x="24" y="26"/>
                  </a:cubicBezTo>
                  <a:cubicBezTo>
                    <a:pt x="26" y="24"/>
                    <a:pt x="27" y="24"/>
                    <a:pt x="30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68" y="24"/>
                    <a:pt x="76" y="32"/>
                    <a:pt x="7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50" name="Freeform 136"/>
            <p:cNvSpPr>
              <a:spLocks/>
            </p:cNvSpPr>
            <p:nvPr/>
          </p:nvSpPr>
          <p:spPr bwMode="auto">
            <a:xfrm>
              <a:off x="2076" y="3217"/>
              <a:ext cx="95" cy="151"/>
            </a:xfrm>
            <a:custGeom>
              <a:avLst/>
              <a:gdLst>
                <a:gd name="T0" fmla="*/ 5266 w 68"/>
                <a:gd name="T1" fmla="*/ 6900 h 108"/>
                <a:gd name="T2" fmla="*/ 5266 w 68"/>
                <a:gd name="T3" fmla="*/ 2936 h 108"/>
                <a:gd name="T4" fmla="*/ 3166 w 68"/>
                <a:gd name="T5" fmla="*/ 412 h 108"/>
                <a:gd name="T6" fmla="*/ 1622 w 68"/>
                <a:gd name="T7" fmla="*/ 412 h 108"/>
                <a:gd name="T8" fmla="*/ 1215 w 68"/>
                <a:gd name="T9" fmla="*/ 412 h 108"/>
                <a:gd name="T10" fmla="*/ 708 w 68"/>
                <a:gd name="T11" fmla="*/ 0 h 108"/>
                <a:gd name="T12" fmla="*/ 595 w 68"/>
                <a:gd name="T13" fmla="*/ 0 h 108"/>
                <a:gd name="T14" fmla="*/ 156 w 68"/>
                <a:gd name="T15" fmla="*/ 713 h 108"/>
                <a:gd name="T16" fmla="*/ 0 w 68"/>
                <a:gd name="T17" fmla="*/ 1126 h 108"/>
                <a:gd name="T18" fmla="*/ 1 w 68"/>
                <a:gd name="T19" fmla="*/ 1394 h 108"/>
                <a:gd name="T20" fmla="*/ 781 w 68"/>
                <a:gd name="T21" fmla="*/ 1797 h 108"/>
                <a:gd name="T22" fmla="*/ 1622 w 68"/>
                <a:gd name="T23" fmla="*/ 1797 h 108"/>
                <a:gd name="T24" fmla="*/ 2899 w 68"/>
                <a:gd name="T25" fmla="*/ 1797 h 108"/>
                <a:gd name="T26" fmla="*/ 4155 w 68"/>
                <a:gd name="T27" fmla="*/ 3340 h 108"/>
                <a:gd name="T28" fmla="*/ 4155 w 68"/>
                <a:gd name="T29" fmla="*/ 8410 h 108"/>
                <a:gd name="T30" fmla="*/ 4286 w 68"/>
                <a:gd name="T31" fmla="*/ 8410 h 108"/>
                <a:gd name="T32" fmla="*/ 5266 w 68"/>
                <a:gd name="T33" fmla="*/ 690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8" h="108">
                  <a:moveTo>
                    <a:pt x="68" y="89"/>
                  </a:moveTo>
                  <a:cubicBezTo>
                    <a:pt x="68" y="38"/>
                    <a:pt x="68" y="38"/>
                    <a:pt x="68" y="38"/>
                  </a:cubicBezTo>
                  <a:cubicBezTo>
                    <a:pt x="68" y="13"/>
                    <a:pt x="58" y="5"/>
                    <a:pt x="4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5"/>
                    <a:pt x="11" y="4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49" y="23"/>
                    <a:pt x="54" y="27"/>
                    <a:pt x="54" y="43"/>
                  </a:cubicBezTo>
                  <a:cubicBezTo>
                    <a:pt x="54" y="108"/>
                    <a:pt x="54" y="108"/>
                    <a:pt x="54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63" y="104"/>
                    <a:pt x="68" y="99"/>
                    <a:pt x="68" y="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51" name="Freeform 137"/>
            <p:cNvSpPr>
              <a:spLocks/>
            </p:cNvSpPr>
            <p:nvPr/>
          </p:nvSpPr>
          <p:spPr bwMode="auto">
            <a:xfrm>
              <a:off x="2186" y="3217"/>
              <a:ext cx="113" cy="150"/>
            </a:xfrm>
            <a:custGeom>
              <a:avLst/>
              <a:gdLst>
                <a:gd name="T0" fmla="*/ 6138 w 81"/>
                <a:gd name="T1" fmla="*/ 7447 h 107"/>
                <a:gd name="T2" fmla="*/ 6138 w 81"/>
                <a:gd name="T3" fmla="*/ 7354 h 107"/>
                <a:gd name="T4" fmla="*/ 4660 w 81"/>
                <a:gd name="T5" fmla="*/ 7354 h 107"/>
                <a:gd name="T6" fmla="*/ 4660 w 81"/>
                <a:gd name="T7" fmla="*/ 7171 h 107"/>
                <a:gd name="T8" fmla="*/ 5226 w 81"/>
                <a:gd name="T9" fmla="*/ 6275 h 107"/>
                <a:gd name="T10" fmla="*/ 5379 w 81"/>
                <a:gd name="T11" fmla="*/ 3796 h 107"/>
                <a:gd name="T12" fmla="*/ 4947 w 81"/>
                <a:gd name="T13" fmla="*/ 1001 h 107"/>
                <a:gd name="T14" fmla="*/ 3440 w 81"/>
                <a:gd name="T15" fmla="*/ 416 h 107"/>
                <a:gd name="T16" fmla="*/ 1507 w 81"/>
                <a:gd name="T17" fmla="*/ 416 h 107"/>
                <a:gd name="T18" fmla="*/ 912 w 81"/>
                <a:gd name="T19" fmla="*/ 0 h 107"/>
                <a:gd name="T20" fmla="*/ 804 w 81"/>
                <a:gd name="T21" fmla="*/ 0 h 107"/>
                <a:gd name="T22" fmla="*/ 398 w 81"/>
                <a:gd name="T23" fmla="*/ 739 h 107"/>
                <a:gd name="T24" fmla="*/ 212 w 81"/>
                <a:gd name="T25" fmla="*/ 1145 h 107"/>
                <a:gd name="T26" fmla="*/ 296 w 81"/>
                <a:gd name="T27" fmla="*/ 1452 h 107"/>
                <a:gd name="T28" fmla="*/ 1080 w 81"/>
                <a:gd name="T29" fmla="*/ 1829 h 107"/>
                <a:gd name="T30" fmla="*/ 2932 w 81"/>
                <a:gd name="T31" fmla="*/ 1829 h 107"/>
                <a:gd name="T32" fmla="*/ 3959 w 81"/>
                <a:gd name="T33" fmla="*/ 2036 h 107"/>
                <a:gd name="T34" fmla="*/ 4364 w 81"/>
                <a:gd name="T35" fmla="*/ 4421 h 107"/>
                <a:gd name="T36" fmla="*/ 4090 w 81"/>
                <a:gd name="T37" fmla="*/ 6861 h 107"/>
                <a:gd name="T38" fmla="*/ 3128 w 81"/>
                <a:gd name="T39" fmla="*/ 7354 h 107"/>
                <a:gd name="T40" fmla="*/ 555 w 81"/>
                <a:gd name="T41" fmla="*/ 7354 h 107"/>
                <a:gd name="T42" fmla="*/ 212 w 81"/>
                <a:gd name="T43" fmla="*/ 7595 h 107"/>
                <a:gd name="T44" fmla="*/ 0 w 81"/>
                <a:gd name="T45" fmla="*/ 8469 h 107"/>
                <a:gd name="T46" fmla="*/ 0 w 81"/>
                <a:gd name="T47" fmla="*/ 8623 h 107"/>
                <a:gd name="T48" fmla="*/ 5523 w 81"/>
                <a:gd name="T49" fmla="*/ 8623 h 107"/>
                <a:gd name="T50" fmla="*/ 5926 w 81"/>
                <a:gd name="T51" fmla="*/ 8312 h 107"/>
                <a:gd name="T52" fmla="*/ 6138 w 81"/>
                <a:gd name="T53" fmla="*/ 7447 h 10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1" h="107">
                  <a:moveTo>
                    <a:pt x="81" y="92"/>
                  </a:moveTo>
                  <a:cubicBezTo>
                    <a:pt x="81" y="91"/>
                    <a:pt x="81" y="91"/>
                    <a:pt x="81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1" y="91"/>
                    <a:pt x="61" y="89"/>
                    <a:pt x="62" y="89"/>
                  </a:cubicBezTo>
                  <a:cubicBezTo>
                    <a:pt x="65" y="86"/>
                    <a:pt x="66" y="83"/>
                    <a:pt x="69" y="78"/>
                  </a:cubicBezTo>
                  <a:cubicBezTo>
                    <a:pt x="71" y="72"/>
                    <a:pt x="71" y="62"/>
                    <a:pt x="71" y="47"/>
                  </a:cubicBezTo>
                  <a:cubicBezTo>
                    <a:pt x="71" y="27"/>
                    <a:pt x="70" y="17"/>
                    <a:pt x="65" y="12"/>
                  </a:cubicBezTo>
                  <a:cubicBezTo>
                    <a:pt x="60" y="7"/>
                    <a:pt x="53" y="5"/>
                    <a:pt x="45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6" y="5"/>
                    <a:pt x="14" y="4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3" y="12"/>
                    <a:pt x="3" y="14"/>
                  </a:cubicBezTo>
                  <a:cubicBezTo>
                    <a:pt x="3" y="15"/>
                    <a:pt x="3" y="16"/>
                    <a:pt x="4" y="18"/>
                  </a:cubicBezTo>
                  <a:cubicBezTo>
                    <a:pt x="6" y="22"/>
                    <a:pt x="11" y="23"/>
                    <a:pt x="14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6" y="23"/>
                    <a:pt x="49" y="23"/>
                    <a:pt x="52" y="25"/>
                  </a:cubicBezTo>
                  <a:cubicBezTo>
                    <a:pt x="57" y="29"/>
                    <a:pt x="57" y="38"/>
                    <a:pt x="57" y="55"/>
                  </a:cubicBezTo>
                  <a:cubicBezTo>
                    <a:pt x="57" y="72"/>
                    <a:pt x="57" y="81"/>
                    <a:pt x="54" y="85"/>
                  </a:cubicBezTo>
                  <a:cubicBezTo>
                    <a:pt x="51" y="89"/>
                    <a:pt x="46" y="91"/>
                    <a:pt x="41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5" y="91"/>
                    <a:pt x="4" y="91"/>
                    <a:pt x="3" y="9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5" y="107"/>
                    <a:pt x="76" y="106"/>
                    <a:pt x="78" y="103"/>
                  </a:cubicBezTo>
                  <a:cubicBezTo>
                    <a:pt x="81" y="92"/>
                    <a:pt x="81" y="92"/>
                    <a:pt x="81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52" name="Freeform 138"/>
            <p:cNvSpPr>
              <a:spLocks/>
            </p:cNvSpPr>
            <p:nvPr/>
          </p:nvSpPr>
          <p:spPr bwMode="auto">
            <a:xfrm>
              <a:off x="2308" y="3219"/>
              <a:ext cx="51" cy="102"/>
            </a:xfrm>
            <a:custGeom>
              <a:avLst/>
              <a:gdLst>
                <a:gd name="T0" fmla="*/ 2374 w 37"/>
                <a:gd name="T1" fmla="*/ 2421 h 72"/>
                <a:gd name="T2" fmla="*/ 2000 w 37"/>
                <a:gd name="T3" fmla="*/ 1206 h 72"/>
                <a:gd name="T4" fmla="*/ 722 w 37"/>
                <a:gd name="T5" fmla="*/ 0 h 72"/>
                <a:gd name="T6" fmla="*/ 343 w 37"/>
                <a:gd name="T7" fmla="*/ 601 h 72"/>
                <a:gd name="T8" fmla="*/ 0 w 37"/>
                <a:gd name="T9" fmla="*/ 1316 h 72"/>
                <a:gd name="T10" fmla="*/ 0 w 37"/>
                <a:gd name="T11" fmla="*/ 1398 h 72"/>
                <a:gd name="T12" fmla="*/ 899 w 37"/>
                <a:gd name="T13" fmla="*/ 2032 h 72"/>
                <a:gd name="T14" fmla="*/ 1420 w 37"/>
                <a:gd name="T15" fmla="*/ 3298 h 72"/>
                <a:gd name="T16" fmla="*/ 1239 w 37"/>
                <a:gd name="T17" fmla="*/ 4672 h 72"/>
                <a:gd name="T18" fmla="*/ 722 w 37"/>
                <a:gd name="T19" fmla="*/ 6460 h 72"/>
                <a:gd name="T20" fmla="*/ 722 w 37"/>
                <a:gd name="T21" fmla="*/ 6671 h 72"/>
                <a:gd name="T22" fmla="*/ 1327 w 37"/>
                <a:gd name="T23" fmla="*/ 6232 h 72"/>
                <a:gd name="T24" fmla="*/ 2090 w 37"/>
                <a:gd name="T25" fmla="*/ 4233 h 72"/>
                <a:gd name="T26" fmla="*/ 2374 w 37"/>
                <a:gd name="T27" fmla="*/ 2421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7" h="72">
                  <a:moveTo>
                    <a:pt x="37" y="26"/>
                  </a:moveTo>
                  <a:cubicBezTo>
                    <a:pt x="37" y="23"/>
                    <a:pt x="35" y="18"/>
                    <a:pt x="31" y="13"/>
                  </a:cubicBezTo>
                  <a:cubicBezTo>
                    <a:pt x="26" y="8"/>
                    <a:pt x="16" y="0"/>
                    <a:pt x="11" y="0"/>
                  </a:cubicBezTo>
                  <a:cubicBezTo>
                    <a:pt x="9" y="0"/>
                    <a:pt x="7" y="3"/>
                    <a:pt x="5" y="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7"/>
                    <a:pt x="11" y="20"/>
                    <a:pt x="14" y="22"/>
                  </a:cubicBezTo>
                  <a:cubicBezTo>
                    <a:pt x="19" y="26"/>
                    <a:pt x="22" y="31"/>
                    <a:pt x="22" y="35"/>
                  </a:cubicBezTo>
                  <a:cubicBezTo>
                    <a:pt x="22" y="39"/>
                    <a:pt x="21" y="44"/>
                    <a:pt x="19" y="50"/>
                  </a:cubicBezTo>
                  <a:cubicBezTo>
                    <a:pt x="18" y="54"/>
                    <a:pt x="13" y="67"/>
                    <a:pt x="11" y="70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4" y="72"/>
                    <a:pt x="20" y="68"/>
                    <a:pt x="20" y="67"/>
                  </a:cubicBezTo>
                  <a:cubicBezTo>
                    <a:pt x="24" y="62"/>
                    <a:pt x="29" y="53"/>
                    <a:pt x="32" y="46"/>
                  </a:cubicBezTo>
                  <a:cubicBezTo>
                    <a:pt x="34" y="40"/>
                    <a:pt x="37" y="33"/>
                    <a:pt x="37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53" name="Freeform 139"/>
            <p:cNvSpPr>
              <a:spLocks/>
            </p:cNvSpPr>
            <p:nvPr/>
          </p:nvSpPr>
          <p:spPr bwMode="auto">
            <a:xfrm>
              <a:off x="2365" y="3221"/>
              <a:ext cx="61" cy="149"/>
            </a:xfrm>
            <a:custGeom>
              <a:avLst/>
              <a:gdLst>
                <a:gd name="T0" fmla="*/ 3104 w 44"/>
                <a:gd name="T1" fmla="*/ 8237 h 106"/>
                <a:gd name="T2" fmla="*/ 3104 w 44"/>
                <a:gd name="T3" fmla="*/ 2250 h 106"/>
                <a:gd name="T4" fmla="*/ 2110 w 44"/>
                <a:gd name="T5" fmla="*/ 325 h 106"/>
                <a:gd name="T6" fmla="*/ 944 w 44"/>
                <a:gd name="T7" fmla="*/ 0 h 106"/>
                <a:gd name="T8" fmla="*/ 632 w 44"/>
                <a:gd name="T9" fmla="*/ 325 h 106"/>
                <a:gd name="T10" fmla="*/ 202 w 44"/>
                <a:gd name="T11" fmla="*/ 1316 h 106"/>
                <a:gd name="T12" fmla="*/ 1615 w 44"/>
                <a:gd name="T13" fmla="*/ 1850 h 106"/>
                <a:gd name="T14" fmla="*/ 2110 w 44"/>
                <a:gd name="T15" fmla="*/ 3045 h 106"/>
                <a:gd name="T16" fmla="*/ 2110 w 44"/>
                <a:gd name="T17" fmla="*/ 7222 h 106"/>
                <a:gd name="T18" fmla="*/ 1815 w 44"/>
                <a:gd name="T19" fmla="*/ 7222 h 106"/>
                <a:gd name="T20" fmla="*/ 944 w 44"/>
                <a:gd name="T21" fmla="*/ 7222 h 106"/>
                <a:gd name="T22" fmla="*/ 538 w 44"/>
                <a:gd name="T23" fmla="*/ 7374 h 106"/>
                <a:gd name="T24" fmla="*/ 388 w 44"/>
                <a:gd name="T25" fmla="*/ 7437 h 106"/>
                <a:gd name="T26" fmla="*/ 0 w 44"/>
                <a:gd name="T27" fmla="*/ 8785 h 106"/>
                <a:gd name="T28" fmla="*/ 1 w 44"/>
                <a:gd name="T29" fmla="*/ 8858 h 106"/>
                <a:gd name="T30" fmla="*/ 746 w 44"/>
                <a:gd name="T31" fmla="*/ 8674 h 106"/>
                <a:gd name="T32" fmla="*/ 2726 w 44"/>
                <a:gd name="T33" fmla="*/ 8674 h 106"/>
                <a:gd name="T34" fmla="*/ 3104 w 44"/>
                <a:gd name="T35" fmla="*/ 8237 h 1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4" h="106">
                  <a:moveTo>
                    <a:pt x="44" y="99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17"/>
                    <a:pt x="38" y="9"/>
                    <a:pt x="30" y="4"/>
                  </a:cubicBezTo>
                  <a:cubicBezTo>
                    <a:pt x="25" y="2"/>
                    <a:pt x="18" y="0"/>
                    <a:pt x="14" y="0"/>
                  </a:cubicBezTo>
                  <a:cubicBezTo>
                    <a:pt x="12" y="0"/>
                    <a:pt x="11" y="1"/>
                    <a:pt x="9" y="4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0" y="16"/>
                    <a:pt x="18" y="18"/>
                    <a:pt x="23" y="22"/>
                  </a:cubicBezTo>
                  <a:cubicBezTo>
                    <a:pt x="26" y="25"/>
                    <a:pt x="30" y="28"/>
                    <a:pt x="30" y="3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1" y="87"/>
                    <a:pt x="9" y="87"/>
                    <a:pt x="8" y="88"/>
                  </a:cubicBezTo>
                  <a:cubicBezTo>
                    <a:pt x="8" y="88"/>
                    <a:pt x="7" y="88"/>
                    <a:pt x="6" y="8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3" y="104"/>
                    <a:pt x="7" y="104"/>
                    <a:pt x="11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2" y="104"/>
                    <a:pt x="44" y="102"/>
                    <a:pt x="44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54" name="Freeform 140"/>
            <p:cNvSpPr>
              <a:spLocks/>
            </p:cNvSpPr>
            <p:nvPr/>
          </p:nvSpPr>
          <p:spPr bwMode="auto">
            <a:xfrm>
              <a:off x="2442" y="3219"/>
              <a:ext cx="52" cy="151"/>
            </a:xfrm>
            <a:custGeom>
              <a:avLst/>
              <a:gdLst>
                <a:gd name="T0" fmla="*/ 3100 w 37"/>
                <a:gd name="T1" fmla="*/ 7869 h 107"/>
                <a:gd name="T2" fmla="*/ 3100 w 37"/>
                <a:gd name="T3" fmla="*/ 4708 h 107"/>
                <a:gd name="T4" fmla="*/ 3100 w 37"/>
                <a:gd name="T5" fmla="*/ 2741 h 107"/>
                <a:gd name="T6" fmla="*/ 2319 w 37"/>
                <a:gd name="T7" fmla="*/ 881 h 107"/>
                <a:gd name="T8" fmla="*/ 897 w 37"/>
                <a:gd name="T9" fmla="*/ 0 h 107"/>
                <a:gd name="T10" fmla="*/ 423 w 37"/>
                <a:gd name="T11" fmla="*/ 253 h 107"/>
                <a:gd name="T12" fmla="*/ 0 w 37"/>
                <a:gd name="T13" fmla="*/ 1304 h 107"/>
                <a:gd name="T14" fmla="*/ 1174 w 37"/>
                <a:gd name="T15" fmla="*/ 1840 h 107"/>
                <a:gd name="T16" fmla="*/ 1848 w 37"/>
                <a:gd name="T17" fmla="*/ 3191 h 107"/>
                <a:gd name="T18" fmla="*/ 1848 w 37"/>
                <a:gd name="T19" fmla="*/ 7992 h 107"/>
                <a:gd name="T20" fmla="*/ 1848 w 37"/>
                <a:gd name="T21" fmla="*/ 9434 h 107"/>
                <a:gd name="T22" fmla="*/ 2013 w 37"/>
                <a:gd name="T23" fmla="*/ 9434 h 107"/>
                <a:gd name="T24" fmla="*/ 3100 w 37"/>
                <a:gd name="T25" fmla="*/ 7869 h 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" h="107">
                  <a:moveTo>
                    <a:pt x="37" y="89"/>
                  </a:moveTo>
                  <a:cubicBezTo>
                    <a:pt x="37" y="53"/>
                    <a:pt x="37" y="53"/>
                    <a:pt x="37" y="5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22"/>
                    <a:pt x="35" y="16"/>
                    <a:pt x="28" y="10"/>
                  </a:cubicBezTo>
                  <a:cubicBezTo>
                    <a:pt x="24" y="6"/>
                    <a:pt x="14" y="0"/>
                    <a:pt x="11" y="0"/>
                  </a:cubicBezTo>
                  <a:cubicBezTo>
                    <a:pt x="8" y="0"/>
                    <a:pt x="6" y="0"/>
                    <a:pt x="5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10" y="19"/>
                    <a:pt x="14" y="21"/>
                  </a:cubicBezTo>
                  <a:cubicBezTo>
                    <a:pt x="18" y="24"/>
                    <a:pt x="22" y="30"/>
                    <a:pt x="22" y="36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32" y="101"/>
                    <a:pt x="37" y="98"/>
                    <a:pt x="37" y="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55" name="Freeform 141"/>
            <p:cNvSpPr>
              <a:spLocks/>
            </p:cNvSpPr>
            <p:nvPr/>
          </p:nvSpPr>
          <p:spPr bwMode="auto">
            <a:xfrm>
              <a:off x="2512" y="3219"/>
              <a:ext cx="120" cy="151"/>
            </a:xfrm>
            <a:custGeom>
              <a:avLst/>
              <a:gdLst>
                <a:gd name="T0" fmla="*/ 6512 w 86"/>
                <a:gd name="T1" fmla="*/ 8373 h 107"/>
                <a:gd name="T2" fmla="*/ 6328 w 86"/>
                <a:gd name="T3" fmla="*/ 7704 h 107"/>
                <a:gd name="T4" fmla="*/ 4831 w 86"/>
                <a:gd name="T5" fmla="*/ 5346 h 107"/>
                <a:gd name="T6" fmla="*/ 4831 w 86"/>
                <a:gd name="T7" fmla="*/ 5172 h 107"/>
                <a:gd name="T8" fmla="*/ 5231 w 86"/>
                <a:gd name="T9" fmla="*/ 4708 h 107"/>
                <a:gd name="T10" fmla="*/ 6220 w 86"/>
                <a:gd name="T11" fmla="*/ 1840 h 107"/>
                <a:gd name="T12" fmla="*/ 5389 w 86"/>
                <a:gd name="T13" fmla="*/ 253 h 107"/>
                <a:gd name="T14" fmla="*/ 5018 w 86"/>
                <a:gd name="T15" fmla="*/ 1 h 107"/>
                <a:gd name="T16" fmla="*/ 4653 w 86"/>
                <a:gd name="T17" fmla="*/ 442 h 107"/>
                <a:gd name="T18" fmla="*/ 4171 w 86"/>
                <a:gd name="T19" fmla="*/ 1080 h 107"/>
                <a:gd name="T20" fmla="*/ 5018 w 86"/>
                <a:gd name="T21" fmla="*/ 2379 h 107"/>
                <a:gd name="T22" fmla="*/ 4404 w 86"/>
                <a:gd name="T23" fmla="*/ 4503 h 107"/>
                <a:gd name="T24" fmla="*/ 4254 w 86"/>
                <a:gd name="T25" fmla="*/ 4503 h 107"/>
                <a:gd name="T26" fmla="*/ 1483 w 86"/>
                <a:gd name="T27" fmla="*/ 1003 h 107"/>
                <a:gd name="T28" fmla="*/ 804 w 86"/>
                <a:gd name="T29" fmla="*/ 0 h 107"/>
                <a:gd name="T30" fmla="*/ 777 w 86"/>
                <a:gd name="T31" fmla="*/ 0 h 107"/>
                <a:gd name="T32" fmla="*/ 296 w 86"/>
                <a:gd name="T33" fmla="*/ 881 h 107"/>
                <a:gd name="T34" fmla="*/ 212 w 86"/>
                <a:gd name="T35" fmla="*/ 1243 h 107"/>
                <a:gd name="T36" fmla="*/ 399 w 86"/>
                <a:gd name="T37" fmla="*/ 1754 h 107"/>
                <a:gd name="T38" fmla="*/ 1201 w 86"/>
                <a:gd name="T39" fmla="*/ 2741 h 107"/>
                <a:gd name="T40" fmla="*/ 1274 w 86"/>
                <a:gd name="T41" fmla="*/ 3634 h 107"/>
                <a:gd name="T42" fmla="*/ 804 w 86"/>
                <a:gd name="T43" fmla="*/ 4929 h 107"/>
                <a:gd name="T44" fmla="*/ 0 w 86"/>
                <a:gd name="T45" fmla="*/ 7757 h 107"/>
                <a:gd name="T46" fmla="*/ 212 w 86"/>
                <a:gd name="T47" fmla="*/ 8755 h 107"/>
                <a:gd name="T48" fmla="*/ 1122 w 86"/>
                <a:gd name="T49" fmla="*/ 9376 h 107"/>
                <a:gd name="T50" fmla="*/ 1566 w 86"/>
                <a:gd name="T51" fmla="*/ 8915 h 107"/>
                <a:gd name="T52" fmla="*/ 1972 w 86"/>
                <a:gd name="T53" fmla="*/ 8161 h 107"/>
                <a:gd name="T54" fmla="*/ 1921 w 86"/>
                <a:gd name="T55" fmla="*/ 8161 h 107"/>
                <a:gd name="T56" fmla="*/ 1201 w 86"/>
                <a:gd name="T57" fmla="*/ 7108 h 107"/>
                <a:gd name="T58" fmla="*/ 1972 w 86"/>
                <a:gd name="T59" fmla="*/ 4098 h 107"/>
                <a:gd name="T60" fmla="*/ 2069 w 86"/>
                <a:gd name="T61" fmla="*/ 3868 h 107"/>
                <a:gd name="T62" fmla="*/ 2290 w 86"/>
                <a:gd name="T63" fmla="*/ 4059 h 107"/>
                <a:gd name="T64" fmla="*/ 3451 w 86"/>
                <a:gd name="T65" fmla="*/ 5612 h 107"/>
                <a:gd name="T66" fmla="*/ 5820 w 86"/>
                <a:gd name="T67" fmla="*/ 9434 h 107"/>
                <a:gd name="T68" fmla="*/ 5936 w 86"/>
                <a:gd name="T69" fmla="*/ 9434 h 107"/>
                <a:gd name="T70" fmla="*/ 6493 w 86"/>
                <a:gd name="T71" fmla="*/ 8620 h 107"/>
                <a:gd name="T72" fmla="*/ 6512 w 86"/>
                <a:gd name="T73" fmla="*/ 8373 h 1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107">
                  <a:moveTo>
                    <a:pt x="86" y="95"/>
                  </a:moveTo>
                  <a:cubicBezTo>
                    <a:pt x="86" y="93"/>
                    <a:pt x="85" y="90"/>
                    <a:pt x="83" y="87"/>
                  </a:cubicBezTo>
                  <a:cubicBezTo>
                    <a:pt x="79" y="80"/>
                    <a:pt x="69" y="67"/>
                    <a:pt x="64" y="61"/>
                  </a:cubicBezTo>
                  <a:cubicBezTo>
                    <a:pt x="63" y="60"/>
                    <a:pt x="64" y="60"/>
                    <a:pt x="64" y="59"/>
                  </a:cubicBezTo>
                  <a:cubicBezTo>
                    <a:pt x="66" y="58"/>
                    <a:pt x="68" y="55"/>
                    <a:pt x="69" y="53"/>
                  </a:cubicBezTo>
                  <a:cubicBezTo>
                    <a:pt x="76" y="42"/>
                    <a:pt x="82" y="29"/>
                    <a:pt x="82" y="21"/>
                  </a:cubicBezTo>
                  <a:cubicBezTo>
                    <a:pt x="82" y="15"/>
                    <a:pt x="78" y="7"/>
                    <a:pt x="71" y="3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4" y="1"/>
                    <a:pt x="62" y="2"/>
                    <a:pt x="61" y="5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61" y="15"/>
                    <a:pt x="66" y="22"/>
                    <a:pt x="66" y="27"/>
                  </a:cubicBezTo>
                  <a:cubicBezTo>
                    <a:pt x="66" y="32"/>
                    <a:pt x="62" y="43"/>
                    <a:pt x="58" y="51"/>
                  </a:cubicBezTo>
                  <a:cubicBezTo>
                    <a:pt x="57" y="53"/>
                    <a:pt x="57" y="52"/>
                    <a:pt x="56" y="51"/>
                  </a:cubicBezTo>
                  <a:cubicBezTo>
                    <a:pt x="45" y="39"/>
                    <a:pt x="30" y="22"/>
                    <a:pt x="19" y="11"/>
                  </a:cubicBezTo>
                  <a:cubicBezTo>
                    <a:pt x="16" y="7"/>
                    <a:pt x="13" y="3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3" y="16"/>
                    <a:pt x="4" y="19"/>
                    <a:pt x="5" y="20"/>
                  </a:cubicBezTo>
                  <a:cubicBezTo>
                    <a:pt x="8" y="23"/>
                    <a:pt x="13" y="28"/>
                    <a:pt x="16" y="31"/>
                  </a:cubicBezTo>
                  <a:cubicBezTo>
                    <a:pt x="19" y="34"/>
                    <a:pt x="19" y="36"/>
                    <a:pt x="17" y="41"/>
                  </a:cubicBezTo>
                  <a:cubicBezTo>
                    <a:pt x="15" y="46"/>
                    <a:pt x="12" y="53"/>
                    <a:pt x="11" y="56"/>
                  </a:cubicBezTo>
                  <a:cubicBezTo>
                    <a:pt x="4" y="72"/>
                    <a:pt x="0" y="82"/>
                    <a:pt x="0" y="88"/>
                  </a:cubicBezTo>
                  <a:cubicBezTo>
                    <a:pt x="0" y="90"/>
                    <a:pt x="1" y="95"/>
                    <a:pt x="3" y="99"/>
                  </a:cubicBezTo>
                  <a:cubicBezTo>
                    <a:pt x="7" y="104"/>
                    <a:pt x="10" y="106"/>
                    <a:pt x="15" y="106"/>
                  </a:cubicBezTo>
                  <a:cubicBezTo>
                    <a:pt x="18" y="106"/>
                    <a:pt x="20" y="103"/>
                    <a:pt x="21" y="101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18" y="91"/>
                    <a:pt x="16" y="87"/>
                    <a:pt x="16" y="81"/>
                  </a:cubicBezTo>
                  <a:cubicBezTo>
                    <a:pt x="16" y="76"/>
                    <a:pt x="22" y="56"/>
                    <a:pt x="26" y="47"/>
                  </a:cubicBezTo>
                  <a:cubicBezTo>
                    <a:pt x="26" y="45"/>
                    <a:pt x="27" y="44"/>
                    <a:pt x="27" y="44"/>
                  </a:cubicBezTo>
                  <a:cubicBezTo>
                    <a:pt x="28" y="44"/>
                    <a:pt x="29" y="44"/>
                    <a:pt x="30" y="46"/>
                  </a:cubicBezTo>
                  <a:cubicBezTo>
                    <a:pt x="34" y="50"/>
                    <a:pt x="40" y="57"/>
                    <a:pt x="45" y="64"/>
                  </a:cubicBezTo>
                  <a:cubicBezTo>
                    <a:pt x="57" y="77"/>
                    <a:pt x="69" y="93"/>
                    <a:pt x="77" y="107"/>
                  </a:cubicBezTo>
                  <a:cubicBezTo>
                    <a:pt x="78" y="107"/>
                    <a:pt x="78" y="107"/>
                    <a:pt x="78" y="107"/>
                  </a:cubicBezTo>
                  <a:cubicBezTo>
                    <a:pt x="80" y="105"/>
                    <a:pt x="84" y="101"/>
                    <a:pt x="85" y="98"/>
                  </a:cubicBezTo>
                  <a:cubicBezTo>
                    <a:pt x="86" y="97"/>
                    <a:pt x="86" y="96"/>
                    <a:pt x="86" y="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56" name="Freeform 142"/>
            <p:cNvSpPr>
              <a:spLocks noEditPoints="1"/>
            </p:cNvSpPr>
            <p:nvPr/>
          </p:nvSpPr>
          <p:spPr bwMode="auto">
            <a:xfrm>
              <a:off x="386" y="3446"/>
              <a:ext cx="87" cy="115"/>
            </a:xfrm>
            <a:custGeom>
              <a:avLst/>
              <a:gdLst>
                <a:gd name="T0" fmla="*/ 3291 w 62"/>
                <a:gd name="T1" fmla="*/ 3076 h 82"/>
                <a:gd name="T2" fmla="*/ 4618 w 62"/>
                <a:gd name="T3" fmla="*/ 1564 h 82"/>
                <a:gd name="T4" fmla="*/ 4090 w 62"/>
                <a:gd name="T5" fmla="*/ 417 h 82"/>
                <a:gd name="T6" fmla="*/ 2604 w 62"/>
                <a:gd name="T7" fmla="*/ 0 h 82"/>
                <a:gd name="T8" fmla="*/ 1 w 62"/>
                <a:gd name="T9" fmla="*/ 0 h 82"/>
                <a:gd name="T10" fmla="*/ 1 w 62"/>
                <a:gd name="T11" fmla="*/ 314 h 82"/>
                <a:gd name="T12" fmla="*/ 873 w 62"/>
                <a:gd name="T13" fmla="*/ 1252 h 82"/>
                <a:gd name="T14" fmla="*/ 873 w 62"/>
                <a:gd name="T15" fmla="*/ 5430 h 82"/>
                <a:gd name="T16" fmla="*/ 0 w 62"/>
                <a:gd name="T17" fmla="*/ 6443 h 82"/>
                <a:gd name="T18" fmla="*/ 0 w 62"/>
                <a:gd name="T19" fmla="*/ 6657 h 82"/>
                <a:gd name="T20" fmla="*/ 2199 w 62"/>
                <a:gd name="T21" fmla="*/ 6657 h 82"/>
                <a:gd name="T22" fmla="*/ 4090 w 62"/>
                <a:gd name="T23" fmla="*/ 6239 h 82"/>
                <a:gd name="T24" fmla="*/ 5070 w 62"/>
                <a:gd name="T25" fmla="*/ 4693 h 82"/>
                <a:gd name="T26" fmla="*/ 3291 w 62"/>
                <a:gd name="T27" fmla="*/ 3076 h 82"/>
                <a:gd name="T28" fmla="*/ 3291 w 62"/>
                <a:gd name="T29" fmla="*/ 3076 h 82"/>
                <a:gd name="T30" fmla="*/ 1719 w 62"/>
                <a:gd name="T31" fmla="*/ 3007 h 82"/>
                <a:gd name="T32" fmla="*/ 1719 w 62"/>
                <a:gd name="T33" fmla="*/ 1001 h 82"/>
                <a:gd name="T34" fmla="*/ 1856 w 62"/>
                <a:gd name="T35" fmla="*/ 440 h 82"/>
                <a:gd name="T36" fmla="*/ 2446 w 62"/>
                <a:gd name="T37" fmla="*/ 314 h 82"/>
                <a:gd name="T38" fmla="*/ 3654 w 62"/>
                <a:gd name="T39" fmla="*/ 1701 h 82"/>
                <a:gd name="T40" fmla="*/ 2199 w 62"/>
                <a:gd name="T41" fmla="*/ 3007 h 82"/>
                <a:gd name="T42" fmla="*/ 1719 w 62"/>
                <a:gd name="T43" fmla="*/ 3007 h 82"/>
                <a:gd name="T44" fmla="*/ 1719 w 62"/>
                <a:gd name="T45" fmla="*/ 3346 h 82"/>
                <a:gd name="T46" fmla="*/ 2199 w 62"/>
                <a:gd name="T47" fmla="*/ 3346 h 82"/>
                <a:gd name="T48" fmla="*/ 4090 w 62"/>
                <a:gd name="T49" fmla="*/ 4844 h 82"/>
                <a:gd name="T50" fmla="*/ 2575 w 62"/>
                <a:gd name="T51" fmla="*/ 6347 h 82"/>
                <a:gd name="T52" fmla="*/ 1719 w 62"/>
                <a:gd name="T53" fmla="*/ 5430 h 82"/>
                <a:gd name="T54" fmla="*/ 1719 w 62"/>
                <a:gd name="T55" fmla="*/ 3346 h 8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2" h="82">
                  <a:moveTo>
                    <a:pt x="40" y="38"/>
                  </a:moveTo>
                  <a:cubicBezTo>
                    <a:pt x="47" y="36"/>
                    <a:pt x="56" y="31"/>
                    <a:pt x="56" y="19"/>
                  </a:cubicBezTo>
                  <a:cubicBezTo>
                    <a:pt x="56" y="13"/>
                    <a:pt x="54" y="8"/>
                    <a:pt x="50" y="5"/>
                  </a:cubicBezTo>
                  <a:cubicBezTo>
                    <a:pt x="46" y="2"/>
                    <a:pt x="41" y="0"/>
                    <a:pt x="3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1" y="5"/>
                    <a:pt x="11" y="5"/>
                    <a:pt x="11" y="1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77"/>
                    <a:pt x="10" y="78"/>
                    <a:pt x="0" y="7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36" y="82"/>
                    <a:pt x="44" y="81"/>
                    <a:pt x="50" y="77"/>
                  </a:cubicBezTo>
                  <a:cubicBezTo>
                    <a:pt x="57" y="73"/>
                    <a:pt x="62" y="67"/>
                    <a:pt x="62" y="58"/>
                  </a:cubicBezTo>
                  <a:cubicBezTo>
                    <a:pt x="62" y="46"/>
                    <a:pt x="52" y="40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lose/>
                  <a:moveTo>
                    <a:pt x="21" y="37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1" y="8"/>
                    <a:pt x="22" y="6"/>
                    <a:pt x="23" y="6"/>
                  </a:cubicBezTo>
                  <a:cubicBezTo>
                    <a:pt x="24" y="5"/>
                    <a:pt x="27" y="4"/>
                    <a:pt x="30" y="4"/>
                  </a:cubicBezTo>
                  <a:cubicBezTo>
                    <a:pt x="41" y="4"/>
                    <a:pt x="45" y="12"/>
                    <a:pt x="45" y="21"/>
                  </a:cubicBezTo>
                  <a:cubicBezTo>
                    <a:pt x="45" y="31"/>
                    <a:pt x="40" y="37"/>
                    <a:pt x="27" y="37"/>
                  </a:cubicBezTo>
                  <a:cubicBezTo>
                    <a:pt x="21" y="37"/>
                    <a:pt x="21" y="37"/>
                    <a:pt x="21" y="37"/>
                  </a:cubicBezTo>
                  <a:close/>
                  <a:moveTo>
                    <a:pt x="21" y="41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41" y="41"/>
                    <a:pt x="50" y="47"/>
                    <a:pt x="50" y="60"/>
                  </a:cubicBezTo>
                  <a:cubicBezTo>
                    <a:pt x="50" y="73"/>
                    <a:pt x="41" y="78"/>
                    <a:pt x="31" y="78"/>
                  </a:cubicBezTo>
                  <a:cubicBezTo>
                    <a:pt x="23" y="78"/>
                    <a:pt x="21" y="76"/>
                    <a:pt x="21" y="67"/>
                  </a:cubicBezTo>
                  <a:cubicBezTo>
                    <a:pt x="21" y="41"/>
                    <a:pt x="21" y="41"/>
                    <a:pt x="21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57" name="Freeform 143"/>
            <p:cNvSpPr>
              <a:spLocks noEditPoints="1"/>
            </p:cNvSpPr>
            <p:nvPr/>
          </p:nvSpPr>
          <p:spPr bwMode="auto">
            <a:xfrm>
              <a:off x="480" y="3482"/>
              <a:ext cx="60" cy="82"/>
            </a:xfrm>
            <a:custGeom>
              <a:avLst/>
              <a:gdLst>
                <a:gd name="T0" fmla="*/ 3133 w 43"/>
                <a:gd name="T1" fmla="*/ 3879 h 58"/>
                <a:gd name="T2" fmla="*/ 2069 w 43"/>
                <a:gd name="T3" fmla="*/ 4448 h 58"/>
                <a:gd name="T4" fmla="*/ 707 w 43"/>
                <a:gd name="T5" fmla="*/ 2225 h 58"/>
                <a:gd name="T6" fmla="*/ 3049 w 43"/>
                <a:gd name="T7" fmla="*/ 2088 h 58"/>
                <a:gd name="T8" fmla="*/ 3264 w 43"/>
                <a:gd name="T9" fmla="*/ 1701 h 58"/>
                <a:gd name="T10" fmla="*/ 1921 w 43"/>
                <a:gd name="T11" fmla="*/ 0 h 58"/>
                <a:gd name="T12" fmla="*/ 1921 w 43"/>
                <a:gd name="T13" fmla="*/ 0 h 58"/>
                <a:gd name="T14" fmla="*/ 576 w 43"/>
                <a:gd name="T15" fmla="*/ 787 h 58"/>
                <a:gd name="T16" fmla="*/ 0 w 43"/>
                <a:gd name="T17" fmla="*/ 2784 h 58"/>
                <a:gd name="T18" fmla="*/ 1772 w 43"/>
                <a:gd name="T19" fmla="*/ 5237 h 58"/>
                <a:gd name="T20" fmla="*/ 3264 w 43"/>
                <a:gd name="T21" fmla="*/ 4151 h 58"/>
                <a:gd name="T22" fmla="*/ 3133 w 43"/>
                <a:gd name="T23" fmla="*/ 3879 h 58"/>
                <a:gd name="T24" fmla="*/ 1676 w 43"/>
                <a:gd name="T25" fmla="*/ 370 h 58"/>
                <a:gd name="T26" fmla="*/ 2481 w 43"/>
                <a:gd name="T27" fmla="*/ 1530 h 58"/>
                <a:gd name="T28" fmla="*/ 2290 w 43"/>
                <a:gd name="T29" fmla="*/ 1835 h 58"/>
                <a:gd name="T30" fmla="*/ 777 w 43"/>
                <a:gd name="T31" fmla="*/ 1835 h 58"/>
                <a:gd name="T32" fmla="*/ 1676 w 43"/>
                <a:gd name="T33" fmla="*/ 370 h 58"/>
                <a:gd name="T34" fmla="*/ 1676 w 43"/>
                <a:gd name="T35" fmla="*/ 37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" h="58">
                  <a:moveTo>
                    <a:pt x="41" y="43"/>
                  </a:moveTo>
                  <a:cubicBezTo>
                    <a:pt x="36" y="47"/>
                    <a:pt x="32" y="49"/>
                    <a:pt x="27" y="49"/>
                  </a:cubicBezTo>
                  <a:cubicBezTo>
                    <a:pt x="19" y="49"/>
                    <a:pt x="9" y="42"/>
                    <a:pt x="9" y="25"/>
                  </a:cubicBezTo>
                  <a:cubicBezTo>
                    <a:pt x="23" y="25"/>
                    <a:pt x="38" y="23"/>
                    <a:pt x="40" y="23"/>
                  </a:cubicBezTo>
                  <a:cubicBezTo>
                    <a:pt x="43" y="23"/>
                    <a:pt x="43" y="22"/>
                    <a:pt x="43" y="19"/>
                  </a:cubicBezTo>
                  <a:cubicBezTo>
                    <a:pt x="43" y="9"/>
                    <a:pt x="3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2" y="3"/>
                    <a:pt x="8" y="9"/>
                  </a:cubicBezTo>
                  <a:cubicBezTo>
                    <a:pt x="3" y="15"/>
                    <a:pt x="0" y="22"/>
                    <a:pt x="0" y="31"/>
                  </a:cubicBezTo>
                  <a:cubicBezTo>
                    <a:pt x="0" y="45"/>
                    <a:pt x="8" y="58"/>
                    <a:pt x="23" y="58"/>
                  </a:cubicBezTo>
                  <a:cubicBezTo>
                    <a:pt x="27" y="58"/>
                    <a:pt x="35" y="56"/>
                    <a:pt x="43" y="46"/>
                  </a:cubicBezTo>
                  <a:cubicBezTo>
                    <a:pt x="41" y="43"/>
                    <a:pt x="41" y="43"/>
                    <a:pt x="41" y="43"/>
                  </a:cubicBezTo>
                  <a:close/>
                  <a:moveTo>
                    <a:pt x="22" y="4"/>
                  </a:moveTo>
                  <a:cubicBezTo>
                    <a:pt x="29" y="4"/>
                    <a:pt x="33" y="11"/>
                    <a:pt x="33" y="17"/>
                  </a:cubicBezTo>
                  <a:cubicBezTo>
                    <a:pt x="33" y="19"/>
                    <a:pt x="32" y="20"/>
                    <a:pt x="30" y="20"/>
                  </a:cubicBezTo>
                  <a:cubicBezTo>
                    <a:pt x="23" y="20"/>
                    <a:pt x="16" y="20"/>
                    <a:pt x="10" y="20"/>
                  </a:cubicBezTo>
                  <a:cubicBezTo>
                    <a:pt x="12" y="10"/>
                    <a:pt x="17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58" name="Freeform 144"/>
            <p:cNvSpPr>
              <a:spLocks/>
            </p:cNvSpPr>
            <p:nvPr/>
          </p:nvSpPr>
          <p:spPr bwMode="auto">
            <a:xfrm>
              <a:off x="544" y="3481"/>
              <a:ext cx="83" cy="80"/>
            </a:xfrm>
            <a:custGeom>
              <a:avLst/>
              <a:gdLst>
                <a:gd name="T0" fmla="*/ 5010 w 59"/>
                <a:gd name="T1" fmla="*/ 4657 h 57"/>
                <a:gd name="T2" fmla="*/ 5010 w 59"/>
                <a:gd name="T3" fmla="*/ 4452 h 57"/>
                <a:gd name="T4" fmla="*/ 4306 w 59"/>
                <a:gd name="T5" fmla="*/ 3617 h 57"/>
                <a:gd name="T6" fmla="*/ 4306 w 59"/>
                <a:gd name="T7" fmla="*/ 1629 h 57"/>
                <a:gd name="T8" fmla="*/ 3061 w 59"/>
                <a:gd name="T9" fmla="*/ 1 h 57"/>
                <a:gd name="T10" fmla="*/ 2224 w 59"/>
                <a:gd name="T11" fmla="*/ 420 h 57"/>
                <a:gd name="T12" fmla="*/ 1480 w 59"/>
                <a:gd name="T13" fmla="*/ 874 h 57"/>
                <a:gd name="T14" fmla="*/ 1480 w 59"/>
                <a:gd name="T15" fmla="*/ 0 h 57"/>
                <a:gd name="T16" fmla="*/ 1 w 59"/>
                <a:gd name="T17" fmla="*/ 444 h 57"/>
                <a:gd name="T18" fmla="*/ 1 w 59"/>
                <a:gd name="T19" fmla="*/ 741 h 57"/>
                <a:gd name="T20" fmla="*/ 646 w 59"/>
                <a:gd name="T21" fmla="*/ 1460 h 57"/>
                <a:gd name="T22" fmla="*/ 646 w 59"/>
                <a:gd name="T23" fmla="*/ 3617 h 57"/>
                <a:gd name="T24" fmla="*/ 0 w 59"/>
                <a:gd name="T25" fmla="*/ 4452 h 57"/>
                <a:gd name="T26" fmla="*/ 0 w 59"/>
                <a:gd name="T27" fmla="*/ 4657 h 57"/>
                <a:gd name="T28" fmla="*/ 2224 w 59"/>
                <a:gd name="T29" fmla="*/ 4657 h 57"/>
                <a:gd name="T30" fmla="*/ 2224 w 59"/>
                <a:gd name="T31" fmla="*/ 4452 h 57"/>
                <a:gd name="T32" fmla="*/ 1480 w 59"/>
                <a:gd name="T33" fmla="*/ 3617 h 57"/>
                <a:gd name="T34" fmla="*/ 1480 w 59"/>
                <a:gd name="T35" fmla="*/ 1227 h 57"/>
                <a:gd name="T36" fmla="*/ 2631 w 59"/>
                <a:gd name="T37" fmla="*/ 623 h 57"/>
                <a:gd name="T38" fmla="*/ 3561 w 59"/>
                <a:gd name="T39" fmla="*/ 1864 h 57"/>
                <a:gd name="T40" fmla="*/ 3561 w 59"/>
                <a:gd name="T41" fmla="*/ 3617 h 57"/>
                <a:gd name="T42" fmla="*/ 2915 w 59"/>
                <a:gd name="T43" fmla="*/ 4452 h 57"/>
                <a:gd name="T44" fmla="*/ 2915 w 59"/>
                <a:gd name="T45" fmla="*/ 4657 h 57"/>
                <a:gd name="T46" fmla="*/ 5010 w 59"/>
                <a:gd name="T47" fmla="*/ 4657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" h="57">
                  <a:moveTo>
                    <a:pt x="59" y="57"/>
                  </a:moveTo>
                  <a:cubicBezTo>
                    <a:pt x="59" y="54"/>
                    <a:pt x="59" y="54"/>
                    <a:pt x="59" y="54"/>
                  </a:cubicBezTo>
                  <a:cubicBezTo>
                    <a:pt x="52" y="53"/>
                    <a:pt x="51" y="53"/>
                    <a:pt x="51" y="44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8"/>
                    <a:pt x="45" y="1"/>
                    <a:pt x="36" y="1"/>
                  </a:cubicBezTo>
                  <a:cubicBezTo>
                    <a:pt x="32" y="1"/>
                    <a:pt x="29" y="2"/>
                    <a:pt x="26" y="5"/>
                  </a:cubicBezTo>
                  <a:cubicBezTo>
                    <a:pt x="23" y="7"/>
                    <a:pt x="20" y="9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3"/>
                    <a:pt x="7" y="4"/>
                    <a:pt x="1" y="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8" y="10"/>
                    <a:pt x="8" y="10"/>
                    <a:pt x="8" y="18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53"/>
                    <a:pt x="8" y="53"/>
                    <a:pt x="0" y="5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19" y="53"/>
                    <a:pt x="18" y="53"/>
                    <a:pt x="18" y="4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1" y="11"/>
                    <a:pt x="26" y="8"/>
                    <a:pt x="31" y="8"/>
                  </a:cubicBezTo>
                  <a:cubicBezTo>
                    <a:pt x="39" y="8"/>
                    <a:pt x="42" y="14"/>
                    <a:pt x="42" y="2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52"/>
                    <a:pt x="41" y="53"/>
                    <a:pt x="34" y="54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9" y="57"/>
                    <a:pt x="59" y="57"/>
                    <a:pt x="59" y="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59" name="Freeform 145"/>
            <p:cNvSpPr>
              <a:spLocks/>
            </p:cNvSpPr>
            <p:nvPr/>
          </p:nvSpPr>
          <p:spPr bwMode="auto">
            <a:xfrm>
              <a:off x="627" y="3517"/>
              <a:ext cx="29" cy="9"/>
            </a:xfrm>
            <a:custGeom>
              <a:avLst/>
              <a:gdLst>
                <a:gd name="T0" fmla="*/ 29 w 29"/>
                <a:gd name="T1" fmla="*/ 0 h 9"/>
                <a:gd name="T2" fmla="*/ 1 w 29"/>
                <a:gd name="T3" fmla="*/ 0 h 9"/>
                <a:gd name="T4" fmla="*/ 0 w 29"/>
                <a:gd name="T5" fmla="*/ 9 h 9"/>
                <a:gd name="T6" fmla="*/ 28 w 29"/>
                <a:gd name="T7" fmla="*/ 9 h 9"/>
                <a:gd name="T8" fmla="*/ 29 w 29"/>
                <a:gd name="T9" fmla="*/ 0 h 9"/>
                <a:gd name="T10" fmla="*/ 29 w 29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9">
                  <a:moveTo>
                    <a:pt x="29" y="0"/>
                  </a:moveTo>
                  <a:lnTo>
                    <a:pt x="1" y="0"/>
                  </a:lnTo>
                  <a:lnTo>
                    <a:pt x="0" y="9"/>
                  </a:lnTo>
                  <a:lnTo>
                    <a:pt x="28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60" name="Freeform 146"/>
            <p:cNvSpPr>
              <a:spLocks/>
            </p:cNvSpPr>
            <p:nvPr/>
          </p:nvSpPr>
          <p:spPr bwMode="auto">
            <a:xfrm>
              <a:off x="666" y="3444"/>
              <a:ext cx="107" cy="120"/>
            </a:xfrm>
            <a:custGeom>
              <a:avLst/>
              <a:gdLst>
                <a:gd name="T0" fmla="*/ 5563 w 77"/>
                <a:gd name="T1" fmla="*/ 3992 h 85"/>
                <a:gd name="T2" fmla="*/ 3361 w 77"/>
                <a:gd name="T3" fmla="*/ 3992 h 85"/>
                <a:gd name="T4" fmla="*/ 3361 w 77"/>
                <a:gd name="T5" fmla="*/ 4292 h 85"/>
                <a:gd name="T6" fmla="*/ 4256 w 77"/>
                <a:gd name="T7" fmla="*/ 5324 h 85"/>
                <a:gd name="T8" fmla="*/ 4256 w 77"/>
                <a:gd name="T9" fmla="*/ 6234 h 85"/>
                <a:gd name="T10" fmla="*/ 4028 w 77"/>
                <a:gd name="T11" fmla="*/ 7024 h 85"/>
                <a:gd name="T12" fmla="*/ 3285 w 77"/>
                <a:gd name="T13" fmla="*/ 7135 h 85"/>
                <a:gd name="T14" fmla="*/ 891 w 77"/>
                <a:gd name="T15" fmla="*/ 3675 h 85"/>
                <a:gd name="T16" fmla="*/ 3177 w 77"/>
                <a:gd name="T17" fmla="*/ 357 h 85"/>
                <a:gd name="T18" fmla="*/ 4812 w 77"/>
                <a:gd name="T19" fmla="*/ 2150 h 85"/>
                <a:gd name="T20" fmla="*/ 5042 w 77"/>
                <a:gd name="T21" fmla="*/ 2003 h 85"/>
                <a:gd name="T22" fmla="*/ 4897 w 77"/>
                <a:gd name="T23" fmla="*/ 253 h 85"/>
                <a:gd name="T24" fmla="*/ 3285 w 77"/>
                <a:gd name="T25" fmla="*/ 0 h 85"/>
                <a:gd name="T26" fmla="*/ 0 w 77"/>
                <a:gd name="T27" fmla="*/ 3800 h 85"/>
                <a:gd name="T28" fmla="*/ 3177 w 77"/>
                <a:gd name="T29" fmla="*/ 7516 h 85"/>
                <a:gd name="T30" fmla="*/ 5042 w 77"/>
                <a:gd name="T31" fmla="*/ 7135 h 85"/>
                <a:gd name="T32" fmla="*/ 5042 w 77"/>
                <a:gd name="T33" fmla="*/ 6059 h 85"/>
                <a:gd name="T34" fmla="*/ 5042 w 77"/>
                <a:gd name="T35" fmla="*/ 5178 h 85"/>
                <a:gd name="T36" fmla="*/ 5563 w 77"/>
                <a:gd name="T37" fmla="*/ 4292 h 85"/>
                <a:gd name="T38" fmla="*/ 5563 w 77"/>
                <a:gd name="T39" fmla="*/ 3992 h 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7" h="85">
                  <a:moveTo>
                    <a:pt x="77" y="45"/>
                  </a:moveTo>
                  <a:cubicBezTo>
                    <a:pt x="47" y="45"/>
                    <a:pt x="47" y="45"/>
                    <a:pt x="47" y="45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59" y="50"/>
                    <a:pt x="59" y="51"/>
                    <a:pt x="59" y="6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76"/>
                    <a:pt x="58" y="77"/>
                    <a:pt x="56" y="79"/>
                  </a:cubicBezTo>
                  <a:cubicBezTo>
                    <a:pt x="53" y="80"/>
                    <a:pt x="49" y="81"/>
                    <a:pt x="45" y="81"/>
                  </a:cubicBezTo>
                  <a:cubicBezTo>
                    <a:pt x="22" y="81"/>
                    <a:pt x="12" y="60"/>
                    <a:pt x="12" y="42"/>
                  </a:cubicBezTo>
                  <a:cubicBezTo>
                    <a:pt x="12" y="18"/>
                    <a:pt x="25" y="4"/>
                    <a:pt x="44" y="4"/>
                  </a:cubicBezTo>
                  <a:cubicBezTo>
                    <a:pt x="55" y="4"/>
                    <a:pt x="64" y="8"/>
                    <a:pt x="67" y="24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9" y="15"/>
                    <a:pt x="69" y="8"/>
                    <a:pt x="68" y="3"/>
                  </a:cubicBezTo>
                  <a:cubicBezTo>
                    <a:pt x="65" y="2"/>
                    <a:pt x="55" y="0"/>
                    <a:pt x="45" y="0"/>
                  </a:cubicBezTo>
                  <a:cubicBezTo>
                    <a:pt x="22" y="0"/>
                    <a:pt x="0" y="14"/>
                    <a:pt x="0" y="43"/>
                  </a:cubicBezTo>
                  <a:cubicBezTo>
                    <a:pt x="0" y="68"/>
                    <a:pt x="17" y="85"/>
                    <a:pt x="44" y="85"/>
                  </a:cubicBezTo>
                  <a:cubicBezTo>
                    <a:pt x="53" y="85"/>
                    <a:pt x="63" y="83"/>
                    <a:pt x="70" y="81"/>
                  </a:cubicBezTo>
                  <a:cubicBezTo>
                    <a:pt x="70" y="77"/>
                    <a:pt x="70" y="73"/>
                    <a:pt x="70" y="69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1"/>
                    <a:pt x="70" y="50"/>
                    <a:pt x="77" y="49"/>
                  </a:cubicBezTo>
                  <a:cubicBezTo>
                    <a:pt x="77" y="45"/>
                    <a:pt x="77" y="45"/>
                    <a:pt x="77" y="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61" name="Freeform 147"/>
            <p:cNvSpPr>
              <a:spLocks/>
            </p:cNvSpPr>
            <p:nvPr/>
          </p:nvSpPr>
          <p:spPr bwMode="auto">
            <a:xfrm>
              <a:off x="773" y="3482"/>
              <a:ext cx="83" cy="82"/>
            </a:xfrm>
            <a:custGeom>
              <a:avLst/>
              <a:gdLst>
                <a:gd name="T0" fmla="*/ 5010 w 59"/>
                <a:gd name="T1" fmla="*/ 4479 h 58"/>
                <a:gd name="T2" fmla="*/ 4724 w 59"/>
                <a:gd name="T3" fmla="*/ 4479 h 58"/>
                <a:gd name="T4" fmla="*/ 4188 w 59"/>
                <a:gd name="T5" fmla="*/ 3879 h 58"/>
                <a:gd name="T6" fmla="*/ 4188 w 59"/>
                <a:gd name="T7" fmla="*/ 0 h 58"/>
                <a:gd name="T8" fmla="*/ 3561 w 59"/>
                <a:gd name="T9" fmla="*/ 185 h 58"/>
                <a:gd name="T10" fmla="*/ 2631 w 59"/>
                <a:gd name="T11" fmla="*/ 262 h 58"/>
                <a:gd name="T12" fmla="*/ 2631 w 59"/>
                <a:gd name="T13" fmla="*/ 523 h 58"/>
                <a:gd name="T14" fmla="*/ 3061 w 59"/>
                <a:gd name="T15" fmla="*/ 523 h 58"/>
                <a:gd name="T16" fmla="*/ 3504 w 59"/>
                <a:gd name="T17" fmla="*/ 1313 h 58"/>
                <a:gd name="T18" fmla="*/ 3504 w 59"/>
                <a:gd name="T19" fmla="*/ 3936 h 58"/>
                <a:gd name="T20" fmla="*/ 2330 w 59"/>
                <a:gd name="T21" fmla="*/ 4479 h 58"/>
                <a:gd name="T22" fmla="*/ 1473 w 59"/>
                <a:gd name="T23" fmla="*/ 3246 h 58"/>
                <a:gd name="T24" fmla="*/ 1473 w 59"/>
                <a:gd name="T25" fmla="*/ 1701 h 58"/>
                <a:gd name="T26" fmla="*/ 1480 w 59"/>
                <a:gd name="T27" fmla="*/ 0 h 58"/>
                <a:gd name="T28" fmla="*/ 748 w 59"/>
                <a:gd name="T29" fmla="*/ 185 h 58"/>
                <a:gd name="T30" fmla="*/ 0 w 59"/>
                <a:gd name="T31" fmla="*/ 262 h 58"/>
                <a:gd name="T32" fmla="*/ 0 w 59"/>
                <a:gd name="T33" fmla="*/ 523 h 58"/>
                <a:gd name="T34" fmla="*/ 326 w 59"/>
                <a:gd name="T35" fmla="*/ 523 h 58"/>
                <a:gd name="T36" fmla="*/ 646 w 59"/>
                <a:gd name="T37" fmla="*/ 1298 h 58"/>
                <a:gd name="T38" fmla="*/ 646 w 59"/>
                <a:gd name="T39" fmla="*/ 3522 h 58"/>
                <a:gd name="T40" fmla="*/ 1923 w 59"/>
                <a:gd name="T41" fmla="*/ 5237 h 58"/>
                <a:gd name="T42" fmla="*/ 2705 w 59"/>
                <a:gd name="T43" fmla="*/ 4979 h 58"/>
                <a:gd name="T44" fmla="*/ 3504 w 59"/>
                <a:gd name="T45" fmla="*/ 4323 h 58"/>
                <a:gd name="T46" fmla="*/ 3504 w 59"/>
                <a:gd name="T47" fmla="*/ 5184 h 58"/>
                <a:gd name="T48" fmla="*/ 3504 w 59"/>
                <a:gd name="T49" fmla="*/ 5237 h 58"/>
                <a:gd name="T50" fmla="*/ 4188 w 59"/>
                <a:gd name="T51" fmla="*/ 4979 h 58"/>
                <a:gd name="T52" fmla="*/ 5010 w 59"/>
                <a:gd name="T53" fmla="*/ 4781 h 58"/>
                <a:gd name="T54" fmla="*/ 5010 w 59"/>
                <a:gd name="T55" fmla="*/ 4479 h 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9" h="58">
                  <a:moveTo>
                    <a:pt x="59" y="50"/>
                  </a:moveTo>
                  <a:cubicBezTo>
                    <a:pt x="56" y="50"/>
                    <a:pt x="56" y="50"/>
                    <a:pt x="56" y="50"/>
                  </a:cubicBezTo>
                  <a:cubicBezTo>
                    <a:pt x="51" y="50"/>
                    <a:pt x="50" y="49"/>
                    <a:pt x="50" y="4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1"/>
                    <a:pt x="46" y="1"/>
                    <a:pt x="42" y="2"/>
                  </a:cubicBezTo>
                  <a:cubicBezTo>
                    <a:pt x="39" y="2"/>
                    <a:pt x="35" y="3"/>
                    <a:pt x="31" y="3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0" y="7"/>
                    <a:pt x="41" y="8"/>
                    <a:pt x="41" y="15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37" y="48"/>
                    <a:pt x="32" y="50"/>
                    <a:pt x="28" y="50"/>
                  </a:cubicBezTo>
                  <a:cubicBezTo>
                    <a:pt x="22" y="50"/>
                    <a:pt x="17" y="47"/>
                    <a:pt x="17" y="36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0"/>
                    <a:pt x="17" y="4"/>
                    <a:pt x="18" y="0"/>
                  </a:cubicBezTo>
                  <a:cubicBezTo>
                    <a:pt x="16" y="1"/>
                    <a:pt x="12" y="1"/>
                    <a:pt x="9" y="2"/>
                  </a:cubicBezTo>
                  <a:cubicBezTo>
                    <a:pt x="6" y="2"/>
                    <a:pt x="3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7" y="7"/>
                    <a:pt x="8" y="8"/>
                    <a:pt x="8" y="14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53"/>
                    <a:pt x="15" y="58"/>
                    <a:pt x="23" y="58"/>
                  </a:cubicBezTo>
                  <a:cubicBezTo>
                    <a:pt x="26" y="58"/>
                    <a:pt x="28" y="57"/>
                    <a:pt x="32" y="55"/>
                  </a:cubicBezTo>
                  <a:cubicBezTo>
                    <a:pt x="35" y="53"/>
                    <a:pt x="38" y="50"/>
                    <a:pt x="41" y="48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4" y="57"/>
                    <a:pt x="47" y="56"/>
                    <a:pt x="50" y="55"/>
                  </a:cubicBezTo>
                  <a:cubicBezTo>
                    <a:pt x="53" y="55"/>
                    <a:pt x="56" y="54"/>
                    <a:pt x="59" y="53"/>
                  </a:cubicBezTo>
                  <a:cubicBezTo>
                    <a:pt x="59" y="50"/>
                    <a:pt x="59" y="50"/>
                    <a:pt x="59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62" name="Freeform 148"/>
            <p:cNvSpPr>
              <a:spLocks/>
            </p:cNvSpPr>
            <p:nvPr/>
          </p:nvSpPr>
          <p:spPr bwMode="auto">
            <a:xfrm>
              <a:off x="862" y="3481"/>
              <a:ext cx="54" cy="80"/>
            </a:xfrm>
            <a:custGeom>
              <a:avLst/>
              <a:gdLst>
                <a:gd name="T0" fmla="*/ 1195 w 39"/>
                <a:gd name="T1" fmla="*/ 1161 h 57"/>
                <a:gd name="T2" fmla="*/ 1195 w 39"/>
                <a:gd name="T3" fmla="*/ 0 h 57"/>
                <a:gd name="T4" fmla="*/ 0 w 39"/>
                <a:gd name="T5" fmla="*/ 444 h 57"/>
                <a:gd name="T6" fmla="*/ 0 w 39"/>
                <a:gd name="T7" fmla="*/ 623 h 57"/>
                <a:gd name="T8" fmla="*/ 533 w 39"/>
                <a:gd name="T9" fmla="*/ 1460 h 57"/>
                <a:gd name="T10" fmla="*/ 533 w 39"/>
                <a:gd name="T11" fmla="*/ 3617 h 57"/>
                <a:gd name="T12" fmla="*/ 0 w 39"/>
                <a:gd name="T13" fmla="*/ 4452 h 57"/>
                <a:gd name="T14" fmla="*/ 0 w 39"/>
                <a:gd name="T15" fmla="*/ 4657 h 57"/>
                <a:gd name="T16" fmla="*/ 1830 w 39"/>
                <a:gd name="T17" fmla="*/ 4657 h 57"/>
                <a:gd name="T18" fmla="*/ 1830 w 39"/>
                <a:gd name="T19" fmla="*/ 4452 h 57"/>
                <a:gd name="T20" fmla="*/ 1195 w 39"/>
                <a:gd name="T21" fmla="*/ 3617 h 57"/>
                <a:gd name="T22" fmla="*/ 1195 w 39"/>
                <a:gd name="T23" fmla="*/ 1722 h 57"/>
                <a:gd name="T24" fmla="*/ 1830 w 39"/>
                <a:gd name="T25" fmla="*/ 827 h 57"/>
                <a:gd name="T26" fmla="*/ 2179 w 39"/>
                <a:gd name="T27" fmla="*/ 1040 h 57"/>
                <a:gd name="T28" fmla="*/ 2352 w 39"/>
                <a:gd name="T29" fmla="*/ 1040 h 57"/>
                <a:gd name="T30" fmla="*/ 2692 w 39"/>
                <a:gd name="T31" fmla="*/ 589 h 57"/>
                <a:gd name="T32" fmla="*/ 2179 w 39"/>
                <a:gd name="T33" fmla="*/ 1 h 57"/>
                <a:gd name="T34" fmla="*/ 1227 w 39"/>
                <a:gd name="T35" fmla="*/ 1161 h 57"/>
                <a:gd name="T36" fmla="*/ 1195 w 39"/>
                <a:gd name="T37" fmla="*/ 1161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" h="57">
                  <a:moveTo>
                    <a:pt x="17" y="14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2" y="3"/>
                    <a:pt x="6" y="5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9"/>
                    <a:pt x="8" y="10"/>
                    <a:pt x="8" y="18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53"/>
                    <a:pt x="7" y="53"/>
                    <a:pt x="0" y="5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18" y="53"/>
                    <a:pt x="17" y="53"/>
                    <a:pt x="17" y="4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14"/>
                    <a:pt x="24" y="10"/>
                    <a:pt x="27" y="10"/>
                  </a:cubicBezTo>
                  <a:cubicBezTo>
                    <a:pt x="29" y="10"/>
                    <a:pt x="30" y="11"/>
                    <a:pt x="32" y="13"/>
                  </a:cubicBezTo>
                  <a:cubicBezTo>
                    <a:pt x="33" y="14"/>
                    <a:pt x="34" y="14"/>
                    <a:pt x="35" y="13"/>
                  </a:cubicBezTo>
                  <a:cubicBezTo>
                    <a:pt x="38" y="12"/>
                    <a:pt x="39" y="10"/>
                    <a:pt x="39" y="7"/>
                  </a:cubicBezTo>
                  <a:cubicBezTo>
                    <a:pt x="39" y="4"/>
                    <a:pt x="36" y="1"/>
                    <a:pt x="32" y="1"/>
                  </a:cubicBezTo>
                  <a:cubicBezTo>
                    <a:pt x="26" y="1"/>
                    <a:pt x="21" y="8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63" name="Freeform 149"/>
            <p:cNvSpPr>
              <a:spLocks noEditPoints="1"/>
            </p:cNvSpPr>
            <p:nvPr/>
          </p:nvSpPr>
          <p:spPr bwMode="auto">
            <a:xfrm>
              <a:off x="923" y="3448"/>
              <a:ext cx="36" cy="113"/>
            </a:xfrm>
            <a:custGeom>
              <a:avLst/>
              <a:gdLst>
                <a:gd name="T0" fmla="*/ 863 w 26"/>
                <a:gd name="T1" fmla="*/ 1092 h 80"/>
                <a:gd name="T2" fmla="*/ 1297 w 26"/>
                <a:gd name="T3" fmla="*/ 504 h 80"/>
                <a:gd name="T4" fmla="*/ 886 w 26"/>
                <a:gd name="T5" fmla="*/ 0 h 80"/>
                <a:gd name="T6" fmla="*/ 385 w 26"/>
                <a:gd name="T7" fmla="*/ 504 h 80"/>
                <a:gd name="T8" fmla="*/ 863 w 26"/>
                <a:gd name="T9" fmla="*/ 1092 h 80"/>
                <a:gd name="T10" fmla="*/ 1796 w 26"/>
                <a:gd name="T11" fmla="*/ 7144 h 80"/>
                <a:gd name="T12" fmla="*/ 1796 w 26"/>
                <a:gd name="T13" fmla="*/ 6887 h 80"/>
                <a:gd name="T14" fmla="*/ 1227 w 26"/>
                <a:gd name="T15" fmla="*/ 5983 h 80"/>
                <a:gd name="T16" fmla="*/ 1227 w 26"/>
                <a:gd name="T17" fmla="*/ 2153 h 80"/>
                <a:gd name="T18" fmla="*/ 1 w 26"/>
                <a:gd name="T19" fmla="*/ 2548 h 80"/>
                <a:gd name="T20" fmla="*/ 1 w 26"/>
                <a:gd name="T21" fmla="*/ 2835 h 80"/>
                <a:gd name="T22" fmla="*/ 533 w 26"/>
                <a:gd name="T23" fmla="*/ 3677 h 80"/>
                <a:gd name="T24" fmla="*/ 533 w 26"/>
                <a:gd name="T25" fmla="*/ 5983 h 80"/>
                <a:gd name="T26" fmla="*/ 0 w 26"/>
                <a:gd name="T27" fmla="*/ 6887 h 80"/>
                <a:gd name="T28" fmla="*/ 0 w 26"/>
                <a:gd name="T29" fmla="*/ 7144 h 80"/>
                <a:gd name="T30" fmla="*/ 1796 w 26"/>
                <a:gd name="T31" fmla="*/ 7144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" h="80">
                  <a:moveTo>
                    <a:pt x="12" y="13"/>
                  </a:moveTo>
                  <a:cubicBezTo>
                    <a:pt x="16" y="13"/>
                    <a:pt x="19" y="10"/>
                    <a:pt x="19" y="6"/>
                  </a:cubicBezTo>
                  <a:cubicBezTo>
                    <a:pt x="19" y="3"/>
                    <a:pt x="16" y="0"/>
                    <a:pt x="13" y="0"/>
                  </a:cubicBezTo>
                  <a:cubicBezTo>
                    <a:pt x="9" y="0"/>
                    <a:pt x="6" y="3"/>
                    <a:pt x="6" y="6"/>
                  </a:cubicBezTo>
                  <a:cubicBezTo>
                    <a:pt x="6" y="10"/>
                    <a:pt x="9" y="13"/>
                    <a:pt x="12" y="13"/>
                  </a:cubicBezTo>
                  <a:close/>
                  <a:moveTo>
                    <a:pt x="26" y="80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19" y="76"/>
                    <a:pt x="18" y="76"/>
                    <a:pt x="18" y="67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3" y="26"/>
                    <a:pt x="7" y="27"/>
                    <a:pt x="1" y="28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8" y="33"/>
                    <a:pt x="8" y="33"/>
                    <a:pt x="8" y="41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76"/>
                    <a:pt x="8" y="76"/>
                    <a:pt x="0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6" y="80"/>
                    <a:pt x="26" y="80"/>
                    <a:pt x="26" y="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64" name="Freeform 150"/>
            <p:cNvSpPr>
              <a:spLocks noEditPoints="1"/>
            </p:cNvSpPr>
            <p:nvPr/>
          </p:nvSpPr>
          <p:spPr bwMode="auto">
            <a:xfrm>
              <a:off x="964" y="3482"/>
              <a:ext cx="72" cy="82"/>
            </a:xfrm>
            <a:custGeom>
              <a:avLst/>
              <a:gdLst>
                <a:gd name="T0" fmla="*/ 1796 w 52"/>
                <a:gd name="T1" fmla="*/ 0 h 58"/>
                <a:gd name="T2" fmla="*/ 0 w 52"/>
                <a:gd name="T3" fmla="*/ 2624 h 58"/>
                <a:gd name="T4" fmla="*/ 1796 w 52"/>
                <a:gd name="T5" fmla="*/ 5237 h 58"/>
                <a:gd name="T6" fmla="*/ 3574 w 52"/>
                <a:gd name="T7" fmla="*/ 2594 h 58"/>
                <a:gd name="T8" fmla="*/ 1796 w 52"/>
                <a:gd name="T9" fmla="*/ 0 h 58"/>
                <a:gd name="T10" fmla="*/ 1796 w 52"/>
                <a:gd name="T11" fmla="*/ 0 h 58"/>
                <a:gd name="T12" fmla="*/ 1699 w 52"/>
                <a:gd name="T13" fmla="*/ 370 h 58"/>
                <a:gd name="T14" fmla="*/ 2818 w 52"/>
                <a:gd name="T15" fmla="*/ 2784 h 58"/>
                <a:gd name="T16" fmla="*/ 1830 w 52"/>
                <a:gd name="T17" fmla="*/ 4807 h 58"/>
                <a:gd name="T18" fmla="*/ 738 w 52"/>
                <a:gd name="T19" fmla="*/ 2357 h 58"/>
                <a:gd name="T20" fmla="*/ 1699 w 52"/>
                <a:gd name="T21" fmla="*/ 370 h 58"/>
                <a:gd name="T22" fmla="*/ 1699 w 52"/>
                <a:gd name="T23" fmla="*/ 370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58">
                  <a:moveTo>
                    <a:pt x="26" y="0"/>
                  </a:moveTo>
                  <a:cubicBezTo>
                    <a:pt x="15" y="0"/>
                    <a:pt x="0" y="9"/>
                    <a:pt x="0" y="30"/>
                  </a:cubicBezTo>
                  <a:cubicBezTo>
                    <a:pt x="0" y="44"/>
                    <a:pt x="10" y="58"/>
                    <a:pt x="26" y="58"/>
                  </a:cubicBezTo>
                  <a:cubicBezTo>
                    <a:pt x="38" y="58"/>
                    <a:pt x="52" y="48"/>
                    <a:pt x="52" y="28"/>
                  </a:cubicBezTo>
                  <a:cubicBezTo>
                    <a:pt x="52" y="12"/>
                    <a:pt x="41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5" y="4"/>
                  </a:moveTo>
                  <a:cubicBezTo>
                    <a:pt x="35" y="4"/>
                    <a:pt x="41" y="16"/>
                    <a:pt x="41" y="31"/>
                  </a:cubicBezTo>
                  <a:cubicBezTo>
                    <a:pt x="41" y="48"/>
                    <a:pt x="35" y="54"/>
                    <a:pt x="27" y="54"/>
                  </a:cubicBezTo>
                  <a:cubicBezTo>
                    <a:pt x="18" y="54"/>
                    <a:pt x="11" y="42"/>
                    <a:pt x="11" y="26"/>
                  </a:cubicBezTo>
                  <a:cubicBezTo>
                    <a:pt x="11" y="12"/>
                    <a:pt x="17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65" name="Freeform 151"/>
            <p:cNvSpPr>
              <a:spLocks/>
            </p:cNvSpPr>
            <p:nvPr/>
          </p:nvSpPr>
          <p:spPr bwMode="auto">
            <a:xfrm>
              <a:off x="1042" y="3481"/>
              <a:ext cx="82" cy="80"/>
            </a:xfrm>
            <a:custGeom>
              <a:avLst/>
              <a:gdLst>
                <a:gd name="T0" fmla="*/ 4257 w 59"/>
                <a:gd name="T1" fmla="*/ 4657 h 57"/>
                <a:gd name="T2" fmla="*/ 4257 w 59"/>
                <a:gd name="T3" fmla="*/ 4452 h 57"/>
                <a:gd name="T4" fmla="*/ 3726 w 59"/>
                <a:gd name="T5" fmla="*/ 3617 h 57"/>
                <a:gd name="T6" fmla="*/ 3726 w 59"/>
                <a:gd name="T7" fmla="*/ 1629 h 57"/>
                <a:gd name="T8" fmla="*/ 2571 w 59"/>
                <a:gd name="T9" fmla="*/ 1 h 57"/>
                <a:gd name="T10" fmla="*/ 1850 w 59"/>
                <a:gd name="T11" fmla="*/ 420 h 57"/>
                <a:gd name="T12" fmla="*/ 1318 w 59"/>
                <a:gd name="T13" fmla="*/ 874 h 57"/>
                <a:gd name="T14" fmla="*/ 1318 w 59"/>
                <a:gd name="T15" fmla="*/ 0 h 57"/>
                <a:gd name="T16" fmla="*/ 150 w 59"/>
                <a:gd name="T17" fmla="*/ 444 h 57"/>
                <a:gd name="T18" fmla="*/ 150 w 59"/>
                <a:gd name="T19" fmla="*/ 741 h 57"/>
                <a:gd name="T20" fmla="*/ 682 w 59"/>
                <a:gd name="T21" fmla="*/ 1460 h 57"/>
                <a:gd name="T22" fmla="*/ 682 w 59"/>
                <a:gd name="T23" fmla="*/ 3617 h 57"/>
                <a:gd name="T24" fmla="*/ 0 w 59"/>
                <a:gd name="T25" fmla="*/ 4452 h 57"/>
                <a:gd name="T26" fmla="*/ 0 w 59"/>
                <a:gd name="T27" fmla="*/ 4657 h 57"/>
                <a:gd name="T28" fmla="*/ 1850 w 59"/>
                <a:gd name="T29" fmla="*/ 4657 h 57"/>
                <a:gd name="T30" fmla="*/ 1850 w 59"/>
                <a:gd name="T31" fmla="*/ 4452 h 57"/>
                <a:gd name="T32" fmla="*/ 1318 w 59"/>
                <a:gd name="T33" fmla="*/ 3617 h 57"/>
                <a:gd name="T34" fmla="*/ 1318 w 59"/>
                <a:gd name="T35" fmla="*/ 1227 h 57"/>
                <a:gd name="T36" fmla="*/ 2224 w 59"/>
                <a:gd name="T37" fmla="*/ 623 h 57"/>
                <a:gd name="T38" fmla="*/ 3034 w 59"/>
                <a:gd name="T39" fmla="*/ 1864 h 57"/>
                <a:gd name="T40" fmla="*/ 3034 w 59"/>
                <a:gd name="T41" fmla="*/ 3617 h 57"/>
                <a:gd name="T42" fmla="*/ 2422 w 59"/>
                <a:gd name="T43" fmla="*/ 4452 h 57"/>
                <a:gd name="T44" fmla="*/ 2422 w 59"/>
                <a:gd name="T45" fmla="*/ 4657 h 57"/>
                <a:gd name="T46" fmla="*/ 4257 w 59"/>
                <a:gd name="T47" fmla="*/ 4657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" h="57">
                  <a:moveTo>
                    <a:pt x="59" y="57"/>
                  </a:moveTo>
                  <a:cubicBezTo>
                    <a:pt x="59" y="54"/>
                    <a:pt x="59" y="54"/>
                    <a:pt x="59" y="54"/>
                  </a:cubicBezTo>
                  <a:cubicBezTo>
                    <a:pt x="52" y="53"/>
                    <a:pt x="52" y="53"/>
                    <a:pt x="52" y="44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8"/>
                    <a:pt x="46" y="1"/>
                    <a:pt x="36" y="1"/>
                  </a:cubicBezTo>
                  <a:cubicBezTo>
                    <a:pt x="33" y="1"/>
                    <a:pt x="30" y="2"/>
                    <a:pt x="26" y="5"/>
                  </a:cubicBezTo>
                  <a:cubicBezTo>
                    <a:pt x="23" y="7"/>
                    <a:pt x="21" y="9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3"/>
                    <a:pt x="7" y="4"/>
                    <a:pt x="2" y="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8" y="10"/>
                    <a:pt x="9" y="10"/>
                    <a:pt x="9" y="18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53"/>
                    <a:pt x="8" y="53"/>
                    <a:pt x="0" y="5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19" y="53"/>
                    <a:pt x="18" y="53"/>
                    <a:pt x="18" y="4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2" y="11"/>
                    <a:pt x="26" y="8"/>
                    <a:pt x="31" y="8"/>
                  </a:cubicBezTo>
                  <a:cubicBezTo>
                    <a:pt x="39" y="8"/>
                    <a:pt x="42" y="14"/>
                    <a:pt x="42" y="2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52"/>
                    <a:pt x="41" y="53"/>
                    <a:pt x="34" y="54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9" y="57"/>
                    <a:pt x="59" y="57"/>
                    <a:pt x="59" y="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66" name="Freeform 152"/>
            <p:cNvSpPr>
              <a:spLocks/>
            </p:cNvSpPr>
            <p:nvPr/>
          </p:nvSpPr>
          <p:spPr bwMode="auto">
            <a:xfrm>
              <a:off x="1154" y="3446"/>
              <a:ext cx="114" cy="118"/>
            </a:xfrm>
            <a:custGeom>
              <a:avLst/>
              <a:gdLst>
                <a:gd name="T0" fmla="*/ 5935 w 82"/>
                <a:gd name="T1" fmla="*/ 0 h 84"/>
                <a:gd name="T2" fmla="*/ 3863 w 82"/>
                <a:gd name="T3" fmla="*/ 0 h 84"/>
                <a:gd name="T4" fmla="*/ 3863 w 82"/>
                <a:gd name="T5" fmla="*/ 316 h 84"/>
                <a:gd name="T6" fmla="*/ 4684 w 82"/>
                <a:gd name="T7" fmla="*/ 877 h 84"/>
                <a:gd name="T8" fmla="*/ 4788 w 82"/>
                <a:gd name="T9" fmla="*/ 2663 h 84"/>
                <a:gd name="T10" fmla="*/ 4788 w 82"/>
                <a:gd name="T11" fmla="*/ 3416 h 84"/>
                <a:gd name="T12" fmla="*/ 3104 w 82"/>
                <a:gd name="T13" fmla="*/ 6410 h 84"/>
                <a:gd name="T14" fmla="*/ 1461 w 82"/>
                <a:gd name="T15" fmla="*/ 3741 h 84"/>
                <a:gd name="T16" fmla="*/ 1461 w 82"/>
                <a:gd name="T17" fmla="*/ 1423 h 84"/>
                <a:gd name="T18" fmla="*/ 2233 w 82"/>
                <a:gd name="T19" fmla="*/ 316 h 84"/>
                <a:gd name="T20" fmla="*/ 2233 w 82"/>
                <a:gd name="T21" fmla="*/ 0 h 84"/>
                <a:gd name="T22" fmla="*/ 0 w 82"/>
                <a:gd name="T23" fmla="*/ 0 h 84"/>
                <a:gd name="T24" fmla="*/ 0 w 82"/>
                <a:gd name="T25" fmla="*/ 316 h 84"/>
                <a:gd name="T26" fmla="*/ 702 w 82"/>
                <a:gd name="T27" fmla="*/ 1423 h 84"/>
                <a:gd name="T28" fmla="*/ 702 w 82"/>
                <a:gd name="T29" fmla="*/ 3945 h 84"/>
                <a:gd name="T30" fmla="*/ 1514 w 82"/>
                <a:gd name="T31" fmla="*/ 6514 h 84"/>
                <a:gd name="T32" fmla="*/ 2926 w 82"/>
                <a:gd name="T33" fmla="*/ 6963 h 84"/>
                <a:gd name="T34" fmla="*/ 4422 w 82"/>
                <a:gd name="T35" fmla="*/ 6300 h 84"/>
                <a:gd name="T36" fmla="*/ 5070 w 82"/>
                <a:gd name="T37" fmla="*/ 3491 h 84"/>
                <a:gd name="T38" fmla="*/ 5070 w 82"/>
                <a:gd name="T39" fmla="*/ 2663 h 84"/>
                <a:gd name="T40" fmla="*/ 5177 w 82"/>
                <a:gd name="T41" fmla="*/ 877 h 84"/>
                <a:gd name="T42" fmla="*/ 5935 w 82"/>
                <a:gd name="T43" fmla="*/ 316 h 84"/>
                <a:gd name="T44" fmla="*/ 5935 w 82"/>
                <a:gd name="T45" fmla="*/ 0 h 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2" h="84">
                  <a:moveTo>
                    <a:pt x="82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61" y="5"/>
                    <a:pt x="64" y="6"/>
                    <a:pt x="65" y="11"/>
                  </a:cubicBezTo>
                  <a:cubicBezTo>
                    <a:pt x="65" y="15"/>
                    <a:pt x="66" y="20"/>
                    <a:pt x="66" y="32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62"/>
                    <a:pt x="60" y="77"/>
                    <a:pt x="43" y="77"/>
                  </a:cubicBezTo>
                  <a:cubicBezTo>
                    <a:pt x="28" y="77"/>
                    <a:pt x="20" y="66"/>
                    <a:pt x="20" y="4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5"/>
                    <a:pt x="21" y="5"/>
                    <a:pt x="31" y="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5"/>
                    <a:pt x="10" y="5"/>
                    <a:pt x="10" y="1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63"/>
                    <a:pt x="13" y="72"/>
                    <a:pt x="21" y="78"/>
                  </a:cubicBezTo>
                  <a:cubicBezTo>
                    <a:pt x="26" y="82"/>
                    <a:pt x="33" y="84"/>
                    <a:pt x="40" y="84"/>
                  </a:cubicBezTo>
                  <a:cubicBezTo>
                    <a:pt x="48" y="84"/>
                    <a:pt x="56" y="82"/>
                    <a:pt x="61" y="76"/>
                  </a:cubicBezTo>
                  <a:cubicBezTo>
                    <a:pt x="68" y="68"/>
                    <a:pt x="70" y="57"/>
                    <a:pt x="70" y="4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1" y="15"/>
                    <a:pt x="71" y="11"/>
                  </a:cubicBezTo>
                  <a:cubicBezTo>
                    <a:pt x="72" y="6"/>
                    <a:pt x="74" y="4"/>
                    <a:pt x="82" y="4"/>
                  </a:cubicBezTo>
                  <a:cubicBezTo>
                    <a:pt x="82" y="0"/>
                    <a:pt x="82" y="0"/>
                    <a:pt x="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67" name="Freeform 153"/>
            <p:cNvSpPr>
              <a:spLocks/>
            </p:cNvSpPr>
            <p:nvPr/>
          </p:nvSpPr>
          <p:spPr bwMode="auto">
            <a:xfrm>
              <a:off x="1258" y="3481"/>
              <a:ext cx="84" cy="80"/>
            </a:xfrm>
            <a:custGeom>
              <a:avLst/>
              <a:gdLst>
                <a:gd name="T0" fmla="*/ 4763 w 60"/>
                <a:gd name="T1" fmla="*/ 4657 h 57"/>
                <a:gd name="T2" fmla="*/ 4763 w 60"/>
                <a:gd name="T3" fmla="*/ 4452 h 57"/>
                <a:gd name="T4" fmla="*/ 4137 w 60"/>
                <a:gd name="T5" fmla="*/ 3617 h 57"/>
                <a:gd name="T6" fmla="*/ 4137 w 60"/>
                <a:gd name="T7" fmla="*/ 1629 h 57"/>
                <a:gd name="T8" fmla="*/ 2955 w 60"/>
                <a:gd name="T9" fmla="*/ 1 h 57"/>
                <a:gd name="T10" fmla="*/ 2152 w 60"/>
                <a:gd name="T11" fmla="*/ 420 h 57"/>
                <a:gd name="T12" fmla="*/ 1537 w 60"/>
                <a:gd name="T13" fmla="*/ 874 h 57"/>
                <a:gd name="T14" fmla="*/ 1537 w 60"/>
                <a:gd name="T15" fmla="*/ 0 h 57"/>
                <a:gd name="T16" fmla="*/ 157 w 60"/>
                <a:gd name="T17" fmla="*/ 444 h 57"/>
                <a:gd name="T18" fmla="*/ 157 w 60"/>
                <a:gd name="T19" fmla="*/ 741 h 57"/>
                <a:gd name="T20" fmla="*/ 729 w 60"/>
                <a:gd name="T21" fmla="*/ 1460 h 57"/>
                <a:gd name="T22" fmla="*/ 729 w 60"/>
                <a:gd name="T23" fmla="*/ 3617 h 57"/>
                <a:gd name="T24" fmla="*/ 0 w 60"/>
                <a:gd name="T25" fmla="*/ 4452 h 57"/>
                <a:gd name="T26" fmla="*/ 0 w 60"/>
                <a:gd name="T27" fmla="*/ 4657 h 57"/>
                <a:gd name="T28" fmla="*/ 2029 w 60"/>
                <a:gd name="T29" fmla="*/ 4657 h 57"/>
                <a:gd name="T30" fmla="*/ 2029 w 60"/>
                <a:gd name="T31" fmla="*/ 4452 h 57"/>
                <a:gd name="T32" fmla="*/ 1537 w 60"/>
                <a:gd name="T33" fmla="*/ 3617 h 57"/>
                <a:gd name="T34" fmla="*/ 1537 w 60"/>
                <a:gd name="T35" fmla="*/ 1227 h 57"/>
                <a:gd name="T36" fmla="*/ 2538 w 60"/>
                <a:gd name="T37" fmla="*/ 623 h 57"/>
                <a:gd name="T38" fmla="*/ 3402 w 60"/>
                <a:gd name="T39" fmla="*/ 1864 h 57"/>
                <a:gd name="T40" fmla="*/ 3402 w 60"/>
                <a:gd name="T41" fmla="*/ 3617 h 57"/>
                <a:gd name="T42" fmla="*/ 2801 w 60"/>
                <a:gd name="T43" fmla="*/ 4452 h 57"/>
                <a:gd name="T44" fmla="*/ 2801 w 60"/>
                <a:gd name="T45" fmla="*/ 4657 h 57"/>
                <a:gd name="T46" fmla="*/ 4763 w 60"/>
                <a:gd name="T47" fmla="*/ 4657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57">
                  <a:moveTo>
                    <a:pt x="60" y="57"/>
                  </a:moveTo>
                  <a:cubicBezTo>
                    <a:pt x="60" y="54"/>
                    <a:pt x="60" y="54"/>
                    <a:pt x="60" y="54"/>
                  </a:cubicBezTo>
                  <a:cubicBezTo>
                    <a:pt x="53" y="53"/>
                    <a:pt x="52" y="53"/>
                    <a:pt x="52" y="44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8"/>
                    <a:pt x="46" y="1"/>
                    <a:pt x="37" y="1"/>
                  </a:cubicBezTo>
                  <a:cubicBezTo>
                    <a:pt x="33" y="1"/>
                    <a:pt x="30" y="2"/>
                    <a:pt x="27" y="5"/>
                  </a:cubicBezTo>
                  <a:cubicBezTo>
                    <a:pt x="24" y="7"/>
                    <a:pt x="21" y="9"/>
                    <a:pt x="19" y="1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3"/>
                    <a:pt x="8" y="4"/>
                    <a:pt x="2" y="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9" y="10"/>
                    <a:pt x="9" y="10"/>
                    <a:pt x="9" y="18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53"/>
                    <a:pt x="9" y="53"/>
                    <a:pt x="0" y="5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19" y="53"/>
                    <a:pt x="19" y="53"/>
                    <a:pt x="19" y="4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2" y="11"/>
                    <a:pt x="27" y="8"/>
                    <a:pt x="32" y="8"/>
                  </a:cubicBezTo>
                  <a:cubicBezTo>
                    <a:pt x="40" y="8"/>
                    <a:pt x="43" y="14"/>
                    <a:pt x="43" y="2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52"/>
                    <a:pt x="42" y="53"/>
                    <a:pt x="35" y="54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60" y="57"/>
                    <a:pt x="60" y="57"/>
                    <a:pt x="60" y="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68" name="Freeform 154"/>
            <p:cNvSpPr>
              <a:spLocks noEditPoints="1"/>
            </p:cNvSpPr>
            <p:nvPr/>
          </p:nvSpPr>
          <p:spPr bwMode="auto">
            <a:xfrm>
              <a:off x="1345" y="3448"/>
              <a:ext cx="38" cy="113"/>
            </a:xfrm>
            <a:custGeom>
              <a:avLst/>
              <a:gdLst>
                <a:gd name="T0" fmla="*/ 1068 w 27"/>
                <a:gd name="T1" fmla="*/ 1092 h 80"/>
                <a:gd name="T2" fmla="*/ 1637 w 27"/>
                <a:gd name="T3" fmla="*/ 504 h 80"/>
                <a:gd name="T4" fmla="*/ 1068 w 27"/>
                <a:gd name="T5" fmla="*/ 0 h 80"/>
                <a:gd name="T6" fmla="*/ 597 w 27"/>
                <a:gd name="T7" fmla="*/ 504 h 80"/>
                <a:gd name="T8" fmla="*/ 1068 w 27"/>
                <a:gd name="T9" fmla="*/ 1092 h 80"/>
                <a:gd name="T10" fmla="*/ 2304 w 27"/>
                <a:gd name="T11" fmla="*/ 7144 h 80"/>
                <a:gd name="T12" fmla="*/ 2304 w 27"/>
                <a:gd name="T13" fmla="*/ 6887 h 80"/>
                <a:gd name="T14" fmla="*/ 1503 w 27"/>
                <a:gd name="T15" fmla="*/ 5983 h 80"/>
                <a:gd name="T16" fmla="*/ 1503 w 27"/>
                <a:gd name="T17" fmla="*/ 2153 h 80"/>
                <a:gd name="T18" fmla="*/ 1 w 27"/>
                <a:gd name="T19" fmla="*/ 2548 h 80"/>
                <a:gd name="T20" fmla="*/ 1 w 27"/>
                <a:gd name="T21" fmla="*/ 2835 h 80"/>
                <a:gd name="T22" fmla="*/ 759 w 27"/>
                <a:gd name="T23" fmla="*/ 3677 h 80"/>
                <a:gd name="T24" fmla="*/ 759 w 27"/>
                <a:gd name="T25" fmla="*/ 5983 h 80"/>
                <a:gd name="T26" fmla="*/ 0 w 27"/>
                <a:gd name="T27" fmla="*/ 6887 h 80"/>
                <a:gd name="T28" fmla="*/ 0 w 27"/>
                <a:gd name="T29" fmla="*/ 7144 h 80"/>
                <a:gd name="T30" fmla="*/ 2304 w 27"/>
                <a:gd name="T31" fmla="*/ 7144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" h="80">
                  <a:moveTo>
                    <a:pt x="13" y="13"/>
                  </a:moveTo>
                  <a:cubicBezTo>
                    <a:pt x="16" y="13"/>
                    <a:pt x="19" y="10"/>
                    <a:pt x="19" y="6"/>
                  </a:cubicBezTo>
                  <a:cubicBezTo>
                    <a:pt x="19" y="3"/>
                    <a:pt x="16" y="0"/>
                    <a:pt x="13" y="0"/>
                  </a:cubicBezTo>
                  <a:cubicBezTo>
                    <a:pt x="10" y="0"/>
                    <a:pt x="7" y="3"/>
                    <a:pt x="7" y="6"/>
                  </a:cubicBezTo>
                  <a:cubicBezTo>
                    <a:pt x="7" y="10"/>
                    <a:pt x="10" y="13"/>
                    <a:pt x="13" y="13"/>
                  </a:cubicBezTo>
                  <a:close/>
                  <a:moveTo>
                    <a:pt x="27" y="80"/>
                  </a:moveTo>
                  <a:cubicBezTo>
                    <a:pt x="27" y="77"/>
                    <a:pt x="27" y="77"/>
                    <a:pt x="27" y="77"/>
                  </a:cubicBezTo>
                  <a:cubicBezTo>
                    <a:pt x="19" y="76"/>
                    <a:pt x="18" y="76"/>
                    <a:pt x="18" y="67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3" y="26"/>
                    <a:pt x="7" y="27"/>
                    <a:pt x="1" y="28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8" y="33"/>
                    <a:pt x="9" y="33"/>
                    <a:pt x="9" y="41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6"/>
                    <a:pt x="8" y="76"/>
                    <a:pt x="0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7" y="80"/>
                    <a:pt x="27" y="80"/>
                    <a:pt x="27" y="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69" name="Freeform 155"/>
            <p:cNvSpPr>
              <a:spLocks/>
            </p:cNvSpPr>
            <p:nvPr/>
          </p:nvSpPr>
          <p:spPr bwMode="auto">
            <a:xfrm>
              <a:off x="1378" y="3484"/>
              <a:ext cx="82" cy="80"/>
            </a:xfrm>
            <a:custGeom>
              <a:avLst/>
              <a:gdLst>
                <a:gd name="T0" fmla="*/ 5237 w 58"/>
                <a:gd name="T1" fmla="*/ 0 h 57"/>
                <a:gd name="T2" fmla="*/ 3332 w 58"/>
                <a:gd name="T3" fmla="*/ 0 h 57"/>
                <a:gd name="T4" fmla="*/ 3332 w 58"/>
                <a:gd name="T5" fmla="*/ 225 h 57"/>
                <a:gd name="T6" fmla="*/ 3710 w 58"/>
                <a:gd name="T7" fmla="*/ 1009 h 57"/>
                <a:gd name="T8" fmla="*/ 2869 w 58"/>
                <a:gd name="T9" fmla="*/ 3446 h 57"/>
                <a:gd name="T10" fmla="*/ 1835 w 58"/>
                <a:gd name="T11" fmla="*/ 874 h 57"/>
                <a:gd name="T12" fmla="*/ 2225 w 58"/>
                <a:gd name="T13" fmla="*/ 225 h 57"/>
                <a:gd name="T14" fmla="*/ 2225 w 58"/>
                <a:gd name="T15" fmla="*/ 0 h 57"/>
                <a:gd name="T16" fmla="*/ 0 w 58"/>
                <a:gd name="T17" fmla="*/ 0 h 57"/>
                <a:gd name="T18" fmla="*/ 0 w 58"/>
                <a:gd name="T19" fmla="*/ 225 h 57"/>
                <a:gd name="T20" fmla="*/ 1045 w 58"/>
                <a:gd name="T21" fmla="*/ 1040 h 57"/>
                <a:gd name="T22" fmla="*/ 2405 w 58"/>
                <a:gd name="T23" fmla="*/ 4657 h 57"/>
                <a:gd name="T24" fmla="*/ 2624 w 58"/>
                <a:gd name="T25" fmla="*/ 4657 h 57"/>
                <a:gd name="T26" fmla="*/ 4174 w 58"/>
                <a:gd name="T27" fmla="*/ 1040 h 57"/>
                <a:gd name="T28" fmla="*/ 5237 w 58"/>
                <a:gd name="T29" fmla="*/ 225 h 57"/>
                <a:gd name="T30" fmla="*/ 5237 w 58"/>
                <a:gd name="T31" fmla="*/ 0 h 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43" y="4"/>
                    <a:pt x="44" y="6"/>
                    <a:pt x="42" y="12"/>
                  </a:cubicBezTo>
                  <a:cubicBezTo>
                    <a:pt x="40" y="20"/>
                    <a:pt x="36" y="32"/>
                    <a:pt x="32" y="42"/>
                  </a:cubicBezTo>
                  <a:cubicBezTo>
                    <a:pt x="28" y="33"/>
                    <a:pt x="23" y="20"/>
                    <a:pt x="20" y="11"/>
                  </a:cubicBezTo>
                  <a:cubicBezTo>
                    <a:pt x="18" y="5"/>
                    <a:pt x="19" y="4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4"/>
                    <a:pt x="8" y="5"/>
                    <a:pt x="11" y="13"/>
                  </a:cubicBezTo>
                  <a:cubicBezTo>
                    <a:pt x="16" y="27"/>
                    <a:pt x="22" y="42"/>
                    <a:pt x="27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7" y="38"/>
                    <a:pt x="43" y="23"/>
                    <a:pt x="47" y="13"/>
                  </a:cubicBezTo>
                  <a:cubicBezTo>
                    <a:pt x="51" y="5"/>
                    <a:pt x="52" y="4"/>
                    <a:pt x="58" y="3"/>
                  </a:cubicBezTo>
                  <a:cubicBezTo>
                    <a:pt x="58" y="0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70" name="Freeform 156"/>
            <p:cNvSpPr>
              <a:spLocks noEditPoints="1"/>
            </p:cNvSpPr>
            <p:nvPr/>
          </p:nvSpPr>
          <p:spPr bwMode="auto">
            <a:xfrm>
              <a:off x="1458" y="3482"/>
              <a:ext cx="60" cy="82"/>
            </a:xfrm>
            <a:custGeom>
              <a:avLst/>
              <a:gdLst>
                <a:gd name="T0" fmla="*/ 3133 w 43"/>
                <a:gd name="T1" fmla="*/ 3879 h 58"/>
                <a:gd name="T2" fmla="*/ 2069 w 43"/>
                <a:gd name="T3" fmla="*/ 4448 h 58"/>
                <a:gd name="T4" fmla="*/ 707 w 43"/>
                <a:gd name="T5" fmla="*/ 2225 h 58"/>
                <a:gd name="T6" fmla="*/ 3049 w 43"/>
                <a:gd name="T7" fmla="*/ 2088 h 58"/>
                <a:gd name="T8" fmla="*/ 3264 w 43"/>
                <a:gd name="T9" fmla="*/ 1701 h 58"/>
                <a:gd name="T10" fmla="*/ 1921 w 43"/>
                <a:gd name="T11" fmla="*/ 0 h 58"/>
                <a:gd name="T12" fmla="*/ 1921 w 43"/>
                <a:gd name="T13" fmla="*/ 0 h 58"/>
                <a:gd name="T14" fmla="*/ 576 w 43"/>
                <a:gd name="T15" fmla="*/ 787 h 58"/>
                <a:gd name="T16" fmla="*/ 0 w 43"/>
                <a:gd name="T17" fmla="*/ 2784 h 58"/>
                <a:gd name="T18" fmla="*/ 1772 w 43"/>
                <a:gd name="T19" fmla="*/ 5237 h 58"/>
                <a:gd name="T20" fmla="*/ 3264 w 43"/>
                <a:gd name="T21" fmla="*/ 4151 h 58"/>
                <a:gd name="T22" fmla="*/ 3133 w 43"/>
                <a:gd name="T23" fmla="*/ 3879 h 58"/>
                <a:gd name="T24" fmla="*/ 1676 w 43"/>
                <a:gd name="T25" fmla="*/ 370 h 58"/>
                <a:gd name="T26" fmla="*/ 2481 w 43"/>
                <a:gd name="T27" fmla="*/ 1530 h 58"/>
                <a:gd name="T28" fmla="*/ 2290 w 43"/>
                <a:gd name="T29" fmla="*/ 1835 h 58"/>
                <a:gd name="T30" fmla="*/ 777 w 43"/>
                <a:gd name="T31" fmla="*/ 1835 h 58"/>
                <a:gd name="T32" fmla="*/ 1676 w 43"/>
                <a:gd name="T33" fmla="*/ 370 h 58"/>
                <a:gd name="T34" fmla="*/ 1676 w 43"/>
                <a:gd name="T35" fmla="*/ 37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" h="58">
                  <a:moveTo>
                    <a:pt x="41" y="43"/>
                  </a:moveTo>
                  <a:cubicBezTo>
                    <a:pt x="36" y="47"/>
                    <a:pt x="32" y="49"/>
                    <a:pt x="27" y="49"/>
                  </a:cubicBezTo>
                  <a:cubicBezTo>
                    <a:pt x="19" y="49"/>
                    <a:pt x="9" y="42"/>
                    <a:pt x="9" y="25"/>
                  </a:cubicBezTo>
                  <a:cubicBezTo>
                    <a:pt x="23" y="25"/>
                    <a:pt x="38" y="23"/>
                    <a:pt x="40" y="23"/>
                  </a:cubicBezTo>
                  <a:cubicBezTo>
                    <a:pt x="43" y="23"/>
                    <a:pt x="43" y="22"/>
                    <a:pt x="43" y="19"/>
                  </a:cubicBezTo>
                  <a:cubicBezTo>
                    <a:pt x="43" y="9"/>
                    <a:pt x="3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3" y="3"/>
                    <a:pt x="8" y="9"/>
                  </a:cubicBezTo>
                  <a:cubicBezTo>
                    <a:pt x="3" y="15"/>
                    <a:pt x="0" y="22"/>
                    <a:pt x="0" y="31"/>
                  </a:cubicBezTo>
                  <a:cubicBezTo>
                    <a:pt x="0" y="45"/>
                    <a:pt x="8" y="58"/>
                    <a:pt x="23" y="58"/>
                  </a:cubicBezTo>
                  <a:cubicBezTo>
                    <a:pt x="27" y="58"/>
                    <a:pt x="35" y="56"/>
                    <a:pt x="43" y="46"/>
                  </a:cubicBezTo>
                  <a:cubicBezTo>
                    <a:pt x="41" y="43"/>
                    <a:pt x="41" y="43"/>
                    <a:pt x="41" y="43"/>
                  </a:cubicBezTo>
                  <a:close/>
                  <a:moveTo>
                    <a:pt x="22" y="4"/>
                  </a:moveTo>
                  <a:cubicBezTo>
                    <a:pt x="29" y="4"/>
                    <a:pt x="33" y="11"/>
                    <a:pt x="33" y="17"/>
                  </a:cubicBezTo>
                  <a:cubicBezTo>
                    <a:pt x="33" y="19"/>
                    <a:pt x="32" y="20"/>
                    <a:pt x="30" y="20"/>
                  </a:cubicBezTo>
                  <a:cubicBezTo>
                    <a:pt x="23" y="20"/>
                    <a:pt x="17" y="20"/>
                    <a:pt x="10" y="20"/>
                  </a:cubicBezTo>
                  <a:cubicBezTo>
                    <a:pt x="12" y="10"/>
                    <a:pt x="17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71" name="Freeform 157"/>
            <p:cNvSpPr>
              <a:spLocks/>
            </p:cNvSpPr>
            <p:nvPr/>
          </p:nvSpPr>
          <p:spPr bwMode="auto">
            <a:xfrm>
              <a:off x="1522" y="3481"/>
              <a:ext cx="56" cy="80"/>
            </a:xfrm>
            <a:custGeom>
              <a:avLst/>
              <a:gdLst>
                <a:gd name="T0" fmla="*/ 1429 w 40"/>
                <a:gd name="T1" fmla="*/ 1161 h 57"/>
                <a:gd name="T2" fmla="*/ 1429 w 40"/>
                <a:gd name="T3" fmla="*/ 0 h 57"/>
                <a:gd name="T4" fmla="*/ 1 w 40"/>
                <a:gd name="T5" fmla="*/ 444 h 57"/>
                <a:gd name="T6" fmla="*/ 1 w 40"/>
                <a:gd name="T7" fmla="*/ 623 h 57"/>
                <a:gd name="T8" fmla="*/ 603 w 40"/>
                <a:gd name="T9" fmla="*/ 1460 h 57"/>
                <a:gd name="T10" fmla="*/ 603 w 40"/>
                <a:gd name="T11" fmla="*/ 3617 h 57"/>
                <a:gd name="T12" fmla="*/ 0 w 40"/>
                <a:gd name="T13" fmla="*/ 4452 h 57"/>
                <a:gd name="T14" fmla="*/ 0 w 40"/>
                <a:gd name="T15" fmla="*/ 4657 h 57"/>
                <a:gd name="T16" fmla="*/ 2220 w 40"/>
                <a:gd name="T17" fmla="*/ 4657 h 57"/>
                <a:gd name="T18" fmla="*/ 2220 w 40"/>
                <a:gd name="T19" fmla="*/ 4452 h 57"/>
                <a:gd name="T20" fmla="*/ 1429 w 40"/>
                <a:gd name="T21" fmla="*/ 3617 h 57"/>
                <a:gd name="T22" fmla="*/ 1429 w 40"/>
                <a:gd name="T23" fmla="*/ 1722 h 57"/>
                <a:gd name="T24" fmla="*/ 2220 w 40"/>
                <a:gd name="T25" fmla="*/ 827 h 57"/>
                <a:gd name="T26" fmla="*/ 2593 w 40"/>
                <a:gd name="T27" fmla="*/ 1040 h 57"/>
                <a:gd name="T28" fmla="*/ 2841 w 40"/>
                <a:gd name="T29" fmla="*/ 1040 h 57"/>
                <a:gd name="T30" fmla="*/ 3161 w 40"/>
                <a:gd name="T31" fmla="*/ 589 h 57"/>
                <a:gd name="T32" fmla="*/ 2593 w 40"/>
                <a:gd name="T33" fmla="*/ 1 h 57"/>
                <a:gd name="T34" fmla="*/ 1429 w 40"/>
                <a:gd name="T35" fmla="*/ 1161 h 57"/>
                <a:gd name="T36" fmla="*/ 1429 w 40"/>
                <a:gd name="T37" fmla="*/ 1161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" h="57">
                  <a:moveTo>
                    <a:pt x="18" y="14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2" y="3"/>
                    <a:pt x="7" y="5"/>
                    <a:pt x="1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8" y="9"/>
                    <a:pt x="8" y="10"/>
                    <a:pt x="8" y="18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53"/>
                    <a:pt x="8" y="53"/>
                    <a:pt x="0" y="5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19" y="53"/>
                    <a:pt x="18" y="53"/>
                    <a:pt x="18" y="44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1" y="14"/>
                    <a:pt x="24" y="10"/>
                    <a:pt x="28" y="10"/>
                  </a:cubicBezTo>
                  <a:cubicBezTo>
                    <a:pt x="29" y="10"/>
                    <a:pt x="31" y="11"/>
                    <a:pt x="33" y="13"/>
                  </a:cubicBezTo>
                  <a:cubicBezTo>
                    <a:pt x="33" y="14"/>
                    <a:pt x="34" y="14"/>
                    <a:pt x="36" y="13"/>
                  </a:cubicBezTo>
                  <a:cubicBezTo>
                    <a:pt x="38" y="12"/>
                    <a:pt x="40" y="10"/>
                    <a:pt x="40" y="7"/>
                  </a:cubicBezTo>
                  <a:cubicBezTo>
                    <a:pt x="40" y="4"/>
                    <a:pt x="37" y="1"/>
                    <a:pt x="33" y="1"/>
                  </a:cubicBezTo>
                  <a:cubicBezTo>
                    <a:pt x="27" y="1"/>
                    <a:pt x="22" y="8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72" name="Freeform 158"/>
            <p:cNvSpPr>
              <a:spLocks/>
            </p:cNvSpPr>
            <p:nvPr/>
          </p:nvSpPr>
          <p:spPr bwMode="auto">
            <a:xfrm>
              <a:off x="1581" y="3482"/>
              <a:ext cx="49" cy="82"/>
            </a:xfrm>
            <a:custGeom>
              <a:avLst/>
              <a:gdLst>
                <a:gd name="T0" fmla="*/ 2593 w 35"/>
                <a:gd name="T1" fmla="*/ 1313 h 58"/>
                <a:gd name="T2" fmla="*/ 2393 w 35"/>
                <a:gd name="T3" fmla="*/ 185 h 58"/>
                <a:gd name="T4" fmla="*/ 1586 w 35"/>
                <a:gd name="T5" fmla="*/ 0 h 58"/>
                <a:gd name="T6" fmla="*/ 157 w 35"/>
                <a:gd name="T7" fmla="*/ 1477 h 58"/>
                <a:gd name="T8" fmla="*/ 1393 w 35"/>
                <a:gd name="T9" fmla="*/ 3058 h 58"/>
                <a:gd name="T10" fmla="*/ 2029 w 35"/>
                <a:gd name="T11" fmla="*/ 4056 h 58"/>
                <a:gd name="T12" fmla="*/ 1429 w 35"/>
                <a:gd name="T13" fmla="*/ 4807 h 58"/>
                <a:gd name="T14" fmla="*/ 220 w 35"/>
                <a:gd name="T15" fmla="*/ 3400 h 58"/>
                <a:gd name="T16" fmla="*/ 0 w 35"/>
                <a:gd name="T17" fmla="*/ 3522 h 58"/>
                <a:gd name="T18" fmla="*/ 157 w 35"/>
                <a:gd name="T19" fmla="*/ 4807 h 58"/>
                <a:gd name="T20" fmla="*/ 1182 w 35"/>
                <a:gd name="T21" fmla="*/ 5237 h 58"/>
                <a:gd name="T22" fmla="*/ 2801 w 35"/>
                <a:gd name="T23" fmla="*/ 3704 h 58"/>
                <a:gd name="T24" fmla="*/ 1586 w 35"/>
                <a:gd name="T25" fmla="*/ 2088 h 58"/>
                <a:gd name="T26" fmla="*/ 809 w 35"/>
                <a:gd name="T27" fmla="*/ 1082 h 58"/>
                <a:gd name="T28" fmla="*/ 1429 w 35"/>
                <a:gd name="T29" fmla="*/ 370 h 58"/>
                <a:gd name="T30" fmla="*/ 2393 w 35"/>
                <a:gd name="T31" fmla="*/ 1477 h 58"/>
                <a:gd name="T32" fmla="*/ 2593 w 35"/>
                <a:gd name="T33" fmla="*/ 131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58">
                  <a:moveTo>
                    <a:pt x="33" y="15"/>
                  </a:moveTo>
                  <a:cubicBezTo>
                    <a:pt x="33" y="12"/>
                    <a:pt x="31" y="5"/>
                    <a:pt x="30" y="2"/>
                  </a:cubicBezTo>
                  <a:cubicBezTo>
                    <a:pt x="28" y="1"/>
                    <a:pt x="25" y="0"/>
                    <a:pt x="20" y="0"/>
                  </a:cubicBezTo>
                  <a:cubicBezTo>
                    <a:pt x="9" y="0"/>
                    <a:pt x="2" y="7"/>
                    <a:pt x="2" y="16"/>
                  </a:cubicBezTo>
                  <a:cubicBezTo>
                    <a:pt x="2" y="26"/>
                    <a:pt x="9" y="30"/>
                    <a:pt x="17" y="34"/>
                  </a:cubicBezTo>
                  <a:cubicBezTo>
                    <a:pt x="23" y="36"/>
                    <a:pt x="26" y="39"/>
                    <a:pt x="26" y="45"/>
                  </a:cubicBezTo>
                  <a:cubicBezTo>
                    <a:pt x="26" y="50"/>
                    <a:pt x="22" y="54"/>
                    <a:pt x="18" y="54"/>
                  </a:cubicBezTo>
                  <a:cubicBezTo>
                    <a:pt x="10" y="54"/>
                    <a:pt x="5" y="47"/>
                    <a:pt x="3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1" y="52"/>
                    <a:pt x="2" y="54"/>
                  </a:cubicBezTo>
                  <a:cubicBezTo>
                    <a:pt x="4" y="56"/>
                    <a:pt x="9" y="58"/>
                    <a:pt x="15" y="58"/>
                  </a:cubicBezTo>
                  <a:cubicBezTo>
                    <a:pt x="25" y="58"/>
                    <a:pt x="35" y="52"/>
                    <a:pt x="35" y="41"/>
                  </a:cubicBezTo>
                  <a:cubicBezTo>
                    <a:pt x="35" y="32"/>
                    <a:pt x="29" y="27"/>
                    <a:pt x="20" y="23"/>
                  </a:cubicBezTo>
                  <a:cubicBezTo>
                    <a:pt x="15" y="21"/>
                    <a:pt x="10" y="18"/>
                    <a:pt x="10" y="12"/>
                  </a:cubicBezTo>
                  <a:cubicBezTo>
                    <a:pt x="10" y="8"/>
                    <a:pt x="13" y="4"/>
                    <a:pt x="18" y="4"/>
                  </a:cubicBezTo>
                  <a:cubicBezTo>
                    <a:pt x="24" y="4"/>
                    <a:pt x="28" y="9"/>
                    <a:pt x="30" y="16"/>
                  </a:cubicBezTo>
                  <a:cubicBezTo>
                    <a:pt x="33" y="15"/>
                    <a:pt x="33" y="15"/>
                    <a:pt x="33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73" name="Freeform 159"/>
            <p:cNvSpPr>
              <a:spLocks noEditPoints="1"/>
            </p:cNvSpPr>
            <p:nvPr/>
          </p:nvSpPr>
          <p:spPr bwMode="auto">
            <a:xfrm>
              <a:off x="1636" y="3448"/>
              <a:ext cx="36" cy="113"/>
            </a:xfrm>
            <a:custGeom>
              <a:avLst/>
              <a:gdLst>
                <a:gd name="T0" fmla="*/ 863 w 26"/>
                <a:gd name="T1" fmla="*/ 1092 h 80"/>
                <a:gd name="T2" fmla="*/ 1227 w 26"/>
                <a:gd name="T3" fmla="*/ 504 h 80"/>
                <a:gd name="T4" fmla="*/ 863 w 26"/>
                <a:gd name="T5" fmla="*/ 0 h 80"/>
                <a:gd name="T6" fmla="*/ 385 w 26"/>
                <a:gd name="T7" fmla="*/ 504 h 80"/>
                <a:gd name="T8" fmla="*/ 863 w 26"/>
                <a:gd name="T9" fmla="*/ 1092 h 80"/>
                <a:gd name="T10" fmla="*/ 1796 w 26"/>
                <a:gd name="T11" fmla="*/ 7144 h 80"/>
                <a:gd name="T12" fmla="*/ 1796 w 26"/>
                <a:gd name="T13" fmla="*/ 6887 h 80"/>
                <a:gd name="T14" fmla="*/ 1195 w 26"/>
                <a:gd name="T15" fmla="*/ 5983 h 80"/>
                <a:gd name="T16" fmla="*/ 1195 w 26"/>
                <a:gd name="T17" fmla="*/ 2153 h 80"/>
                <a:gd name="T18" fmla="*/ 0 w 26"/>
                <a:gd name="T19" fmla="*/ 2548 h 80"/>
                <a:gd name="T20" fmla="*/ 0 w 26"/>
                <a:gd name="T21" fmla="*/ 2835 h 80"/>
                <a:gd name="T22" fmla="*/ 533 w 26"/>
                <a:gd name="T23" fmla="*/ 3677 h 80"/>
                <a:gd name="T24" fmla="*/ 533 w 26"/>
                <a:gd name="T25" fmla="*/ 5983 h 80"/>
                <a:gd name="T26" fmla="*/ 0 w 26"/>
                <a:gd name="T27" fmla="*/ 6887 h 80"/>
                <a:gd name="T28" fmla="*/ 0 w 26"/>
                <a:gd name="T29" fmla="*/ 7144 h 80"/>
                <a:gd name="T30" fmla="*/ 1796 w 26"/>
                <a:gd name="T31" fmla="*/ 7144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" h="80">
                  <a:moveTo>
                    <a:pt x="12" y="13"/>
                  </a:moveTo>
                  <a:cubicBezTo>
                    <a:pt x="15" y="13"/>
                    <a:pt x="18" y="10"/>
                    <a:pt x="18" y="6"/>
                  </a:cubicBezTo>
                  <a:cubicBezTo>
                    <a:pt x="18" y="3"/>
                    <a:pt x="15" y="0"/>
                    <a:pt x="12" y="0"/>
                  </a:cubicBezTo>
                  <a:cubicBezTo>
                    <a:pt x="9" y="0"/>
                    <a:pt x="6" y="3"/>
                    <a:pt x="6" y="6"/>
                  </a:cubicBezTo>
                  <a:cubicBezTo>
                    <a:pt x="6" y="10"/>
                    <a:pt x="9" y="13"/>
                    <a:pt x="12" y="13"/>
                  </a:cubicBezTo>
                  <a:close/>
                  <a:moveTo>
                    <a:pt x="26" y="80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18" y="76"/>
                    <a:pt x="17" y="76"/>
                    <a:pt x="17" y="67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2" y="26"/>
                    <a:pt x="7" y="27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3"/>
                    <a:pt x="8" y="33"/>
                    <a:pt x="8" y="41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76"/>
                    <a:pt x="7" y="76"/>
                    <a:pt x="0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6" y="80"/>
                    <a:pt x="26" y="80"/>
                    <a:pt x="26" y="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74" name="Freeform 160"/>
            <p:cNvSpPr>
              <a:spLocks/>
            </p:cNvSpPr>
            <p:nvPr/>
          </p:nvSpPr>
          <p:spPr bwMode="auto">
            <a:xfrm>
              <a:off x="1672" y="3460"/>
              <a:ext cx="47" cy="104"/>
            </a:xfrm>
            <a:custGeom>
              <a:avLst/>
              <a:gdLst>
                <a:gd name="T0" fmla="*/ 2274 w 34"/>
                <a:gd name="T1" fmla="*/ 5709 h 74"/>
                <a:gd name="T2" fmla="*/ 2257 w 34"/>
                <a:gd name="T3" fmla="*/ 5418 h 74"/>
                <a:gd name="T4" fmla="*/ 1680 w 34"/>
                <a:gd name="T5" fmla="*/ 5588 h 74"/>
                <a:gd name="T6" fmla="*/ 1215 w 34"/>
                <a:gd name="T7" fmla="*/ 4580 h 74"/>
                <a:gd name="T8" fmla="*/ 1215 w 34"/>
                <a:gd name="T9" fmla="*/ 1848 h 74"/>
                <a:gd name="T10" fmla="*/ 2085 w 34"/>
                <a:gd name="T11" fmla="*/ 1848 h 74"/>
                <a:gd name="T12" fmla="*/ 2136 w 34"/>
                <a:gd name="T13" fmla="*/ 1432 h 74"/>
                <a:gd name="T14" fmla="*/ 1215 w 34"/>
                <a:gd name="T15" fmla="*/ 1432 h 74"/>
                <a:gd name="T16" fmla="*/ 1215 w 34"/>
                <a:gd name="T17" fmla="*/ 0 h 74"/>
                <a:gd name="T18" fmla="*/ 1056 w 34"/>
                <a:gd name="T19" fmla="*/ 0 h 74"/>
                <a:gd name="T20" fmla="*/ 618 w 34"/>
                <a:gd name="T21" fmla="*/ 638 h 74"/>
                <a:gd name="T22" fmla="*/ 618 w 34"/>
                <a:gd name="T23" fmla="*/ 1432 h 74"/>
                <a:gd name="T24" fmla="*/ 200 w 34"/>
                <a:gd name="T25" fmla="*/ 1432 h 74"/>
                <a:gd name="T26" fmla="*/ 0 w 34"/>
                <a:gd name="T27" fmla="*/ 1772 h 74"/>
                <a:gd name="T28" fmla="*/ 0 w 34"/>
                <a:gd name="T29" fmla="*/ 1848 h 74"/>
                <a:gd name="T30" fmla="*/ 618 w 34"/>
                <a:gd name="T31" fmla="*/ 1848 h 74"/>
                <a:gd name="T32" fmla="*/ 618 w 34"/>
                <a:gd name="T33" fmla="*/ 4918 h 74"/>
                <a:gd name="T34" fmla="*/ 1388 w 34"/>
                <a:gd name="T35" fmla="*/ 6164 h 74"/>
                <a:gd name="T36" fmla="*/ 1680 w 34"/>
                <a:gd name="T37" fmla="*/ 6007 h 74"/>
                <a:gd name="T38" fmla="*/ 2274 w 34"/>
                <a:gd name="T39" fmla="*/ 5709 h 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4" h="74">
                  <a:moveTo>
                    <a:pt x="34" y="68"/>
                  </a:moveTo>
                  <a:cubicBezTo>
                    <a:pt x="33" y="65"/>
                    <a:pt x="33" y="65"/>
                    <a:pt x="33" y="65"/>
                  </a:cubicBezTo>
                  <a:cubicBezTo>
                    <a:pt x="31" y="66"/>
                    <a:pt x="28" y="67"/>
                    <a:pt x="25" y="67"/>
                  </a:cubicBezTo>
                  <a:cubicBezTo>
                    <a:pt x="22" y="67"/>
                    <a:pt x="18" y="65"/>
                    <a:pt x="18" y="55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1"/>
                    <a:pt x="33" y="19"/>
                    <a:pt x="32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9"/>
                    <a:pt x="13" y="74"/>
                    <a:pt x="20" y="74"/>
                  </a:cubicBezTo>
                  <a:cubicBezTo>
                    <a:pt x="22" y="74"/>
                    <a:pt x="23" y="73"/>
                    <a:pt x="25" y="72"/>
                  </a:cubicBezTo>
                  <a:cubicBezTo>
                    <a:pt x="34" y="68"/>
                    <a:pt x="34" y="68"/>
                    <a:pt x="34" y="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75" name="Freeform 161"/>
            <p:cNvSpPr>
              <a:spLocks/>
            </p:cNvSpPr>
            <p:nvPr/>
          </p:nvSpPr>
          <p:spPr bwMode="auto">
            <a:xfrm>
              <a:off x="1721" y="3484"/>
              <a:ext cx="79" cy="123"/>
            </a:xfrm>
            <a:custGeom>
              <a:avLst/>
              <a:gdLst>
                <a:gd name="T0" fmla="*/ 3947 w 57"/>
                <a:gd name="T1" fmla="*/ 0 h 88"/>
                <a:gd name="T2" fmla="*/ 2443 w 57"/>
                <a:gd name="T3" fmla="*/ 0 h 88"/>
                <a:gd name="T4" fmla="*/ 2443 w 57"/>
                <a:gd name="T5" fmla="*/ 219 h 88"/>
                <a:gd name="T6" fmla="*/ 2848 w 57"/>
                <a:gd name="T7" fmla="*/ 836 h 88"/>
                <a:gd name="T8" fmla="*/ 2091 w 57"/>
                <a:gd name="T9" fmla="*/ 3275 h 88"/>
                <a:gd name="T10" fmla="*/ 1303 w 57"/>
                <a:gd name="T11" fmla="*/ 805 h 88"/>
                <a:gd name="T12" fmla="*/ 1671 w 57"/>
                <a:gd name="T13" fmla="*/ 219 h 88"/>
                <a:gd name="T14" fmla="*/ 1671 w 57"/>
                <a:gd name="T15" fmla="*/ 0 h 88"/>
                <a:gd name="T16" fmla="*/ 0 w 57"/>
                <a:gd name="T17" fmla="*/ 0 h 88"/>
                <a:gd name="T18" fmla="*/ 0 w 57"/>
                <a:gd name="T19" fmla="*/ 219 h 88"/>
                <a:gd name="T20" fmla="*/ 678 w 57"/>
                <a:gd name="T21" fmla="*/ 991 h 88"/>
                <a:gd name="T22" fmla="*/ 1671 w 57"/>
                <a:gd name="T23" fmla="*/ 4079 h 88"/>
                <a:gd name="T24" fmla="*/ 1671 w 57"/>
                <a:gd name="T25" fmla="*/ 4462 h 88"/>
                <a:gd name="T26" fmla="*/ 1415 w 57"/>
                <a:gd name="T27" fmla="*/ 5134 h 88"/>
                <a:gd name="T28" fmla="*/ 746 w 57"/>
                <a:gd name="T29" fmla="*/ 5999 h 88"/>
                <a:gd name="T30" fmla="*/ 538 w 57"/>
                <a:gd name="T31" fmla="*/ 6399 h 88"/>
                <a:gd name="T32" fmla="*/ 1034 w 57"/>
                <a:gd name="T33" fmla="*/ 6817 h 88"/>
                <a:gd name="T34" fmla="*/ 1303 w 57"/>
                <a:gd name="T35" fmla="*/ 6600 h 88"/>
                <a:gd name="T36" fmla="*/ 2161 w 57"/>
                <a:gd name="T37" fmla="*/ 3933 h 88"/>
                <a:gd name="T38" fmla="*/ 3210 w 57"/>
                <a:gd name="T39" fmla="*/ 991 h 88"/>
                <a:gd name="T40" fmla="*/ 3947 w 57"/>
                <a:gd name="T41" fmla="*/ 219 h 88"/>
                <a:gd name="T42" fmla="*/ 3947 w 57"/>
                <a:gd name="T43" fmla="*/ 0 h 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7" h="88">
                  <a:moveTo>
                    <a:pt x="57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42" y="4"/>
                    <a:pt x="43" y="6"/>
                    <a:pt x="41" y="11"/>
                  </a:cubicBezTo>
                  <a:cubicBezTo>
                    <a:pt x="39" y="19"/>
                    <a:pt x="34" y="34"/>
                    <a:pt x="30" y="4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6"/>
                    <a:pt x="18" y="4"/>
                    <a:pt x="24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4"/>
                    <a:pt x="7" y="6"/>
                    <a:pt x="10" y="13"/>
                  </a:cubicBezTo>
                  <a:cubicBezTo>
                    <a:pt x="14" y="22"/>
                    <a:pt x="19" y="37"/>
                    <a:pt x="24" y="52"/>
                  </a:cubicBezTo>
                  <a:cubicBezTo>
                    <a:pt x="24" y="54"/>
                    <a:pt x="24" y="55"/>
                    <a:pt x="24" y="57"/>
                  </a:cubicBezTo>
                  <a:cubicBezTo>
                    <a:pt x="23" y="59"/>
                    <a:pt x="22" y="62"/>
                    <a:pt x="20" y="66"/>
                  </a:cubicBezTo>
                  <a:cubicBezTo>
                    <a:pt x="17" y="72"/>
                    <a:pt x="15" y="75"/>
                    <a:pt x="11" y="77"/>
                  </a:cubicBezTo>
                  <a:cubicBezTo>
                    <a:pt x="9" y="79"/>
                    <a:pt x="8" y="80"/>
                    <a:pt x="8" y="82"/>
                  </a:cubicBezTo>
                  <a:cubicBezTo>
                    <a:pt x="8" y="85"/>
                    <a:pt x="12" y="88"/>
                    <a:pt x="15" y="88"/>
                  </a:cubicBezTo>
                  <a:cubicBezTo>
                    <a:pt x="17" y="88"/>
                    <a:pt x="18" y="87"/>
                    <a:pt x="19" y="85"/>
                  </a:cubicBezTo>
                  <a:cubicBezTo>
                    <a:pt x="20" y="78"/>
                    <a:pt x="23" y="71"/>
                    <a:pt x="31" y="51"/>
                  </a:cubicBezTo>
                  <a:cubicBezTo>
                    <a:pt x="39" y="30"/>
                    <a:pt x="43" y="19"/>
                    <a:pt x="46" y="13"/>
                  </a:cubicBezTo>
                  <a:cubicBezTo>
                    <a:pt x="49" y="5"/>
                    <a:pt x="50" y="4"/>
                    <a:pt x="57" y="3"/>
                  </a:cubicBezTo>
                  <a:cubicBezTo>
                    <a:pt x="57" y="0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76" name="Freeform 162"/>
            <p:cNvSpPr>
              <a:spLocks noEditPoints="1"/>
            </p:cNvSpPr>
            <p:nvPr/>
          </p:nvSpPr>
          <p:spPr bwMode="auto">
            <a:xfrm>
              <a:off x="1833" y="3482"/>
              <a:ext cx="72" cy="82"/>
            </a:xfrm>
            <a:custGeom>
              <a:avLst/>
              <a:gdLst>
                <a:gd name="T0" fmla="*/ 1796 w 52"/>
                <a:gd name="T1" fmla="*/ 0 h 58"/>
                <a:gd name="T2" fmla="*/ 0 w 52"/>
                <a:gd name="T3" fmla="*/ 2624 h 58"/>
                <a:gd name="T4" fmla="*/ 1796 w 52"/>
                <a:gd name="T5" fmla="*/ 5237 h 58"/>
                <a:gd name="T6" fmla="*/ 3574 w 52"/>
                <a:gd name="T7" fmla="*/ 2594 h 58"/>
                <a:gd name="T8" fmla="*/ 1796 w 52"/>
                <a:gd name="T9" fmla="*/ 0 h 58"/>
                <a:gd name="T10" fmla="*/ 1796 w 52"/>
                <a:gd name="T11" fmla="*/ 0 h 58"/>
                <a:gd name="T12" fmla="*/ 1699 w 52"/>
                <a:gd name="T13" fmla="*/ 370 h 58"/>
                <a:gd name="T14" fmla="*/ 2818 w 52"/>
                <a:gd name="T15" fmla="*/ 2784 h 58"/>
                <a:gd name="T16" fmla="*/ 1830 w 52"/>
                <a:gd name="T17" fmla="*/ 4807 h 58"/>
                <a:gd name="T18" fmla="*/ 738 w 52"/>
                <a:gd name="T19" fmla="*/ 2357 h 58"/>
                <a:gd name="T20" fmla="*/ 1699 w 52"/>
                <a:gd name="T21" fmla="*/ 370 h 58"/>
                <a:gd name="T22" fmla="*/ 1699 w 52"/>
                <a:gd name="T23" fmla="*/ 370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58">
                  <a:moveTo>
                    <a:pt x="26" y="0"/>
                  </a:moveTo>
                  <a:cubicBezTo>
                    <a:pt x="15" y="0"/>
                    <a:pt x="0" y="9"/>
                    <a:pt x="0" y="30"/>
                  </a:cubicBezTo>
                  <a:cubicBezTo>
                    <a:pt x="0" y="44"/>
                    <a:pt x="10" y="58"/>
                    <a:pt x="26" y="58"/>
                  </a:cubicBezTo>
                  <a:cubicBezTo>
                    <a:pt x="38" y="58"/>
                    <a:pt x="52" y="48"/>
                    <a:pt x="52" y="28"/>
                  </a:cubicBezTo>
                  <a:cubicBezTo>
                    <a:pt x="52" y="12"/>
                    <a:pt x="41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5" y="4"/>
                  </a:moveTo>
                  <a:cubicBezTo>
                    <a:pt x="35" y="4"/>
                    <a:pt x="41" y="16"/>
                    <a:pt x="41" y="31"/>
                  </a:cubicBezTo>
                  <a:cubicBezTo>
                    <a:pt x="41" y="48"/>
                    <a:pt x="35" y="54"/>
                    <a:pt x="27" y="54"/>
                  </a:cubicBezTo>
                  <a:cubicBezTo>
                    <a:pt x="18" y="54"/>
                    <a:pt x="11" y="42"/>
                    <a:pt x="11" y="26"/>
                  </a:cubicBezTo>
                  <a:cubicBezTo>
                    <a:pt x="11" y="12"/>
                    <a:pt x="17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77" name="Freeform 163"/>
            <p:cNvSpPr>
              <a:spLocks/>
            </p:cNvSpPr>
            <p:nvPr/>
          </p:nvSpPr>
          <p:spPr bwMode="auto">
            <a:xfrm>
              <a:off x="1911" y="3436"/>
              <a:ext cx="60" cy="125"/>
            </a:xfrm>
            <a:custGeom>
              <a:avLst/>
              <a:gdLst>
                <a:gd name="T0" fmla="*/ 212 w 43"/>
                <a:gd name="T1" fmla="*/ 2808 h 89"/>
                <a:gd name="T2" fmla="*/ 0 w 43"/>
                <a:gd name="T3" fmla="*/ 3097 h 89"/>
                <a:gd name="T4" fmla="*/ 0 w 43"/>
                <a:gd name="T5" fmla="*/ 3225 h 89"/>
                <a:gd name="T6" fmla="*/ 707 w 43"/>
                <a:gd name="T7" fmla="*/ 3225 h 89"/>
                <a:gd name="T8" fmla="*/ 707 w 43"/>
                <a:gd name="T9" fmla="*/ 6295 h 89"/>
                <a:gd name="T10" fmla="*/ 0 w 43"/>
                <a:gd name="T11" fmla="*/ 7149 h 89"/>
                <a:gd name="T12" fmla="*/ 0 w 43"/>
                <a:gd name="T13" fmla="*/ 7378 h 89"/>
                <a:gd name="T14" fmla="*/ 2111 w 43"/>
                <a:gd name="T15" fmla="*/ 7378 h 89"/>
                <a:gd name="T16" fmla="*/ 2111 w 43"/>
                <a:gd name="T17" fmla="*/ 7149 h 89"/>
                <a:gd name="T18" fmla="*/ 1377 w 43"/>
                <a:gd name="T19" fmla="*/ 6295 h 89"/>
                <a:gd name="T20" fmla="*/ 1377 w 43"/>
                <a:gd name="T21" fmla="*/ 3225 h 89"/>
                <a:gd name="T22" fmla="*/ 2339 w 43"/>
                <a:gd name="T23" fmla="*/ 3225 h 89"/>
                <a:gd name="T24" fmla="*/ 2473 w 43"/>
                <a:gd name="T25" fmla="*/ 2808 h 89"/>
                <a:gd name="T26" fmla="*/ 1377 w 43"/>
                <a:gd name="T27" fmla="*/ 2808 h 89"/>
                <a:gd name="T28" fmla="*/ 1377 w 43"/>
                <a:gd name="T29" fmla="*/ 2427 h 89"/>
                <a:gd name="T30" fmla="*/ 1566 w 43"/>
                <a:gd name="T31" fmla="*/ 829 h 89"/>
                <a:gd name="T32" fmla="*/ 2069 w 43"/>
                <a:gd name="T33" fmla="*/ 444 h 89"/>
                <a:gd name="T34" fmla="*/ 2838 w 43"/>
                <a:gd name="T35" fmla="*/ 876 h 89"/>
                <a:gd name="T36" fmla="*/ 3049 w 43"/>
                <a:gd name="T37" fmla="*/ 876 h 89"/>
                <a:gd name="T38" fmla="*/ 3264 w 43"/>
                <a:gd name="T39" fmla="*/ 624 h 89"/>
                <a:gd name="T40" fmla="*/ 3195 w 43"/>
                <a:gd name="T41" fmla="*/ 316 h 89"/>
                <a:gd name="T42" fmla="*/ 2473 w 43"/>
                <a:gd name="T43" fmla="*/ 0 h 89"/>
                <a:gd name="T44" fmla="*/ 1483 w 43"/>
                <a:gd name="T45" fmla="*/ 444 h 89"/>
                <a:gd name="T46" fmla="*/ 777 w 43"/>
                <a:gd name="T47" fmla="*/ 1728 h 89"/>
                <a:gd name="T48" fmla="*/ 707 w 43"/>
                <a:gd name="T49" fmla="*/ 2635 h 89"/>
                <a:gd name="T50" fmla="*/ 707 w 43"/>
                <a:gd name="T51" fmla="*/ 2808 h 89"/>
                <a:gd name="T52" fmla="*/ 212 w 43"/>
                <a:gd name="T53" fmla="*/ 2808 h 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3" h="89">
                  <a:moveTo>
                    <a:pt x="3" y="34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5"/>
                    <a:pt x="8" y="85"/>
                    <a:pt x="0" y="86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19" y="85"/>
                    <a:pt x="18" y="85"/>
                    <a:pt x="18" y="7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38"/>
                    <a:pt x="33" y="35"/>
                    <a:pt x="32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19"/>
                    <a:pt x="19" y="12"/>
                    <a:pt x="21" y="10"/>
                  </a:cubicBezTo>
                  <a:cubicBezTo>
                    <a:pt x="22" y="8"/>
                    <a:pt x="24" y="6"/>
                    <a:pt x="27" y="6"/>
                  </a:cubicBezTo>
                  <a:cubicBezTo>
                    <a:pt x="31" y="6"/>
                    <a:pt x="35" y="9"/>
                    <a:pt x="37" y="11"/>
                  </a:cubicBezTo>
                  <a:cubicBezTo>
                    <a:pt x="38" y="12"/>
                    <a:pt x="39" y="12"/>
                    <a:pt x="40" y="11"/>
                  </a:cubicBezTo>
                  <a:cubicBezTo>
                    <a:pt x="41" y="10"/>
                    <a:pt x="42" y="9"/>
                    <a:pt x="43" y="8"/>
                  </a:cubicBezTo>
                  <a:cubicBezTo>
                    <a:pt x="43" y="7"/>
                    <a:pt x="43" y="5"/>
                    <a:pt x="42" y="4"/>
                  </a:cubicBezTo>
                  <a:cubicBezTo>
                    <a:pt x="40" y="1"/>
                    <a:pt x="37" y="0"/>
                    <a:pt x="32" y="0"/>
                  </a:cubicBezTo>
                  <a:cubicBezTo>
                    <a:pt x="28" y="0"/>
                    <a:pt x="23" y="3"/>
                    <a:pt x="19" y="6"/>
                  </a:cubicBezTo>
                  <a:cubicBezTo>
                    <a:pt x="13" y="12"/>
                    <a:pt x="11" y="18"/>
                    <a:pt x="10" y="21"/>
                  </a:cubicBezTo>
                  <a:cubicBezTo>
                    <a:pt x="9" y="24"/>
                    <a:pt x="9" y="28"/>
                    <a:pt x="9" y="32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3" y="34"/>
                    <a:pt x="3" y="34"/>
                    <a:pt x="3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78" name="Freeform 164"/>
            <p:cNvSpPr>
              <a:spLocks/>
            </p:cNvSpPr>
            <p:nvPr/>
          </p:nvSpPr>
          <p:spPr bwMode="auto">
            <a:xfrm>
              <a:off x="2002" y="3460"/>
              <a:ext cx="47" cy="104"/>
            </a:xfrm>
            <a:custGeom>
              <a:avLst/>
              <a:gdLst>
                <a:gd name="T0" fmla="*/ 2274 w 34"/>
                <a:gd name="T1" fmla="*/ 5709 h 74"/>
                <a:gd name="T2" fmla="*/ 2257 w 34"/>
                <a:gd name="T3" fmla="*/ 5418 h 74"/>
                <a:gd name="T4" fmla="*/ 1746 w 34"/>
                <a:gd name="T5" fmla="*/ 5588 h 74"/>
                <a:gd name="T6" fmla="*/ 1263 w 34"/>
                <a:gd name="T7" fmla="*/ 4580 h 74"/>
                <a:gd name="T8" fmla="*/ 1263 w 34"/>
                <a:gd name="T9" fmla="*/ 1848 h 74"/>
                <a:gd name="T10" fmla="*/ 2085 w 34"/>
                <a:gd name="T11" fmla="*/ 1848 h 74"/>
                <a:gd name="T12" fmla="*/ 2136 w 34"/>
                <a:gd name="T13" fmla="*/ 1432 h 74"/>
                <a:gd name="T14" fmla="*/ 1263 w 34"/>
                <a:gd name="T15" fmla="*/ 1432 h 74"/>
                <a:gd name="T16" fmla="*/ 1263 w 34"/>
                <a:gd name="T17" fmla="*/ 0 h 74"/>
                <a:gd name="T18" fmla="*/ 1181 w 34"/>
                <a:gd name="T19" fmla="*/ 0 h 74"/>
                <a:gd name="T20" fmla="*/ 618 w 34"/>
                <a:gd name="T21" fmla="*/ 638 h 74"/>
                <a:gd name="T22" fmla="*/ 618 w 34"/>
                <a:gd name="T23" fmla="*/ 1432 h 74"/>
                <a:gd name="T24" fmla="*/ 276 w 34"/>
                <a:gd name="T25" fmla="*/ 1432 h 74"/>
                <a:gd name="T26" fmla="*/ 0 w 34"/>
                <a:gd name="T27" fmla="*/ 1772 h 74"/>
                <a:gd name="T28" fmla="*/ 1 w 34"/>
                <a:gd name="T29" fmla="*/ 1848 h 74"/>
                <a:gd name="T30" fmla="*/ 618 w 34"/>
                <a:gd name="T31" fmla="*/ 1848 h 74"/>
                <a:gd name="T32" fmla="*/ 618 w 34"/>
                <a:gd name="T33" fmla="*/ 4918 h 74"/>
                <a:gd name="T34" fmla="*/ 1395 w 34"/>
                <a:gd name="T35" fmla="*/ 6164 h 74"/>
                <a:gd name="T36" fmla="*/ 1746 w 34"/>
                <a:gd name="T37" fmla="*/ 6007 h 74"/>
                <a:gd name="T38" fmla="*/ 2274 w 34"/>
                <a:gd name="T39" fmla="*/ 5709 h 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4" h="74">
                  <a:moveTo>
                    <a:pt x="34" y="68"/>
                  </a:moveTo>
                  <a:cubicBezTo>
                    <a:pt x="33" y="65"/>
                    <a:pt x="33" y="65"/>
                    <a:pt x="33" y="65"/>
                  </a:cubicBezTo>
                  <a:cubicBezTo>
                    <a:pt x="31" y="66"/>
                    <a:pt x="29" y="67"/>
                    <a:pt x="26" y="67"/>
                  </a:cubicBezTo>
                  <a:cubicBezTo>
                    <a:pt x="23" y="67"/>
                    <a:pt x="19" y="65"/>
                    <a:pt x="19" y="5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1"/>
                    <a:pt x="33" y="19"/>
                    <a:pt x="32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9"/>
                    <a:pt x="13" y="74"/>
                    <a:pt x="21" y="74"/>
                  </a:cubicBezTo>
                  <a:cubicBezTo>
                    <a:pt x="22" y="74"/>
                    <a:pt x="24" y="73"/>
                    <a:pt x="26" y="72"/>
                  </a:cubicBezTo>
                  <a:cubicBezTo>
                    <a:pt x="34" y="68"/>
                    <a:pt x="34" y="68"/>
                    <a:pt x="34" y="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79" name="Freeform 165"/>
            <p:cNvSpPr>
              <a:spLocks/>
            </p:cNvSpPr>
            <p:nvPr/>
          </p:nvSpPr>
          <p:spPr bwMode="auto">
            <a:xfrm>
              <a:off x="2053" y="3436"/>
              <a:ext cx="83" cy="125"/>
            </a:xfrm>
            <a:custGeom>
              <a:avLst/>
              <a:gdLst>
                <a:gd name="T0" fmla="*/ 5010 w 59"/>
                <a:gd name="T1" fmla="*/ 7378 h 89"/>
                <a:gd name="T2" fmla="*/ 5010 w 59"/>
                <a:gd name="T3" fmla="*/ 7149 h 89"/>
                <a:gd name="T4" fmla="*/ 4306 w 59"/>
                <a:gd name="T5" fmla="*/ 6295 h 89"/>
                <a:gd name="T6" fmla="*/ 4306 w 59"/>
                <a:gd name="T7" fmla="*/ 4482 h 89"/>
                <a:gd name="T8" fmla="*/ 2929 w 59"/>
                <a:gd name="T9" fmla="*/ 2728 h 89"/>
                <a:gd name="T10" fmla="*/ 1480 w 59"/>
                <a:gd name="T11" fmla="*/ 3486 h 89"/>
                <a:gd name="T12" fmla="*/ 1480 w 59"/>
                <a:gd name="T13" fmla="*/ 0 h 89"/>
                <a:gd name="T14" fmla="*/ 0 w 59"/>
                <a:gd name="T15" fmla="*/ 316 h 89"/>
                <a:gd name="T16" fmla="*/ 0 w 59"/>
                <a:gd name="T17" fmla="*/ 590 h 89"/>
                <a:gd name="T18" fmla="*/ 646 w 59"/>
                <a:gd name="T19" fmla="*/ 1310 h 89"/>
                <a:gd name="T20" fmla="*/ 646 w 59"/>
                <a:gd name="T21" fmla="*/ 6295 h 89"/>
                <a:gd name="T22" fmla="*/ 0 w 59"/>
                <a:gd name="T23" fmla="*/ 7149 h 89"/>
                <a:gd name="T24" fmla="*/ 0 w 59"/>
                <a:gd name="T25" fmla="*/ 7378 h 89"/>
                <a:gd name="T26" fmla="*/ 2082 w 59"/>
                <a:gd name="T27" fmla="*/ 7378 h 89"/>
                <a:gd name="T28" fmla="*/ 2082 w 59"/>
                <a:gd name="T29" fmla="*/ 7149 h 89"/>
                <a:gd name="T30" fmla="*/ 1480 w 59"/>
                <a:gd name="T31" fmla="*/ 6295 h 89"/>
                <a:gd name="T32" fmla="*/ 1480 w 59"/>
                <a:gd name="T33" fmla="*/ 3831 h 89"/>
                <a:gd name="T34" fmla="*/ 2531 w 59"/>
                <a:gd name="T35" fmla="*/ 3322 h 89"/>
                <a:gd name="T36" fmla="*/ 3561 w 59"/>
                <a:gd name="T37" fmla="*/ 4666 h 89"/>
                <a:gd name="T38" fmla="*/ 3561 w 59"/>
                <a:gd name="T39" fmla="*/ 6295 h 89"/>
                <a:gd name="T40" fmla="*/ 2915 w 59"/>
                <a:gd name="T41" fmla="*/ 7149 h 89"/>
                <a:gd name="T42" fmla="*/ 2915 w 59"/>
                <a:gd name="T43" fmla="*/ 7378 h 89"/>
                <a:gd name="T44" fmla="*/ 5010 w 59"/>
                <a:gd name="T45" fmla="*/ 7378 h 8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9" h="89">
                  <a:moveTo>
                    <a:pt x="59" y="89"/>
                  </a:moveTo>
                  <a:cubicBezTo>
                    <a:pt x="59" y="86"/>
                    <a:pt x="59" y="86"/>
                    <a:pt x="59" y="86"/>
                  </a:cubicBezTo>
                  <a:cubicBezTo>
                    <a:pt x="52" y="86"/>
                    <a:pt x="51" y="85"/>
                    <a:pt x="51" y="76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39"/>
                    <a:pt x="45" y="33"/>
                    <a:pt x="35" y="33"/>
                  </a:cubicBezTo>
                  <a:cubicBezTo>
                    <a:pt x="28" y="33"/>
                    <a:pt x="22" y="37"/>
                    <a:pt x="18" y="4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1"/>
                    <a:pt x="6" y="3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8"/>
                    <a:pt x="8" y="8"/>
                    <a:pt x="8" y="1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85"/>
                    <a:pt x="7" y="86"/>
                    <a:pt x="0" y="86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18" y="85"/>
                    <a:pt x="18" y="85"/>
                    <a:pt x="18" y="7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1" y="42"/>
                    <a:pt x="26" y="40"/>
                    <a:pt x="30" y="40"/>
                  </a:cubicBezTo>
                  <a:cubicBezTo>
                    <a:pt x="38" y="40"/>
                    <a:pt x="42" y="45"/>
                    <a:pt x="42" y="5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2" y="85"/>
                    <a:pt x="41" y="85"/>
                    <a:pt x="34" y="86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59" y="89"/>
                    <a:pt x="59" y="89"/>
                    <a:pt x="59" y="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80" name="Freeform 166"/>
            <p:cNvSpPr>
              <a:spLocks noEditPoints="1"/>
            </p:cNvSpPr>
            <p:nvPr/>
          </p:nvSpPr>
          <p:spPr bwMode="auto">
            <a:xfrm>
              <a:off x="2140" y="3482"/>
              <a:ext cx="61" cy="82"/>
            </a:xfrm>
            <a:custGeom>
              <a:avLst/>
              <a:gdLst>
                <a:gd name="T0" fmla="*/ 2899 w 44"/>
                <a:gd name="T1" fmla="*/ 3879 h 58"/>
                <a:gd name="T2" fmla="*/ 1966 w 44"/>
                <a:gd name="T3" fmla="*/ 4448 h 58"/>
                <a:gd name="T4" fmla="*/ 681 w 44"/>
                <a:gd name="T5" fmla="*/ 2225 h 58"/>
                <a:gd name="T6" fmla="*/ 2899 w 44"/>
                <a:gd name="T7" fmla="*/ 2088 h 58"/>
                <a:gd name="T8" fmla="*/ 3104 w 44"/>
                <a:gd name="T9" fmla="*/ 1701 h 58"/>
                <a:gd name="T10" fmla="*/ 1815 w 44"/>
                <a:gd name="T11" fmla="*/ 0 h 58"/>
                <a:gd name="T12" fmla="*/ 1815 w 44"/>
                <a:gd name="T13" fmla="*/ 0 h 58"/>
                <a:gd name="T14" fmla="*/ 538 w 44"/>
                <a:gd name="T15" fmla="*/ 787 h 58"/>
                <a:gd name="T16" fmla="*/ 0 w 44"/>
                <a:gd name="T17" fmla="*/ 2784 h 58"/>
                <a:gd name="T18" fmla="*/ 1683 w 44"/>
                <a:gd name="T19" fmla="*/ 5237 h 58"/>
                <a:gd name="T20" fmla="*/ 3000 w 44"/>
                <a:gd name="T21" fmla="*/ 4151 h 58"/>
                <a:gd name="T22" fmla="*/ 2899 w 44"/>
                <a:gd name="T23" fmla="*/ 3879 h 58"/>
                <a:gd name="T24" fmla="*/ 1615 w 44"/>
                <a:gd name="T25" fmla="*/ 370 h 58"/>
                <a:gd name="T26" fmla="*/ 2368 w 44"/>
                <a:gd name="T27" fmla="*/ 1530 h 58"/>
                <a:gd name="T28" fmla="*/ 2164 w 44"/>
                <a:gd name="T29" fmla="*/ 1835 h 58"/>
                <a:gd name="T30" fmla="*/ 681 w 44"/>
                <a:gd name="T31" fmla="*/ 1835 h 58"/>
                <a:gd name="T32" fmla="*/ 1615 w 44"/>
                <a:gd name="T33" fmla="*/ 370 h 58"/>
                <a:gd name="T34" fmla="*/ 1615 w 44"/>
                <a:gd name="T35" fmla="*/ 37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4" h="58">
                  <a:moveTo>
                    <a:pt x="41" y="43"/>
                  </a:moveTo>
                  <a:cubicBezTo>
                    <a:pt x="37" y="47"/>
                    <a:pt x="33" y="49"/>
                    <a:pt x="28" y="49"/>
                  </a:cubicBezTo>
                  <a:cubicBezTo>
                    <a:pt x="19" y="49"/>
                    <a:pt x="10" y="42"/>
                    <a:pt x="10" y="25"/>
                  </a:cubicBezTo>
                  <a:cubicBezTo>
                    <a:pt x="24" y="25"/>
                    <a:pt x="39" y="23"/>
                    <a:pt x="41" y="23"/>
                  </a:cubicBezTo>
                  <a:cubicBezTo>
                    <a:pt x="43" y="23"/>
                    <a:pt x="44" y="22"/>
                    <a:pt x="44" y="19"/>
                  </a:cubicBezTo>
                  <a:cubicBezTo>
                    <a:pt x="44" y="9"/>
                    <a:pt x="3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3" y="3"/>
                    <a:pt x="8" y="9"/>
                  </a:cubicBezTo>
                  <a:cubicBezTo>
                    <a:pt x="3" y="15"/>
                    <a:pt x="0" y="22"/>
                    <a:pt x="0" y="31"/>
                  </a:cubicBezTo>
                  <a:cubicBezTo>
                    <a:pt x="0" y="45"/>
                    <a:pt x="9" y="58"/>
                    <a:pt x="24" y="58"/>
                  </a:cubicBezTo>
                  <a:cubicBezTo>
                    <a:pt x="27" y="58"/>
                    <a:pt x="36" y="56"/>
                    <a:pt x="43" y="46"/>
                  </a:cubicBezTo>
                  <a:cubicBezTo>
                    <a:pt x="41" y="43"/>
                    <a:pt x="41" y="43"/>
                    <a:pt x="41" y="43"/>
                  </a:cubicBezTo>
                  <a:close/>
                  <a:moveTo>
                    <a:pt x="23" y="4"/>
                  </a:moveTo>
                  <a:cubicBezTo>
                    <a:pt x="30" y="4"/>
                    <a:pt x="34" y="11"/>
                    <a:pt x="34" y="17"/>
                  </a:cubicBezTo>
                  <a:cubicBezTo>
                    <a:pt x="34" y="19"/>
                    <a:pt x="33" y="20"/>
                    <a:pt x="31" y="20"/>
                  </a:cubicBezTo>
                  <a:cubicBezTo>
                    <a:pt x="24" y="20"/>
                    <a:pt x="17" y="20"/>
                    <a:pt x="10" y="20"/>
                  </a:cubicBezTo>
                  <a:cubicBezTo>
                    <a:pt x="12" y="10"/>
                    <a:pt x="18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81" name="Freeform 167"/>
            <p:cNvSpPr>
              <a:spLocks/>
            </p:cNvSpPr>
            <p:nvPr/>
          </p:nvSpPr>
          <p:spPr bwMode="auto">
            <a:xfrm>
              <a:off x="2231" y="3446"/>
              <a:ext cx="116" cy="118"/>
            </a:xfrm>
            <a:custGeom>
              <a:avLst/>
              <a:gdLst>
                <a:gd name="T0" fmla="*/ 6440 w 83"/>
                <a:gd name="T1" fmla="*/ 0 h 84"/>
                <a:gd name="T2" fmla="*/ 4292 w 83"/>
                <a:gd name="T3" fmla="*/ 0 h 84"/>
                <a:gd name="T4" fmla="*/ 4292 w 83"/>
                <a:gd name="T5" fmla="*/ 316 h 84"/>
                <a:gd name="T6" fmla="*/ 5209 w 83"/>
                <a:gd name="T7" fmla="*/ 1013 h 84"/>
                <a:gd name="T8" fmla="*/ 5286 w 83"/>
                <a:gd name="T9" fmla="*/ 2731 h 84"/>
                <a:gd name="T10" fmla="*/ 5286 w 83"/>
                <a:gd name="T11" fmla="*/ 5313 h 84"/>
                <a:gd name="T12" fmla="*/ 5209 w 83"/>
                <a:gd name="T13" fmla="*/ 5313 h 84"/>
                <a:gd name="T14" fmla="*/ 1365 w 83"/>
                <a:gd name="T15" fmla="*/ 0 h 84"/>
                <a:gd name="T16" fmla="*/ 0 w 83"/>
                <a:gd name="T17" fmla="*/ 0 h 84"/>
                <a:gd name="T18" fmla="*/ 0 w 83"/>
                <a:gd name="T19" fmla="*/ 316 h 84"/>
                <a:gd name="T20" fmla="*/ 805 w 83"/>
                <a:gd name="T21" fmla="*/ 742 h 84"/>
                <a:gd name="T22" fmla="*/ 991 w 83"/>
                <a:gd name="T23" fmla="*/ 1731 h 84"/>
                <a:gd name="T24" fmla="*/ 991 w 83"/>
                <a:gd name="T25" fmla="*/ 4060 h 84"/>
                <a:gd name="T26" fmla="*/ 977 w 83"/>
                <a:gd name="T27" fmla="*/ 5890 h 84"/>
                <a:gd name="T28" fmla="*/ 1 w 83"/>
                <a:gd name="T29" fmla="*/ 6563 h 84"/>
                <a:gd name="T30" fmla="*/ 1 w 83"/>
                <a:gd name="T31" fmla="*/ 6822 h 84"/>
                <a:gd name="T32" fmla="*/ 2342 w 83"/>
                <a:gd name="T33" fmla="*/ 6822 h 84"/>
                <a:gd name="T34" fmla="*/ 2342 w 83"/>
                <a:gd name="T35" fmla="*/ 6563 h 84"/>
                <a:gd name="T36" fmla="*/ 1385 w 83"/>
                <a:gd name="T37" fmla="*/ 5810 h 84"/>
                <a:gd name="T38" fmla="*/ 1385 w 83"/>
                <a:gd name="T39" fmla="*/ 4060 h 84"/>
                <a:gd name="T40" fmla="*/ 1385 w 83"/>
                <a:gd name="T41" fmla="*/ 1423 h 84"/>
                <a:gd name="T42" fmla="*/ 1385 w 83"/>
                <a:gd name="T43" fmla="*/ 1423 h 84"/>
                <a:gd name="T44" fmla="*/ 5309 w 83"/>
                <a:gd name="T45" fmla="*/ 6963 h 84"/>
                <a:gd name="T46" fmla="*/ 5684 w 83"/>
                <a:gd name="T47" fmla="*/ 6963 h 84"/>
                <a:gd name="T48" fmla="*/ 5684 w 83"/>
                <a:gd name="T49" fmla="*/ 2731 h 84"/>
                <a:gd name="T50" fmla="*/ 5684 w 83"/>
                <a:gd name="T51" fmla="*/ 1013 h 84"/>
                <a:gd name="T52" fmla="*/ 6440 w 83"/>
                <a:gd name="T53" fmla="*/ 316 h 84"/>
                <a:gd name="T54" fmla="*/ 6440 w 83"/>
                <a:gd name="T55" fmla="*/ 0 h 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3" h="84">
                  <a:moveTo>
                    <a:pt x="83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63" y="4"/>
                    <a:pt x="66" y="6"/>
                    <a:pt x="67" y="12"/>
                  </a:cubicBezTo>
                  <a:cubicBezTo>
                    <a:pt x="67" y="15"/>
                    <a:pt x="68" y="21"/>
                    <a:pt x="68" y="33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4"/>
                    <a:pt x="8" y="5"/>
                    <a:pt x="10" y="9"/>
                  </a:cubicBezTo>
                  <a:cubicBezTo>
                    <a:pt x="12" y="12"/>
                    <a:pt x="13" y="12"/>
                    <a:pt x="13" y="2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61"/>
                    <a:pt x="12" y="67"/>
                    <a:pt x="12" y="71"/>
                  </a:cubicBezTo>
                  <a:cubicBezTo>
                    <a:pt x="11" y="77"/>
                    <a:pt x="8" y="79"/>
                    <a:pt x="1" y="79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2" y="78"/>
                    <a:pt x="19" y="77"/>
                    <a:pt x="18" y="70"/>
                  </a:cubicBezTo>
                  <a:cubicBezTo>
                    <a:pt x="18" y="67"/>
                    <a:pt x="18" y="61"/>
                    <a:pt x="18" y="49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21"/>
                    <a:pt x="73" y="15"/>
                    <a:pt x="73" y="12"/>
                  </a:cubicBezTo>
                  <a:cubicBezTo>
                    <a:pt x="74" y="6"/>
                    <a:pt x="77" y="4"/>
                    <a:pt x="83" y="4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82" name="Freeform 168"/>
            <p:cNvSpPr>
              <a:spLocks noEditPoints="1"/>
            </p:cNvSpPr>
            <p:nvPr/>
          </p:nvSpPr>
          <p:spPr bwMode="auto">
            <a:xfrm>
              <a:off x="2347" y="3482"/>
              <a:ext cx="60" cy="82"/>
            </a:xfrm>
            <a:custGeom>
              <a:avLst/>
              <a:gdLst>
                <a:gd name="T0" fmla="*/ 3133 w 43"/>
                <a:gd name="T1" fmla="*/ 3879 h 58"/>
                <a:gd name="T2" fmla="*/ 2069 w 43"/>
                <a:gd name="T3" fmla="*/ 4448 h 58"/>
                <a:gd name="T4" fmla="*/ 707 w 43"/>
                <a:gd name="T5" fmla="*/ 2225 h 58"/>
                <a:gd name="T6" fmla="*/ 3133 w 43"/>
                <a:gd name="T7" fmla="*/ 2088 h 58"/>
                <a:gd name="T8" fmla="*/ 3264 w 43"/>
                <a:gd name="T9" fmla="*/ 1701 h 58"/>
                <a:gd name="T10" fmla="*/ 1921 w 43"/>
                <a:gd name="T11" fmla="*/ 0 h 58"/>
                <a:gd name="T12" fmla="*/ 1921 w 43"/>
                <a:gd name="T13" fmla="*/ 0 h 58"/>
                <a:gd name="T14" fmla="*/ 576 w 43"/>
                <a:gd name="T15" fmla="*/ 787 h 58"/>
                <a:gd name="T16" fmla="*/ 0 w 43"/>
                <a:gd name="T17" fmla="*/ 2784 h 58"/>
                <a:gd name="T18" fmla="*/ 1772 w 43"/>
                <a:gd name="T19" fmla="*/ 5237 h 58"/>
                <a:gd name="T20" fmla="*/ 3264 w 43"/>
                <a:gd name="T21" fmla="*/ 4151 h 58"/>
                <a:gd name="T22" fmla="*/ 3133 w 43"/>
                <a:gd name="T23" fmla="*/ 3879 h 58"/>
                <a:gd name="T24" fmla="*/ 1676 w 43"/>
                <a:gd name="T25" fmla="*/ 370 h 58"/>
                <a:gd name="T26" fmla="*/ 2481 w 43"/>
                <a:gd name="T27" fmla="*/ 1530 h 58"/>
                <a:gd name="T28" fmla="*/ 2290 w 43"/>
                <a:gd name="T29" fmla="*/ 1835 h 58"/>
                <a:gd name="T30" fmla="*/ 777 w 43"/>
                <a:gd name="T31" fmla="*/ 1835 h 58"/>
                <a:gd name="T32" fmla="*/ 1676 w 43"/>
                <a:gd name="T33" fmla="*/ 370 h 58"/>
                <a:gd name="T34" fmla="*/ 1676 w 43"/>
                <a:gd name="T35" fmla="*/ 37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" h="58">
                  <a:moveTo>
                    <a:pt x="41" y="43"/>
                  </a:moveTo>
                  <a:cubicBezTo>
                    <a:pt x="36" y="47"/>
                    <a:pt x="32" y="49"/>
                    <a:pt x="27" y="49"/>
                  </a:cubicBezTo>
                  <a:cubicBezTo>
                    <a:pt x="19" y="49"/>
                    <a:pt x="9" y="42"/>
                    <a:pt x="9" y="25"/>
                  </a:cubicBezTo>
                  <a:cubicBezTo>
                    <a:pt x="23" y="25"/>
                    <a:pt x="38" y="23"/>
                    <a:pt x="41" y="23"/>
                  </a:cubicBezTo>
                  <a:cubicBezTo>
                    <a:pt x="43" y="23"/>
                    <a:pt x="43" y="22"/>
                    <a:pt x="43" y="19"/>
                  </a:cubicBezTo>
                  <a:cubicBezTo>
                    <a:pt x="43" y="9"/>
                    <a:pt x="3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3" y="3"/>
                    <a:pt x="8" y="9"/>
                  </a:cubicBezTo>
                  <a:cubicBezTo>
                    <a:pt x="3" y="15"/>
                    <a:pt x="0" y="22"/>
                    <a:pt x="0" y="31"/>
                  </a:cubicBezTo>
                  <a:cubicBezTo>
                    <a:pt x="0" y="45"/>
                    <a:pt x="8" y="58"/>
                    <a:pt x="23" y="58"/>
                  </a:cubicBezTo>
                  <a:cubicBezTo>
                    <a:pt x="27" y="58"/>
                    <a:pt x="35" y="56"/>
                    <a:pt x="43" y="46"/>
                  </a:cubicBezTo>
                  <a:cubicBezTo>
                    <a:pt x="41" y="43"/>
                    <a:pt x="41" y="43"/>
                    <a:pt x="41" y="43"/>
                  </a:cubicBezTo>
                  <a:close/>
                  <a:moveTo>
                    <a:pt x="22" y="4"/>
                  </a:moveTo>
                  <a:cubicBezTo>
                    <a:pt x="29" y="4"/>
                    <a:pt x="33" y="11"/>
                    <a:pt x="33" y="17"/>
                  </a:cubicBezTo>
                  <a:cubicBezTo>
                    <a:pt x="33" y="19"/>
                    <a:pt x="32" y="20"/>
                    <a:pt x="30" y="20"/>
                  </a:cubicBezTo>
                  <a:cubicBezTo>
                    <a:pt x="23" y="20"/>
                    <a:pt x="17" y="20"/>
                    <a:pt x="10" y="20"/>
                  </a:cubicBezTo>
                  <a:cubicBezTo>
                    <a:pt x="12" y="10"/>
                    <a:pt x="17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83" name="Freeform 169"/>
            <p:cNvSpPr>
              <a:spLocks noEditPoints="1"/>
            </p:cNvSpPr>
            <p:nvPr/>
          </p:nvSpPr>
          <p:spPr bwMode="auto">
            <a:xfrm>
              <a:off x="2417" y="3482"/>
              <a:ext cx="72" cy="125"/>
            </a:xfrm>
            <a:custGeom>
              <a:avLst/>
              <a:gdLst>
                <a:gd name="T0" fmla="*/ 3574 w 52"/>
                <a:gd name="T1" fmla="*/ 1 h 89"/>
                <a:gd name="T2" fmla="*/ 2352 w 52"/>
                <a:gd name="T3" fmla="*/ 225 h 89"/>
                <a:gd name="T4" fmla="*/ 1655 w 52"/>
                <a:gd name="T5" fmla="*/ 0 h 89"/>
                <a:gd name="T6" fmla="*/ 1655 w 52"/>
                <a:gd name="T7" fmla="*/ 0 h 89"/>
                <a:gd name="T8" fmla="*/ 145 w 52"/>
                <a:gd name="T9" fmla="*/ 1728 h 89"/>
                <a:gd name="T10" fmla="*/ 886 w 52"/>
                <a:gd name="T11" fmla="*/ 3097 h 89"/>
                <a:gd name="T12" fmla="*/ 145 w 52"/>
                <a:gd name="T13" fmla="*/ 3701 h 89"/>
                <a:gd name="T14" fmla="*/ 278 w 52"/>
                <a:gd name="T15" fmla="*/ 4232 h 89"/>
                <a:gd name="T16" fmla="*/ 886 w 52"/>
                <a:gd name="T17" fmla="*/ 4788 h 89"/>
                <a:gd name="T18" fmla="*/ 201 w 52"/>
                <a:gd name="T19" fmla="*/ 5472 h 89"/>
                <a:gd name="T20" fmla="*/ 0 w 52"/>
                <a:gd name="T21" fmla="*/ 6110 h 89"/>
                <a:gd name="T22" fmla="*/ 1415 w 52"/>
                <a:gd name="T23" fmla="*/ 7378 h 89"/>
                <a:gd name="T24" fmla="*/ 3444 w 52"/>
                <a:gd name="T25" fmla="*/ 5308 h 89"/>
                <a:gd name="T26" fmla="*/ 2292 w 52"/>
                <a:gd name="T27" fmla="*/ 4053 h 89"/>
                <a:gd name="T28" fmla="*/ 1415 w 52"/>
                <a:gd name="T29" fmla="*/ 4053 h 89"/>
                <a:gd name="T30" fmla="*/ 886 w 52"/>
                <a:gd name="T31" fmla="*/ 3629 h 89"/>
                <a:gd name="T32" fmla="*/ 1195 w 52"/>
                <a:gd name="T33" fmla="*/ 3225 h 89"/>
                <a:gd name="T34" fmla="*/ 1574 w 52"/>
                <a:gd name="T35" fmla="*/ 3322 h 89"/>
                <a:gd name="T36" fmla="*/ 3017 w 52"/>
                <a:gd name="T37" fmla="*/ 1635 h 89"/>
                <a:gd name="T38" fmla="*/ 2712 w 52"/>
                <a:gd name="T39" fmla="*/ 624 h 89"/>
                <a:gd name="T40" fmla="*/ 3241 w 52"/>
                <a:gd name="T41" fmla="*/ 742 h 89"/>
                <a:gd name="T42" fmla="*/ 3574 w 52"/>
                <a:gd name="T43" fmla="*/ 160 h 89"/>
                <a:gd name="T44" fmla="*/ 3574 w 52"/>
                <a:gd name="T45" fmla="*/ 1 h 89"/>
                <a:gd name="T46" fmla="*/ 1574 w 52"/>
                <a:gd name="T47" fmla="*/ 316 h 89"/>
                <a:gd name="T48" fmla="*/ 2341 w 52"/>
                <a:gd name="T49" fmla="*/ 1728 h 89"/>
                <a:gd name="T50" fmla="*/ 1655 w 52"/>
                <a:gd name="T51" fmla="*/ 3013 h 89"/>
                <a:gd name="T52" fmla="*/ 886 w 52"/>
                <a:gd name="T53" fmla="*/ 1570 h 89"/>
                <a:gd name="T54" fmla="*/ 1574 w 52"/>
                <a:gd name="T55" fmla="*/ 316 h 89"/>
                <a:gd name="T56" fmla="*/ 1574 w 52"/>
                <a:gd name="T57" fmla="*/ 316 h 89"/>
                <a:gd name="T58" fmla="*/ 1699 w 52"/>
                <a:gd name="T59" fmla="*/ 4788 h 89"/>
                <a:gd name="T60" fmla="*/ 2534 w 52"/>
                <a:gd name="T61" fmla="*/ 4951 h 89"/>
                <a:gd name="T62" fmla="*/ 2876 w 52"/>
                <a:gd name="T63" fmla="*/ 5677 h 89"/>
                <a:gd name="T64" fmla="*/ 1699 w 52"/>
                <a:gd name="T65" fmla="*/ 6799 h 89"/>
                <a:gd name="T66" fmla="*/ 623 w 52"/>
                <a:gd name="T67" fmla="*/ 5888 h 89"/>
                <a:gd name="T68" fmla="*/ 1022 w 52"/>
                <a:gd name="T69" fmla="*/ 5090 h 89"/>
                <a:gd name="T70" fmla="*/ 1699 w 52"/>
                <a:gd name="T71" fmla="*/ 4788 h 89"/>
                <a:gd name="T72" fmla="*/ 1699 w 52"/>
                <a:gd name="T73" fmla="*/ 4788 h 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2" h="89">
                  <a:moveTo>
                    <a:pt x="52" y="1"/>
                  </a:moveTo>
                  <a:cubicBezTo>
                    <a:pt x="47" y="2"/>
                    <a:pt x="41" y="3"/>
                    <a:pt x="35" y="3"/>
                  </a:cubicBezTo>
                  <a:cubicBezTo>
                    <a:pt x="32" y="1"/>
                    <a:pt x="28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5" y="0"/>
                    <a:pt x="2" y="6"/>
                    <a:pt x="2" y="21"/>
                  </a:cubicBezTo>
                  <a:cubicBezTo>
                    <a:pt x="2" y="29"/>
                    <a:pt x="8" y="35"/>
                    <a:pt x="13" y="38"/>
                  </a:cubicBezTo>
                  <a:cubicBezTo>
                    <a:pt x="11" y="40"/>
                    <a:pt x="7" y="43"/>
                    <a:pt x="2" y="45"/>
                  </a:cubicBezTo>
                  <a:cubicBezTo>
                    <a:pt x="2" y="47"/>
                    <a:pt x="3" y="49"/>
                    <a:pt x="4" y="51"/>
                  </a:cubicBezTo>
                  <a:cubicBezTo>
                    <a:pt x="5" y="53"/>
                    <a:pt x="8" y="56"/>
                    <a:pt x="13" y="58"/>
                  </a:cubicBezTo>
                  <a:cubicBezTo>
                    <a:pt x="10" y="60"/>
                    <a:pt x="5" y="64"/>
                    <a:pt x="3" y="66"/>
                  </a:cubicBezTo>
                  <a:cubicBezTo>
                    <a:pt x="1" y="68"/>
                    <a:pt x="0" y="71"/>
                    <a:pt x="0" y="74"/>
                  </a:cubicBezTo>
                  <a:cubicBezTo>
                    <a:pt x="0" y="81"/>
                    <a:pt x="7" y="89"/>
                    <a:pt x="21" y="89"/>
                  </a:cubicBezTo>
                  <a:cubicBezTo>
                    <a:pt x="36" y="89"/>
                    <a:pt x="50" y="77"/>
                    <a:pt x="50" y="64"/>
                  </a:cubicBezTo>
                  <a:cubicBezTo>
                    <a:pt x="50" y="52"/>
                    <a:pt x="41" y="49"/>
                    <a:pt x="33" y="49"/>
                  </a:cubicBezTo>
                  <a:cubicBezTo>
                    <a:pt x="29" y="49"/>
                    <a:pt x="25" y="49"/>
                    <a:pt x="21" y="49"/>
                  </a:cubicBezTo>
                  <a:cubicBezTo>
                    <a:pt x="15" y="49"/>
                    <a:pt x="13" y="47"/>
                    <a:pt x="13" y="44"/>
                  </a:cubicBezTo>
                  <a:cubicBezTo>
                    <a:pt x="13" y="42"/>
                    <a:pt x="15" y="40"/>
                    <a:pt x="17" y="39"/>
                  </a:cubicBezTo>
                  <a:cubicBezTo>
                    <a:pt x="19" y="39"/>
                    <a:pt x="21" y="40"/>
                    <a:pt x="23" y="40"/>
                  </a:cubicBezTo>
                  <a:cubicBezTo>
                    <a:pt x="33" y="40"/>
                    <a:pt x="44" y="33"/>
                    <a:pt x="44" y="20"/>
                  </a:cubicBezTo>
                  <a:cubicBezTo>
                    <a:pt x="44" y="15"/>
                    <a:pt x="42" y="11"/>
                    <a:pt x="40" y="8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9" y="8"/>
                    <a:pt x="51" y="4"/>
                    <a:pt x="52" y="2"/>
                  </a:cubicBezTo>
                  <a:cubicBezTo>
                    <a:pt x="52" y="1"/>
                    <a:pt x="52" y="1"/>
                    <a:pt x="52" y="1"/>
                  </a:cubicBezTo>
                  <a:close/>
                  <a:moveTo>
                    <a:pt x="23" y="4"/>
                  </a:moveTo>
                  <a:cubicBezTo>
                    <a:pt x="30" y="4"/>
                    <a:pt x="34" y="11"/>
                    <a:pt x="34" y="21"/>
                  </a:cubicBezTo>
                  <a:cubicBezTo>
                    <a:pt x="34" y="31"/>
                    <a:pt x="29" y="36"/>
                    <a:pt x="24" y="36"/>
                  </a:cubicBezTo>
                  <a:cubicBezTo>
                    <a:pt x="17" y="36"/>
                    <a:pt x="13" y="29"/>
                    <a:pt x="13" y="19"/>
                  </a:cubicBezTo>
                  <a:cubicBezTo>
                    <a:pt x="13" y="9"/>
                    <a:pt x="17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lose/>
                  <a:moveTo>
                    <a:pt x="25" y="58"/>
                  </a:moveTo>
                  <a:cubicBezTo>
                    <a:pt x="30" y="58"/>
                    <a:pt x="34" y="58"/>
                    <a:pt x="37" y="60"/>
                  </a:cubicBezTo>
                  <a:cubicBezTo>
                    <a:pt x="40" y="61"/>
                    <a:pt x="42" y="64"/>
                    <a:pt x="42" y="68"/>
                  </a:cubicBezTo>
                  <a:cubicBezTo>
                    <a:pt x="42" y="76"/>
                    <a:pt x="36" y="82"/>
                    <a:pt x="25" y="82"/>
                  </a:cubicBezTo>
                  <a:cubicBezTo>
                    <a:pt x="16" y="82"/>
                    <a:pt x="9" y="77"/>
                    <a:pt x="9" y="71"/>
                  </a:cubicBezTo>
                  <a:cubicBezTo>
                    <a:pt x="9" y="67"/>
                    <a:pt x="12" y="63"/>
                    <a:pt x="15" y="61"/>
                  </a:cubicBezTo>
                  <a:cubicBezTo>
                    <a:pt x="17" y="59"/>
                    <a:pt x="20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84" name="Freeform 170"/>
            <p:cNvSpPr>
              <a:spLocks noEditPoints="1"/>
            </p:cNvSpPr>
            <p:nvPr/>
          </p:nvSpPr>
          <p:spPr bwMode="auto">
            <a:xfrm>
              <a:off x="2491" y="3482"/>
              <a:ext cx="60" cy="82"/>
            </a:xfrm>
            <a:custGeom>
              <a:avLst/>
              <a:gdLst>
                <a:gd name="T0" fmla="*/ 3133 w 43"/>
                <a:gd name="T1" fmla="*/ 3879 h 58"/>
                <a:gd name="T2" fmla="*/ 2069 w 43"/>
                <a:gd name="T3" fmla="*/ 4448 h 58"/>
                <a:gd name="T4" fmla="*/ 707 w 43"/>
                <a:gd name="T5" fmla="*/ 2225 h 58"/>
                <a:gd name="T6" fmla="*/ 3133 w 43"/>
                <a:gd name="T7" fmla="*/ 2088 h 58"/>
                <a:gd name="T8" fmla="*/ 3264 w 43"/>
                <a:gd name="T9" fmla="*/ 1701 h 58"/>
                <a:gd name="T10" fmla="*/ 1921 w 43"/>
                <a:gd name="T11" fmla="*/ 0 h 58"/>
                <a:gd name="T12" fmla="*/ 1921 w 43"/>
                <a:gd name="T13" fmla="*/ 0 h 58"/>
                <a:gd name="T14" fmla="*/ 576 w 43"/>
                <a:gd name="T15" fmla="*/ 787 h 58"/>
                <a:gd name="T16" fmla="*/ 0 w 43"/>
                <a:gd name="T17" fmla="*/ 2784 h 58"/>
                <a:gd name="T18" fmla="*/ 1772 w 43"/>
                <a:gd name="T19" fmla="*/ 5237 h 58"/>
                <a:gd name="T20" fmla="*/ 3264 w 43"/>
                <a:gd name="T21" fmla="*/ 4151 h 58"/>
                <a:gd name="T22" fmla="*/ 3133 w 43"/>
                <a:gd name="T23" fmla="*/ 3879 h 58"/>
                <a:gd name="T24" fmla="*/ 1772 w 43"/>
                <a:gd name="T25" fmla="*/ 370 h 58"/>
                <a:gd name="T26" fmla="*/ 2481 w 43"/>
                <a:gd name="T27" fmla="*/ 1530 h 58"/>
                <a:gd name="T28" fmla="*/ 2290 w 43"/>
                <a:gd name="T29" fmla="*/ 1835 h 58"/>
                <a:gd name="T30" fmla="*/ 777 w 43"/>
                <a:gd name="T31" fmla="*/ 1835 h 58"/>
                <a:gd name="T32" fmla="*/ 1676 w 43"/>
                <a:gd name="T33" fmla="*/ 370 h 58"/>
                <a:gd name="T34" fmla="*/ 1772 w 43"/>
                <a:gd name="T35" fmla="*/ 37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" h="58">
                  <a:moveTo>
                    <a:pt x="41" y="43"/>
                  </a:moveTo>
                  <a:cubicBezTo>
                    <a:pt x="37" y="47"/>
                    <a:pt x="32" y="49"/>
                    <a:pt x="27" y="49"/>
                  </a:cubicBezTo>
                  <a:cubicBezTo>
                    <a:pt x="19" y="49"/>
                    <a:pt x="9" y="42"/>
                    <a:pt x="9" y="25"/>
                  </a:cubicBezTo>
                  <a:cubicBezTo>
                    <a:pt x="24" y="25"/>
                    <a:pt x="39" y="23"/>
                    <a:pt x="41" y="23"/>
                  </a:cubicBezTo>
                  <a:cubicBezTo>
                    <a:pt x="43" y="23"/>
                    <a:pt x="43" y="22"/>
                    <a:pt x="43" y="19"/>
                  </a:cubicBezTo>
                  <a:cubicBezTo>
                    <a:pt x="43" y="9"/>
                    <a:pt x="3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3" y="3"/>
                    <a:pt x="8" y="9"/>
                  </a:cubicBezTo>
                  <a:cubicBezTo>
                    <a:pt x="3" y="15"/>
                    <a:pt x="0" y="22"/>
                    <a:pt x="0" y="31"/>
                  </a:cubicBezTo>
                  <a:cubicBezTo>
                    <a:pt x="0" y="45"/>
                    <a:pt x="8" y="58"/>
                    <a:pt x="23" y="58"/>
                  </a:cubicBezTo>
                  <a:cubicBezTo>
                    <a:pt x="27" y="58"/>
                    <a:pt x="35" y="56"/>
                    <a:pt x="43" y="46"/>
                  </a:cubicBezTo>
                  <a:cubicBezTo>
                    <a:pt x="41" y="43"/>
                    <a:pt x="41" y="43"/>
                    <a:pt x="41" y="43"/>
                  </a:cubicBezTo>
                  <a:close/>
                  <a:moveTo>
                    <a:pt x="23" y="4"/>
                  </a:moveTo>
                  <a:cubicBezTo>
                    <a:pt x="29" y="4"/>
                    <a:pt x="33" y="11"/>
                    <a:pt x="33" y="17"/>
                  </a:cubicBezTo>
                  <a:cubicBezTo>
                    <a:pt x="33" y="19"/>
                    <a:pt x="32" y="20"/>
                    <a:pt x="30" y="20"/>
                  </a:cubicBezTo>
                  <a:cubicBezTo>
                    <a:pt x="23" y="20"/>
                    <a:pt x="17" y="20"/>
                    <a:pt x="10" y="20"/>
                  </a:cubicBezTo>
                  <a:cubicBezTo>
                    <a:pt x="12" y="10"/>
                    <a:pt x="17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85" name="Freeform 171"/>
            <p:cNvSpPr>
              <a:spLocks/>
            </p:cNvSpPr>
            <p:nvPr/>
          </p:nvSpPr>
          <p:spPr bwMode="auto">
            <a:xfrm>
              <a:off x="2555" y="3484"/>
              <a:ext cx="81" cy="80"/>
            </a:xfrm>
            <a:custGeom>
              <a:avLst/>
              <a:gdLst>
                <a:gd name="T0" fmla="*/ 4472 w 58"/>
                <a:gd name="T1" fmla="*/ 0 h 57"/>
                <a:gd name="T2" fmla="*/ 2769 w 58"/>
                <a:gd name="T3" fmla="*/ 0 h 57"/>
                <a:gd name="T4" fmla="*/ 2769 w 58"/>
                <a:gd name="T5" fmla="*/ 225 h 57"/>
                <a:gd name="T6" fmla="*/ 3255 w 58"/>
                <a:gd name="T7" fmla="*/ 1009 h 57"/>
                <a:gd name="T8" fmla="*/ 2357 w 58"/>
                <a:gd name="T9" fmla="*/ 3446 h 57"/>
                <a:gd name="T10" fmla="*/ 1518 w 58"/>
                <a:gd name="T11" fmla="*/ 874 h 57"/>
                <a:gd name="T12" fmla="*/ 1929 w 58"/>
                <a:gd name="T13" fmla="*/ 225 h 57"/>
                <a:gd name="T14" fmla="*/ 1929 w 58"/>
                <a:gd name="T15" fmla="*/ 0 h 57"/>
                <a:gd name="T16" fmla="*/ 0 w 58"/>
                <a:gd name="T17" fmla="*/ 0 h 57"/>
                <a:gd name="T18" fmla="*/ 0 w 58"/>
                <a:gd name="T19" fmla="*/ 225 h 57"/>
                <a:gd name="T20" fmla="*/ 778 w 58"/>
                <a:gd name="T21" fmla="*/ 1040 h 57"/>
                <a:gd name="T22" fmla="*/ 2081 w 58"/>
                <a:gd name="T23" fmla="*/ 4657 h 57"/>
                <a:gd name="T24" fmla="*/ 2331 w 58"/>
                <a:gd name="T25" fmla="*/ 4657 h 57"/>
                <a:gd name="T26" fmla="*/ 3614 w 58"/>
                <a:gd name="T27" fmla="*/ 1040 h 57"/>
                <a:gd name="T28" fmla="*/ 4472 w 58"/>
                <a:gd name="T29" fmla="*/ 225 h 57"/>
                <a:gd name="T30" fmla="*/ 4472 w 58"/>
                <a:gd name="T31" fmla="*/ 0 h 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8" h="57">
                  <a:moveTo>
                    <a:pt x="58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43" y="4"/>
                    <a:pt x="44" y="6"/>
                    <a:pt x="42" y="12"/>
                  </a:cubicBezTo>
                  <a:cubicBezTo>
                    <a:pt x="39" y="20"/>
                    <a:pt x="36" y="32"/>
                    <a:pt x="31" y="42"/>
                  </a:cubicBezTo>
                  <a:cubicBezTo>
                    <a:pt x="28" y="33"/>
                    <a:pt x="23" y="20"/>
                    <a:pt x="20" y="11"/>
                  </a:cubicBezTo>
                  <a:cubicBezTo>
                    <a:pt x="18" y="5"/>
                    <a:pt x="18" y="4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4"/>
                    <a:pt x="8" y="5"/>
                    <a:pt x="10" y="13"/>
                  </a:cubicBezTo>
                  <a:cubicBezTo>
                    <a:pt x="16" y="27"/>
                    <a:pt x="21" y="42"/>
                    <a:pt x="27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7" y="38"/>
                    <a:pt x="43" y="23"/>
                    <a:pt x="47" y="13"/>
                  </a:cubicBezTo>
                  <a:cubicBezTo>
                    <a:pt x="50" y="5"/>
                    <a:pt x="51" y="4"/>
                    <a:pt x="58" y="3"/>
                  </a:cubicBezTo>
                  <a:cubicBezTo>
                    <a:pt x="58" y="0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86" name="Freeform 172"/>
            <p:cNvSpPr>
              <a:spLocks/>
            </p:cNvSpPr>
            <p:nvPr/>
          </p:nvSpPr>
          <p:spPr bwMode="auto">
            <a:xfrm>
              <a:off x="1339" y="3219"/>
              <a:ext cx="49" cy="207"/>
            </a:xfrm>
            <a:custGeom>
              <a:avLst/>
              <a:gdLst>
                <a:gd name="T0" fmla="*/ 2801 w 35"/>
                <a:gd name="T1" fmla="*/ 10877 h 147"/>
                <a:gd name="T2" fmla="*/ 2801 w 35"/>
                <a:gd name="T3" fmla="*/ 2119 h 147"/>
                <a:gd name="T4" fmla="*/ 2001 w 35"/>
                <a:gd name="T5" fmla="*/ 460 h 147"/>
                <a:gd name="T6" fmla="*/ 809 w 35"/>
                <a:gd name="T7" fmla="*/ 0 h 147"/>
                <a:gd name="T8" fmla="*/ 413 w 35"/>
                <a:gd name="T9" fmla="*/ 327 h 147"/>
                <a:gd name="T10" fmla="*/ 0 w 35"/>
                <a:gd name="T11" fmla="*/ 1284 h 147"/>
                <a:gd name="T12" fmla="*/ 1655 w 35"/>
                <a:gd name="T13" fmla="*/ 2940 h 147"/>
                <a:gd name="T14" fmla="*/ 1655 w 35"/>
                <a:gd name="T15" fmla="*/ 12572 h 147"/>
                <a:gd name="T16" fmla="*/ 1813 w 35"/>
                <a:gd name="T17" fmla="*/ 12572 h 147"/>
                <a:gd name="T18" fmla="*/ 2801 w 35"/>
                <a:gd name="T19" fmla="*/ 10877 h 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" h="147">
                  <a:moveTo>
                    <a:pt x="35" y="127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18"/>
                    <a:pt x="32" y="12"/>
                    <a:pt x="25" y="6"/>
                  </a:cubicBezTo>
                  <a:cubicBezTo>
                    <a:pt x="22" y="3"/>
                    <a:pt x="14" y="0"/>
                    <a:pt x="10" y="0"/>
                  </a:cubicBezTo>
                  <a:cubicBezTo>
                    <a:pt x="8" y="0"/>
                    <a:pt x="6" y="1"/>
                    <a:pt x="5" y="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7" y="16"/>
                    <a:pt x="21" y="20"/>
                    <a:pt x="21" y="34"/>
                  </a:cubicBezTo>
                  <a:cubicBezTo>
                    <a:pt x="21" y="147"/>
                    <a:pt x="21" y="147"/>
                    <a:pt x="21" y="147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30" y="144"/>
                    <a:pt x="35" y="138"/>
                    <a:pt x="35" y="1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87" name="Freeform 173"/>
            <p:cNvSpPr>
              <a:spLocks/>
            </p:cNvSpPr>
            <p:nvPr/>
          </p:nvSpPr>
          <p:spPr bwMode="auto">
            <a:xfrm>
              <a:off x="2921" y="3367"/>
              <a:ext cx="131" cy="194"/>
            </a:xfrm>
            <a:custGeom>
              <a:avLst/>
              <a:gdLst>
                <a:gd name="T0" fmla="*/ 7050 w 94"/>
                <a:gd name="T1" fmla="*/ 11580 h 138"/>
                <a:gd name="T2" fmla="*/ 5887 w 94"/>
                <a:gd name="T3" fmla="*/ 1433 h 138"/>
                <a:gd name="T4" fmla="*/ 3430 w 94"/>
                <a:gd name="T5" fmla="*/ 0 h 138"/>
                <a:gd name="T6" fmla="*/ 2163 w 94"/>
                <a:gd name="T7" fmla="*/ 11580 h 138"/>
                <a:gd name="T8" fmla="*/ 7050 w 94"/>
                <a:gd name="T9" fmla="*/ 11580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138">
                  <a:moveTo>
                    <a:pt x="94" y="138"/>
                  </a:moveTo>
                  <a:cubicBezTo>
                    <a:pt x="45" y="109"/>
                    <a:pt x="51" y="57"/>
                    <a:pt x="79" y="17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" y="29"/>
                    <a:pt x="0" y="100"/>
                    <a:pt x="29" y="138"/>
                  </a:cubicBezTo>
                  <a:cubicBezTo>
                    <a:pt x="94" y="138"/>
                    <a:pt x="94" y="138"/>
                    <a:pt x="94" y="138"/>
                  </a:cubicBez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88" name="Freeform 175"/>
            <p:cNvSpPr>
              <a:spLocks/>
            </p:cNvSpPr>
            <p:nvPr/>
          </p:nvSpPr>
          <p:spPr bwMode="auto">
            <a:xfrm>
              <a:off x="2720" y="3354"/>
              <a:ext cx="114" cy="207"/>
            </a:xfrm>
            <a:custGeom>
              <a:avLst/>
              <a:gdLst>
                <a:gd name="T0" fmla="*/ 5935 w 82"/>
                <a:gd name="T1" fmla="*/ 3149 h 147"/>
                <a:gd name="T2" fmla="*/ 4139 w 82"/>
                <a:gd name="T3" fmla="*/ 2088 h 147"/>
                <a:gd name="T4" fmla="*/ 1725 w 82"/>
                <a:gd name="T5" fmla="*/ 0 h 147"/>
                <a:gd name="T6" fmla="*/ 0 w 82"/>
                <a:gd name="T7" fmla="*/ 12572 h 147"/>
                <a:gd name="T8" fmla="*/ 5371 w 82"/>
                <a:gd name="T9" fmla="*/ 12572 h 147"/>
                <a:gd name="T10" fmla="*/ 5935 w 82"/>
                <a:gd name="T11" fmla="*/ 3149 h 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147">
                  <a:moveTo>
                    <a:pt x="82" y="37"/>
                  </a:moveTo>
                  <a:cubicBezTo>
                    <a:pt x="82" y="37"/>
                    <a:pt x="66" y="30"/>
                    <a:pt x="57" y="24"/>
                  </a:cubicBezTo>
                  <a:cubicBezTo>
                    <a:pt x="44" y="16"/>
                    <a:pt x="24" y="0"/>
                    <a:pt x="24" y="0"/>
                  </a:cubicBezTo>
                  <a:cubicBezTo>
                    <a:pt x="39" y="51"/>
                    <a:pt x="40" y="111"/>
                    <a:pt x="0" y="147"/>
                  </a:cubicBezTo>
                  <a:cubicBezTo>
                    <a:pt x="74" y="147"/>
                    <a:pt x="74" y="147"/>
                    <a:pt x="74" y="147"/>
                  </a:cubicBezTo>
                  <a:cubicBezTo>
                    <a:pt x="73" y="104"/>
                    <a:pt x="75" y="72"/>
                    <a:pt x="82" y="37"/>
                  </a:cubicBez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2555875" y="876300"/>
            <a:ext cx="5904557" cy="2552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dirty="0">
                <a:solidFill>
                  <a:schemeClr val="tx1"/>
                </a:solidFill>
              </a:rPr>
              <a:t>הדרכה לחוקרים חדשים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4000" b="1" dirty="0">
              <a:solidFill>
                <a:schemeClr val="tx1"/>
              </a:solidFill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b="1" dirty="0">
                <a:solidFill>
                  <a:schemeClr val="tx1"/>
                </a:solidFill>
              </a:rPr>
              <a:t>08/03/2022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175"/>
            <a:ext cx="1789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23850" y="1341438"/>
            <a:ext cx="669607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2896751" y="550863"/>
            <a:ext cx="39517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sz="3600" b="1" dirty="0"/>
              <a:t>הכנה לרכישה גדולה</a:t>
            </a:r>
            <a:endParaRPr lang="he-IL" altLang="he-IL" sz="3600" b="1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23850" y="6669088"/>
            <a:ext cx="669607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 noChangeAspect="1"/>
          </p:cNvSpPr>
          <p:nvPr/>
        </p:nvSpPr>
        <p:spPr>
          <a:xfrm>
            <a:off x="46831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468313" y="1556792"/>
            <a:ext cx="6551612" cy="2543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ברור צרכים מול ספקים וקולגות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קבלת הצעות מחיר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פניה לרכש לעזרה בניהול מו"מ</a:t>
            </a:r>
          </a:p>
        </p:txBody>
      </p:sp>
    </p:spTree>
    <p:extLst>
      <p:ext uri="{BB962C8B-B14F-4D97-AF65-F5344CB8AC3E}">
        <p14:creationId xmlns:p14="http://schemas.microsoft.com/office/powerpoint/2010/main" val="360130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175"/>
            <a:ext cx="1789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23850" y="1341438"/>
            <a:ext cx="669607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33706" y="563174"/>
            <a:ext cx="7298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sz="3600" b="1" dirty="0"/>
              <a:t>מסמכים עבור דרישות בסכומים גדולים</a:t>
            </a:r>
            <a:endParaRPr lang="he-IL" altLang="he-IL" sz="3600" b="1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23850" y="6669088"/>
            <a:ext cx="669607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 noChangeAspect="1"/>
          </p:cNvSpPr>
          <p:nvPr/>
        </p:nvSpPr>
        <p:spPr>
          <a:xfrm>
            <a:off x="46831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468313" y="1556792"/>
            <a:ext cx="65516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לדרישה הרכש יש לצרף את המסמכים הבאים: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b="1" dirty="0"/>
              <a:t>מכתב הצדקה- </a:t>
            </a:r>
            <a:r>
              <a:rPr lang="he-IL" sz="2800" dirty="0"/>
              <a:t>צריך להסביר את הסיבה לבחירה בספק בהיבט של רציפות מחקר, ייחודיות, אמינות, אחידות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b="1" dirty="0"/>
              <a:t>טופס תקנה 8-</a:t>
            </a:r>
            <a:r>
              <a:rPr lang="he-IL" sz="2800" dirty="0"/>
              <a:t> </a:t>
            </a:r>
            <a:r>
              <a:rPr lang="en-US" sz="2800" dirty="0">
                <a:hlinkClick r:id="rId3"/>
              </a:rPr>
              <a:t>https://in.bgu.ac.il/finance/DocLib7/Researcher-Statement.pdf</a:t>
            </a:r>
            <a:endParaRPr lang="he-IL" sz="28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b="1" dirty="0"/>
              <a:t>הצעות מחיר</a:t>
            </a:r>
          </a:p>
          <a:p>
            <a:pPr marL="0" indent="0">
              <a:buNone/>
            </a:pP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7822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175"/>
            <a:ext cx="1789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250825" y="1341438"/>
            <a:ext cx="676910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  <a:defRPr/>
            </a:pPr>
            <a:endParaRPr lang="he-IL" altLang="he-IL" sz="1800" dirty="0"/>
          </a:p>
          <a:p>
            <a:pPr algn="r" rtl="1"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he-IL" sz="1800" b="1" i="1" dirty="0"/>
              <a:t>פריטי מחשוב – </a:t>
            </a:r>
            <a:r>
              <a:rPr lang="he-IL" altLang="he-IL" sz="1800" dirty="0"/>
              <a:t>מחשבים, מסכים, </a:t>
            </a:r>
            <a:r>
              <a:rPr lang="he-IL" altLang="he-IL" sz="1800" dirty="0" err="1"/>
              <a:t>טאבלטים</a:t>
            </a:r>
            <a:r>
              <a:rPr lang="he-IL" altLang="he-IL" sz="1800" dirty="0"/>
              <a:t>, תוכנות בארץ ובחו"ל,</a:t>
            </a:r>
          </a:p>
          <a:p>
            <a:pPr algn="r" rtl="1"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he-IL" sz="1800" dirty="0"/>
              <a:t> 	         לא כולל מדפסות ופקסים</a:t>
            </a:r>
          </a:p>
          <a:p>
            <a:pPr algn="r" rtl="1" eaLnBrk="1" hangingPunct="1">
              <a:spcBef>
                <a:spcPct val="0"/>
              </a:spcBef>
              <a:buFontTx/>
              <a:buNone/>
              <a:defRPr/>
            </a:pPr>
            <a:endParaRPr lang="he-IL" altLang="he-IL" sz="1800" b="1" i="1" dirty="0"/>
          </a:p>
          <a:p>
            <a:pPr algn="r" rtl="1"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he-IL" sz="1800" b="1" i="1" dirty="0"/>
              <a:t>הצעות מחיר</a:t>
            </a:r>
          </a:p>
          <a:p>
            <a:pPr algn="r" rtl="1" eaLnBrk="1" hangingPunct="1">
              <a:spcBef>
                <a:spcPct val="0"/>
              </a:spcBef>
              <a:buFontTx/>
              <a:buNone/>
              <a:defRPr/>
            </a:pPr>
            <a:endParaRPr lang="he-IL" altLang="he-IL" sz="1800" dirty="0"/>
          </a:p>
          <a:p>
            <a:pPr marL="285750" indent="-285750" algn="r" rtl="1" eaLnBrk="1" hangingPunct="1">
              <a:spcBef>
                <a:spcPct val="0"/>
              </a:spcBef>
              <a:defRPr/>
            </a:pPr>
            <a:r>
              <a:rPr lang="he-IL" altLang="he-IL" sz="1800" dirty="0"/>
              <a:t>התקיים מכרז ויש לפנות רק לספקי המכרז.</a:t>
            </a:r>
          </a:p>
          <a:p>
            <a:pPr marL="285750" indent="-285750" algn="r" rtl="1" eaLnBrk="1" hangingPunct="1">
              <a:spcBef>
                <a:spcPct val="0"/>
              </a:spcBef>
              <a:defRPr/>
            </a:pPr>
            <a:r>
              <a:rPr lang="he-IL" altLang="he-IL" sz="1800" dirty="0"/>
              <a:t>הצעות המחיר צריכות להתייחס למוצר דומה</a:t>
            </a:r>
          </a:p>
          <a:p>
            <a:pPr marL="285750" indent="-285750" algn="r" rtl="1" eaLnBrk="1" hangingPunct="1">
              <a:spcBef>
                <a:spcPct val="0"/>
              </a:spcBef>
              <a:defRPr/>
            </a:pPr>
            <a:endParaRPr lang="he-IL" altLang="he-IL" sz="1800" dirty="0"/>
          </a:p>
          <a:p>
            <a:pPr marL="285750" indent="-285750" algn="r" rtl="1" eaLnBrk="1" hangingPunct="1">
              <a:spcBef>
                <a:spcPct val="0"/>
              </a:spcBef>
              <a:defRPr/>
            </a:pPr>
            <a:endParaRPr lang="he-IL" altLang="he-IL" sz="1800" dirty="0"/>
          </a:p>
          <a:p>
            <a:pPr marL="285750" indent="-285750" algn="r" rtl="1" eaLnBrk="1" hangingPunct="1">
              <a:spcBef>
                <a:spcPct val="0"/>
              </a:spcBef>
              <a:defRPr/>
            </a:pPr>
            <a:endParaRPr lang="he-IL" altLang="he-IL" sz="1800" dirty="0"/>
          </a:p>
          <a:p>
            <a:pPr marL="285750" indent="-285750" algn="r" rtl="1" eaLnBrk="1" hangingPunct="1">
              <a:spcBef>
                <a:spcPct val="0"/>
              </a:spcBef>
              <a:defRPr/>
            </a:pPr>
            <a:endParaRPr lang="he-IL" altLang="he-IL" sz="1800" dirty="0"/>
          </a:p>
          <a:p>
            <a:pPr marL="285750" indent="-285750" algn="r" rtl="1" eaLnBrk="1" hangingPunct="1">
              <a:spcBef>
                <a:spcPct val="0"/>
              </a:spcBef>
              <a:defRPr/>
            </a:pPr>
            <a:endParaRPr lang="he-IL" altLang="he-IL" sz="1800" dirty="0"/>
          </a:p>
          <a:p>
            <a:pPr marL="285750" indent="-285750" algn="r" rtl="1" eaLnBrk="1" hangingPunct="1">
              <a:spcBef>
                <a:spcPct val="0"/>
              </a:spcBef>
              <a:defRPr/>
            </a:pPr>
            <a:endParaRPr lang="he-IL" altLang="he-IL" sz="1800" dirty="0"/>
          </a:p>
          <a:p>
            <a:pPr algn="r" rtl="1" eaLnBrk="1" hangingPunct="1">
              <a:spcBef>
                <a:spcPct val="0"/>
              </a:spcBef>
              <a:buFontTx/>
              <a:buNone/>
              <a:defRPr/>
            </a:pPr>
            <a:endParaRPr lang="he-IL" altLang="he-IL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3850" y="1341438"/>
            <a:ext cx="669607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1403350" y="550863"/>
            <a:ext cx="5445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3600" b="1"/>
              <a:t>רכש של מחשבים וציוד נלווה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23850" y="6669088"/>
            <a:ext cx="669607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 noChangeAspect="1"/>
          </p:cNvSpPr>
          <p:nvPr/>
        </p:nvSpPr>
        <p:spPr>
          <a:xfrm>
            <a:off x="46831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71550" y="3781425"/>
          <a:ext cx="5635625" cy="178911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74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2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23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מחשבים מורכבים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הזמנה עד לסך של 20,000 ₪ (לא כולל מע"מ)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41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מחשבים נייחים מותגים ומחשבים ניידים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הזמנה עד לסך של 5,000 ₪ (לא כולל מע"מ)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3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מסכים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הזמנה עד לסך של 3,500 ₪ (לא כולל מע"מ)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23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מוצרי "אפל"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הזמנה עד לסך של 7,000 ₪ (לא כולל מע"מ)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17" name="Rectangle 8"/>
          <p:cNvSpPr>
            <a:spLocks noChangeArrowheads="1"/>
          </p:cNvSpPr>
          <p:nvPr/>
        </p:nvSpPr>
        <p:spPr bwMode="auto">
          <a:xfrm>
            <a:off x="2185988" y="3336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sp>
        <p:nvSpPr>
          <p:cNvPr id="3" name="Rectangle 2"/>
          <p:cNvSpPr/>
          <p:nvPr/>
        </p:nvSpPr>
        <p:spPr>
          <a:xfrm>
            <a:off x="1763688" y="56581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/>
              <a:t>לינק לספקי מסגרת למחשבים וציוד נלווה</a:t>
            </a:r>
            <a:endParaRPr lang="en-US" dirty="0"/>
          </a:p>
          <a:p>
            <a:r>
              <a:rPr lang="en-US" b="1" dirty="0"/>
              <a:t>http://</a:t>
            </a:r>
            <a:r>
              <a:rPr lang="en-US" sz="1600" b="1" dirty="0"/>
              <a:t>in.bgu.ac.il/finance/DocLib7/computers.pdf</a:t>
            </a:r>
            <a:endParaRPr lang="he-IL" sz="1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175"/>
            <a:ext cx="1789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250825" y="1341438"/>
            <a:ext cx="65944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000" b="1" i="1" dirty="0"/>
              <a:t>רכישת תוכנות – </a:t>
            </a:r>
            <a:r>
              <a:rPr lang="he-IL" altLang="he-IL" sz="2000" dirty="0"/>
              <a:t>יש לפנות למרכז החישובים ולפרט את סוג התוכנה המבוקשת. היה והתוכנה קיימת באוניברסיטה ניתן לבצע הזמנה ממרכז החישובים בהתאם לסכום </a:t>
            </a:r>
            <a:r>
              <a:rPr lang="he-IL" altLang="he-IL" sz="2000" dirty="0" err="1"/>
              <a:t>שידרש</a:t>
            </a:r>
            <a:r>
              <a:rPr lang="he-IL" altLang="he-IL" sz="2000" dirty="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000" dirty="0"/>
              <a:t>בהיעדר הסכם עם הספק המתאים, נדרש לבצע הליך רכש באמצעות קבלת הצעות מחיר.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2000" b="1" i="1" dirty="0"/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he-IL" altLang="he-IL" sz="2000" dirty="0"/>
              <a:t>עבור תוכנות מקומיות – מוציאים דרישת רכש מקומי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he-IL" altLang="he-IL" sz="2000" dirty="0"/>
              <a:t>עבור תוכנות חו"ל – מוציאים דרישת רכש חו"ל (תיתכן תוספת מיסוי)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lang="he-IL" altLang="he-IL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3850" y="1341438"/>
            <a:ext cx="669607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403350" y="550863"/>
            <a:ext cx="5445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3600" b="1"/>
              <a:t>רכש של מחשבים וציוד נלווה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23850" y="6669088"/>
            <a:ext cx="669607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 noChangeAspect="1"/>
          </p:cNvSpPr>
          <p:nvPr/>
        </p:nvSpPr>
        <p:spPr>
          <a:xfrm>
            <a:off x="46831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175"/>
            <a:ext cx="1789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284586" y="1329842"/>
            <a:ext cx="659447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he-IL" altLang="he-IL" sz="2000" i="1" dirty="0"/>
              <a:t>זמני הספקה של מחשבים במסגרת המכרז, 21 ימי עבודה. בשל הקורונה נוצר מחסור עולמי במחשבים ולכן יתכנו זמני הספקה ארוכים יותר.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he-IL" altLang="he-IL" sz="2000" i="1" dirty="0"/>
              <a:t>אם נדרש מחשב באופן דחוף יש לבדוק עם הספק איזה מחשבים יש לו במלאי.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he-IL" altLang="he-IL" sz="2000" i="1" dirty="0"/>
              <a:t>כדאי להיעזר ברפרנט מחשוב כדי לקבל המלצה על סוג המחשב והמאפיינים שלו או בספק הרלוונטי.</a:t>
            </a:r>
            <a:endParaRPr lang="he-IL" altLang="he-IL" sz="2000" dirty="0"/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lang="he-IL" altLang="he-IL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3850" y="1341438"/>
            <a:ext cx="669607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016429" y="550863"/>
            <a:ext cx="58320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3600" b="1" dirty="0"/>
              <a:t>הערות חשובות לרכש מחשבים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23850" y="6669088"/>
            <a:ext cx="669607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 noChangeAspect="1"/>
          </p:cNvSpPr>
          <p:nvPr/>
        </p:nvSpPr>
        <p:spPr>
          <a:xfrm>
            <a:off x="46831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00893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175"/>
            <a:ext cx="1789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250825" y="1341438"/>
            <a:ext cx="65944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r" rtl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e-IL" altLang="he-IL" sz="1800" dirty="0"/>
          </a:p>
          <a:p>
            <a:pPr eaLnBrk="1" hangingPunct="1">
              <a:spcBef>
                <a:spcPct val="0"/>
              </a:spcBef>
            </a:pPr>
            <a:r>
              <a:rPr lang="he-IL" altLang="he-IL" sz="2400" dirty="0"/>
              <a:t>חומרים מסוכנים וחומרים רדיואקטיביים עוברים, בנוסף להליך הרגיל של ביצוע דרישה, אישור של מנהל הבטיחות של האוניברסיטה.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he-IL" altLang="he-IL" sz="2400" dirty="0"/>
          </a:p>
          <a:p>
            <a:pPr eaLnBrk="1" hangingPunct="1">
              <a:spcBef>
                <a:spcPct val="0"/>
              </a:spcBef>
            </a:pPr>
            <a:r>
              <a:rPr lang="he-IL" altLang="he-IL" sz="2400" dirty="0"/>
              <a:t>ניתן לרכוש חומרים מסוכנים באמצעות הזמנה מהירה שתעבור לאישור מחלקת בטיחות וגורמים מאשרים.</a:t>
            </a:r>
          </a:p>
          <a:p>
            <a:pPr eaLnBrk="1" hangingPunct="1">
              <a:spcBef>
                <a:spcPct val="0"/>
              </a:spcBef>
            </a:pPr>
            <a:endParaRPr lang="he-IL" altLang="he-IL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3850" y="1341438"/>
            <a:ext cx="669607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2060575" y="550863"/>
            <a:ext cx="4787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3600" b="1"/>
              <a:t>רכש של חומרים מסוכנים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23850" y="6669088"/>
            <a:ext cx="669607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 noChangeAspect="1"/>
          </p:cNvSpPr>
          <p:nvPr/>
        </p:nvSpPr>
        <p:spPr>
          <a:xfrm>
            <a:off x="46831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175"/>
            <a:ext cx="1789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149227" y="1341438"/>
            <a:ext cx="6696074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/>
              <a:t>ב-3/2019 נכנס למערכת התפנית תהליך חדש של רכש מקוצר. התהליך שודרג ב-08/2021 והפך להיות קצר עוד יותר. רכש מקוצר מיועד לבצע רכישת מהירה של ציוד מדעי ושירותים מדעיים מבלי לעבור דרך הרכש. הדרישה מוקמת ע"י היזם </a:t>
            </a:r>
            <a:r>
              <a:rPr lang="he-IL" altLang="he-IL" sz="2400" b="1" u="sng" dirty="0"/>
              <a:t>ומועברת ישירות לספק </a:t>
            </a:r>
            <a:r>
              <a:rPr lang="he-IL" altLang="he-IL" sz="2400" u="sng" dirty="0"/>
              <a:t>(למעט דרישה לחומרים מסוכנים)</a:t>
            </a:r>
            <a:r>
              <a:rPr lang="he-IL" altLang="he-IL" sz="2400" dirty="0"/>
              <a:t>. לאחר מכן היא עוברת לאישור בדיעבד לרשות למו"פ או למדור קרנות.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/>
              <a:t>לכל ספק הוגדרו סכומי מקסימום להזמנה מהירה על פי תחום העיסוק שלו.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/>
              <a:t>ניתן לבצע דרישה מקוצרת לספקי ציוד מדעי עד 5,000 ₪ ליתר התחומים הוגבל הסכום ל-1,200 ₪. בתחומים מסוימים לא ניתן לבצע רכש מקוצר, כמו: ריהוט, אירוח במסעדות, בתי מלון, כימיקלים מסוכנים, ועוד.</a:t>
            </a:r>
            <a:endParaRPr lang="he-IL" altLang="he-IL" sz="2400" b="1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3850" y="1341438"/>
            <a:ext cx="669607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4581508" y="550863"/>
            <a:ext cx="22669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3600" b="1" dirty="0"/>
              <a:t>רכש מקוצר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23850" y="6669088"/>
            <a:ext cx="669607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 noChangeAspect="1"/>
          </p:cNvSpPr>
          <p:nvPr/>
        </p:nvSpPr>
        <p:spPr>
          <a:xfrm>
            <a:off x="46831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175"/>
            <a:ext cx="1789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250825" y="1341438"/>
            <a:ext cx="65944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lang="he-IL" altLang="he-IL" sz="1800"/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he-IL" altLang="he-IL" sz="2000"/>
              <a:t>מערכת התפנית שקופה וממנה ניתן להתעדכן בכל שלב על מצב הדרישה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3850" y="1341438"/>
            <a:ext cx="669607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433388" y="550863"/>
            <a:ext cx="6415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3600" b="1" dirty="0"/>
              <a:t>איך ניתן לדעת מה מצב הדרישה?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23850" y="6669088"/>
            <a:ext cx="669607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 noChangeAspect="1"/>
          </p:cNvSpPr>
          <p:nvPr/>
        </p:nvSpPr>
        <p:spPr>
          <a:xfrm>
            <a:off x="46831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Clients\Ben Gurion University\Presentation.Template\Images\BenGur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2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84488" y="0"/>
            <a:ext cx="6264275" cy="6858000"/>
          </a:xfrm>
          <a:prstGeom prst="rect">
            <a:avLst/>
          </a:prstGeom>
          <a:solidFill>
            <a:srgbClr val="F78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6" name="TextBox 27"/>
          <p:cNvSpPr txBox="1">
            <a:spLocks noChangeArrowheads="1"/>
          </p:cNvSpPr>
          <p:nvPr/>
        </p:nvSpPr>
        <p:spPr bwMode="auto">
          <a:xfrm>
            <a:off x="3421235" y="2204865"/>
            <a:ext cx="542749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e-IL" altLang="he-IL" sz="4400" b="1" dirty="0">
                <a:solidFill>
                  <a:schemeClr val="bg1"/>
                </a:solidFill>
                <a:latin typeface="Arial" pitchFamily="34" charset="0"/>
              </a:rPr>
              <a:t>תודה</a:t>
            </a:r>
          </a:p>
          <a:p>
            <a:pPr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he-IL" altLang="he-IL" sz="4400" b="1" dirty="0">
              <a:solidFill>
                <a:schemeClr val="bg1"/>
              </a:solidFill>
              <a:latin typeface="Arial" pitchFamily="34" charset="0"/>
            </a:endParaRPr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e-IL" altLang="he-IL" sz="4400" b="1" dirty="0">
                <a:solidFill>
                  <a:schemeClr val="bg1"/>
                </a:solidFill>
                <a:latin typeface="Arial" pitchFamily="34" charset="0"/>
              </a:rPr>
              <a:t>קובי מורד</a:t>
            </a:r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e-IL" altLang="he-IL" sz="4400" b="1" dirty="0">
                <a:solidFill>
                  <a:schemeClr val="bg1"/>
                </a:solidFill>
                <a:latin typeface="Arial" pitchFamily="34" charset="0"/>
              </a:rPr>
              <a:t>מחלקת רכש והספקה,</a:t>
            </a:r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e-IL" altLang="he-IL" sz="4400" b="1" dirty="0">
                <a:solidFill>
                  <a:schemeClr val="bg1"/>
                </a:solidFill>
                <a:latin typeface="Arial" pitchFamily="34" charset="0"/>
              </a:rPr>
              <a:t>אגף הכספים</a:t>
            </a:r>
            <a:endParaRPr lang="en-US" altLang="he-IL" sz="3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-488950" y="3363913"/>
            <a:ext cx="6861175" cy="13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8438" name="Group 1"/>
          <p:cNvGrpSpPr>
            <a:grpSpLocks/>
          </p:cNvGrpSpPr>
          <p:nvPr/>
        </p:nvGrpSpPr>
        <p:grpSpPr bwMode="auto">
          <a:xfrm>
            <a:off x="2425700" y="5300663"/>
            <a:ext cx="1031875" cy="1031875"/>
            <a:chOff x="7440621" y="4065373"/>
            <a:chExt cx="1031510" cy="1031510"/>
          </a:xfrm>
        </p:grpSpPr>
        <p:sp>
          <p:nvSpPr>
            <p:cNvPr id="30" name="Oval 29"/>
            <p:cNvSpPr/>
            <p:nvPr/>
          </p:nvSpPr>
          <p:spPr>
            <a:xfrm>
              <a:off x="7440621" y="4065373"/>
              <a:ext cx="1031510" cy="10315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4" name="Group 7"/>
            <p:cNvGrpSpPr>
              <a:grpSpLocks noChangeAspect="1"/>
            </p:cNvGrpSpPr>
            <p:nvPr/>
          </p:nvGrpSpPr>
          <p:grpSpPr bwMode="auto">
            <a:xfrm>
              <a:off x="7729616" y="4170407"/>
              <a:ext cx="441164" cy="772906"/>
              <a:chOff x="4694" y="2761"/>
              <a:chExt cx="508" cy="890"/>
            </a:xfrm>
            <a:solidFill>
              <a:srgbClr val="AB3673"/>
            </a:solidFill>
          </p:grpSpPr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5024" y="3357"/>
                <a:ext cx="178" cy="294"/>
              </a:xfrm>
              <a:custGeom>
                <a:avLst/>
                <a:gdLst>
                  <a:gd name="T0" fmla="*/ 178 w 178"/>
                  <a:gd name="T1" fmla="*/ 294 h 294"/>
                  <a:gd name="T2" fmla="*/ 178 w 178"/>
                  <a:gd name="T3" fmla="*/ 294 h 294"/>
                  <a:gd name="T4" fmla="*/ 160 w 178"/>
                  <a:gd name="T5" fmla="*/ 282 h 294"/>
                  <a:gd name="T6" fmla="*/ 144 w 178"/>
                  <a:gd name="T7" fmla="*/ 268 h 294"/>
                  <a:gd name="T8" fmla="*/ 132 w 178"/>
                  <a:gd name="T9" fmla="*/ 254 h 294"/>
                  <a:gd name="T10" fmla="*/ 120 w 178"/>
                  <a:gd name="T11" fmla="*/ 240 h 294"/>
                  <a:gd name="T12" fmla="*/ 112 w 178"/>
                  <a:gd name="T13" fmla="*/ 224 h 294"/>
                  <a:gd name="T14" fmla="*/ 106 w 178"/>
                  <a:gd name="T15" fmla="*/ 208 h 294"/>
                  <a:gd name="T16" fmla="*/ 102 w 178"/>
                  <a:gd name="T17" fmla="*/ 192 h 294"/>
                  <a:gd name="T18" fmla="*/ 100 w 178"/>
                  <a:gd name="T19" fmla="*/ 174 h 294"/>
                  <a:gd name="T20" fmla="*/ 100 w 178"/>
                  <a:gd name="T21" fmla="*/ 158 h 294"/>
                  <a:gd name="T22" fmla="*/ 102 w 178"/>
                  <a:gd name="T23" fmla="*/ 140 h 294"/>
                  <a:gd name="T24" fmla="*/ 106 w 178"/>
                  <a:gd name="T25" fmla="*/ 122 h 294"/>
                  <a:gd name="T26" fmla="*/ 112 w 178"/>
                  <a:gd name="T27" fmla="*/ 104 h 294"/>
                  <a:gd name="T28" fmla="*/ 118 w 178"/>
                  <a:gd name="T29" fmla="*/ 88 h 294"/>
                  <a:gd name="T30" fmla="*/ 126 w 178"/>
                  <a:gd name="T31" fmla="*/ 70 h 294"/>
                  <a:gd name="T32" fmla="*/ 136 w 178"/>
                  <a:gd name="T33" fmla="*/ 54 h 294"/>
                  <a:gd name="T34" fmla="*/ 148 w 178"/>
                  <a:gd name="T35" fmla="*/ 38 h 294"/>
                  <a:gd name="T36" fmla="*/ 76 w 178"/>
                  <a:gd name="T37" fmla="*/ 0 h 294"/>
                  <a:gd name="T38" fmla="*/ 76 w 178"/>
                  <a:gd name="T39" fmla="*/ 0 h 294"/>
                  <a:gd name="T40" fmla="*/ 60 w 178"/>
                  <a:gd name="T41" fmla="*/ 12 h 294"/>
                  <a:gd name="T42" fmla="*/ 46 w 178"/>
                  <a:gd name="T43" fmla="*/ 26 h 294"/>
                  <a:gd name="T44" fmla="*/ 34 w 178"/>
                  <a:gd name="T45" fmla="*/ 44 h 294"/>
                  <a:gd name="T46" fmla="*/ 24 w 178"/>
                  <a:gd name="T47" fmla="*/ 60 h 294"/>
                  <a:gd name="T48" fmla="*/ 16 w 178"/>
                  <a:gd name="T49" fmla="*/ 80 h 294"/>
                  <a:gd name="T50" fmla="*/ 8 w 178"/>
                  <a:gd name="T51" fmla="*/ 98 h 294"/>
                  <a:gd name="T52" fmla="*/ 4 w 178"/>
                  <a:gd name="T53" fmla="*/ 120 h 294"/>
                  <a:gd name="T54" fmla="*/ 0 w 178"/>
                  <a:gd name="T55" fmla="*/ 140 h 294"/>
                  <a:gd name="T56" fmla="*/ 0 w 178"/>
                  <a:gd name="T57" fmla="*/ 160 h 294"/>
                  <a:gd name="T58" fmla="*/ 0 w 178"/>
                  <a:gd name="T59" fmla="*/ 182 h 294"/>
                  <a:gd name="T60" fmla="*/ 2 w 178"/>
                  <a:gd name="T61" fmla="*/ 202 h 294"/>
                  <a:gd name="T62" fmla="*/ 6 w 178"/>
                  <a:gd name="T63" fmla="*/ 222 h 294"/>
                  <a:gd name="T64" fmla="*/ 12 w 178"/>
                  <a:gd name="T65" fmla="*/ 242 h 294"/>
                  <a:gd name="T66" fmla="*/ 20 w 178"/>
                  <a:gd name="T67" fmla="*/ 260 h 294"/>
                  <a:gd name="T68" fmla="*/ 28 w 178"/>
                  <a:gd name="T69" fmla="*/ 278 h 294"/>
                  <a:gd name="T70" fmla="*/ 38 w 178"/>
                  <a:gd name="T71" fmla="*/ 294 h 294"/>
                  <a:gd name="T72" fmla="*/ 178 w 178"/>
                  <a:gd name="T73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8" h="294">
                    <a:moveTo>
                      <a:pt x="178" y="294"/>
                    </a:moveTo>
                    <a:lnTo>
                      <a:pt x="178" y="294"/>
                    </a:lnTo>
                    <a:lnTo>
                      <a:pt x="160" y="282"/>
                    </a:lnTo>
                    <a:lnTo>
                      <a:pt x="144" y="268"/>
                    </a:lnTo>
                    <a:lnTo>
                      <a:pt x="132" y="254"/>
                    </a:lnTo>
                    <a:lnTo>
                      <a:pt x="120" y="240"/>
                    </a:lnTo>
                    <a:lnTo>
                      <a:pt x="112" y="224"/>
                    </a:lnTo>
                    <a:lnTo>
                      <a:pt x="106" y="208"/>
                    </a:lnTo>
                    <a:lnTo>
                      <a:pt x="102" y="192"/>
                    </a:lnTo>
                    <a:lnTo>
                      <a:pt x="100" y="174"/>
                    </a:lnTo>
                    <a:lnTo>
                      <a:pt x="100" y="158"/>
                    </a:lnTo>
                    <a:lnTo>
                      <a:pt x="102" y="140"/>
                    </a:lnTo>
                    <a:lnTo>
                      <a:pt x="106" y="122"/>
                    </a:lnTo>
                    <a:lnTo>
                      <a:pt x="112" y="104"/>
                    </a:lnTo>
                    <a:lnTo>
                      <a:pt x="118" y="88"/>
                    </a:lnTo>
                    <a:lnTo>
                      <a:pt x="126" y="70"/>
                    </a:lnTo>
                    <a:lnTo>
                      <a:pt x="136" y="54"/>
                    </a:lnTo>
                    <a:lnTo>
                      <a:pt x="148" y="38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60" y="12"/>
                    </a:lnTo>
                    <a:lnTo>
                      <a:pt x="46" y="26"/>
                    </a:lnTo>
                    <a:lnTo>
                      <a:pt x="34" y="44"/>
                    </a:lnTo>
                    <a:lnTo>
                      <a:pt x="24" y="60"/>
                    </a:lnTo>
                    <a:lnTo>
                      <a:pt x="16" y="80"/>
                    </a:lnTo>
                    <a:lnTo>
                      <a:pt x="8" y="98"/>
                    </a:lnTo>
                    <a:lnTo>
                      <a:pt x="4" y="120"/>
                    </a:lnTo>
                    <a:lnTo>
                      <a:pt x="0" y="140"/>
                    </a:lnTo>
                    <a:lnTo>
                      <a:pt x="0" y="160"/>
                    </a:lnTo>
                    <a:lnTo>
                      <a:pt x="0" y="182"/>
                    </a:lnTo>
                    <a:lnTo>
                      <a:pt x="2" y="202"/>
                    </a:lnTo>
                    <a:lnTo>
                      <a:pt x="6" y="222"/>
                    </a:lnTo>
                    <a:lnTo>
                      <a:pt x="12" y="242"/>
                    </a:lnTo>
                    <a:lnTo>
                      <a:pt x="20" y="260"/>
                    </a:lnTo>
                    <a:lnTo>
                      <a:pt x="28" y="278"/>
                    </a:lnTo>
                    <a:lnTo>
                      <a:pt x="38" y="294"/>
                    </a:lnTo>
                    <a:lnTo>
                      <a:pt x="178" y="294"/>
                    </a:lnTo>
                    <a:close/>
                  </a:path>
                </a:pathLst>
              </a:custGeom>
              <a:solidFill>
                <a:srgbClr val="F78F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4716" y="2761"/>
                <a:ext cx="472" cy="890"/>
              </a:xfrm>
              <a:custGeom>
                <a:avLst/>
                <a:gdLst>
                  <a:gd name="T0" fmla="*/ 304 w 472"/>
                  <a:gd name="T1" fmla="*/ 890 h 890"/>
                  <a:gd name="T2" fmla="*/ 280 w 472"/>
                  <a:gd name="T3" fmla="*/ 802 h 890"/>
                  <a:gd name="T4" fmla="*/ 284 w 472"/>
                  <a:gd name="T5" fmla="*/ 710 h 890"/>
                  <a:gd name="T6" fmla="*/ 302 w 472"/>
                  <a:gd name="T7" fmla="*/ 652 h 890"/>
                  <a:gd name="T8" fmla="*/ 334 w 472"/>
                  <a:gd name="T9" fmla="*/ 602 h 890"/>
                  <a:gd name="T10" fmla="*/ 404 w 472"/>
                  <a:gd name="T11" fmla="*/ 528 h 890"/>
                  <a:gd name="T12" fmla="*/ 454 w 472"/>
                  <a:gd name="T13" fmla="*/ 464 h 890"/>
                  <a:gd name="T14" fmla="*/ 472 w 472"/>
                  <a:gd name="T15" fmla="*/ 406 h 890"/>
                  <a:gd name="T16" fmla="*/ 470 w 472"/>
                  <a:gd name="T17" fmla="*/ 354 h 890"/>
                  <a:gd name="T18" fmla="*/ 444 w 472"/>
                  <a:gd name="T19" fmla="*/ 268 h 890"/>
                  <a:gd name="T20" fmla="*/ 394 w 472"/>
                  <a:gd name="T21" fmla="*/ 186 h 890"/>
                  <a:gd name="T22" fmla="*/ 328 w 472"/>
                  <a:gd name="T23" fmla="*/ 112 h 890"/>
                  <a:gd name="T24" fmla="*/ 254 w 472"/>
                  <a:gd name="T25" fmla="*/ 50 h 890"/>
                  <a:gd name="T26" fmla="*/ 178 w 472"/>
                  <a:gd name="T27" fmla="*/ 0 h 890"/>
                  <a:gd name="T28" fmla="*/ 190 w 472"/>
                  <a:gd name="T29" fmla="*/ 36 h 890"/>
                  <a:gd name="T30" fmla="*/ 184 w 472"/>
                  <a:gd name="T31" fmla="*/ 90 h 890"/>
                  <a:gd name="T32" fmla="*/ 158 w 472"/>
                  <a:gd name="T33" fmla="*/ 146 h 890"/>
                  <a:gd name="T34" fmla="*/ 78 w 472"/>
                  <a:gd name="T35" fmla="*/ 264 h 890"/>
                  <a:gd name="T36" fmla="*/ 18 w 472"/>
                  <a:gd name="T37" fmla="*/ 364 h 890"/>
                  <a:gd name="T38" fmla="*/ 0 w 472"/>
                  <a:gd name="T39" fmla="*/ 424 h 890"/>
                  <a:gd name="T40" fmla="*/ 8 w 472"/>
                  <a:gd name="T41" fmla="*/ 484 h 890"/>
                  <a:gd name="T42" fmla="*/ 48 w 472"/>
                  <a:gd name="T43" fmla="*/ 546 h 890"/>
                  <a:gd name="T44" fmla="*/ 126 w 472"/>
                  <a:gd name="T45" fmla="*/ 606 h 890"/>
                  <a:gd name="T46" fmla="*/ 170 w 472"/>
                  <a:gd name="T47" fmla="*/ 608 h 890"/>
                  <a:gd name="T48" fmla="*/ 204 w 472"/>
                  <a:gd name="T49" fmla="*/ 546 h 890"/>
                  <a:gd name="T50" fmla="*/ 192 w 472"/>
                  <a:gd name="T51" fmla="*/ 520 h 890"/>
                  <a:gd name="T52" fmla="*/ 144 w 472"/>
                  <a:gd name="T53" fmla="*/ 484 h 890"/>
                  <a:gd name="T54" fmla="*/ 118 w 472"/>
                  <a:gd name="T55" fmla="*/ 446 h 890"/>
                  <a:gd name="T56" fmla="*/ 108 w 472"/>
                  <a:gd name="T57" fmla="*/ 408 h 890"/>
                  <a:gd name="T58" fmla="*/ 118 w 472"/>
                  <a:gd name="T59" fmla="*/ 352 h 890"/>
                  <a:gd name="T60" fmla="*/ 160 w 472"/>
                  <a:gd name="T61" fmla="*/ 264 h 890"/>
                  <a:gd name="T62" fmla="*/ 204 w 472"/>
                  <a:gd name="T63" fmla="*/ 170 h 890"/>
                  <a:gd name="T64" fmla="*/ 220 w 472"/>
                  <a:gd name="T65" fmla="*/ 104 h 890"/>
                  <a:gd name="T66" fmla="*/ 218 w 472"/>
                  <a:gd name="T67" fmla="*/ 70 h 890"/>
                  <a:gd name="T68" fmla="*/ 296 w 472"/>
                  <a:gd name="T69" fmla="*/ 172 h 890"/>
                  <a:gd name="T70" fmla="*/ 350 w 472"/>
                  <a:gd name="T71" fmla="*/ 276 h 890"/>
                  <a:gd name="T72" fmla="*/ 366 w 472"/>
                  <a:gd name="T73" fmla="*/ 338 h 890"/>
                  <a:gd name="T74" fmla="*/ 366 w 472"/>
                  <a:gd name="T75" fmla="*/ 376 h 890"/>
                  <a:gd name="T76" fmla="*/ 354 w 472"/>
                  <a:gd name="T77" fmla="*/ 424 h 890"/>
                  <a:gd name="T78" fmla="*/ 328 w 472"/>
                  <a:gd name="T79" fmla="*/ 464 h 890"/>
                  <a:gd name="T80" fmla="*/ 238 w 472"/>
                  <a:gd name="T81" fmla="*/ 556 h 890"/>
                  <a:gd name="T82" fmla="*/ 210 w 472"/>
                  <a:gd name="T83" fmla="*/ 596 h 890"/>
                  <a:gd name="T84" fmla="*/ 188 w 472"/>
                  <a:gd name="T85" fmla="*/ 646 h 890"/>
                  <a:gd name="T86" fmla="*/ 166 w 472"/>
                  <a:gd name="T87" fmla="*/ 766 h 890"/>
                  <a:gd name="T88" fmla="*/ 168 w 472"/>
                  <a:gd name="T89" fmla="*/ 890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72" h="890">
                    <a:moveTo>
                      <a:pt x="168" y="890"/>
                    </a:moveTo>
                    <a:lnTo>
                      <a:pt x="304" y="890"/>
                    </a:lnTo>
                    <a:lnTo>
                      <a:pt x="304" y="890"/>
                    </a:lnTo>
                    <a:lnTo>
                      <a:pt x="292" y="862"/>
                    </a:lnTo>
                    <a:lnTo>
                      <a:pt x="284" y="832"/>
                    </a:lnTo>
                    <a:lnTo>
                      <a:pt x="280" y="802"/>
                    </a:lnTo>
                    <a:lnTo>
                      <a:pt x="278" y="770"/>
                    </a:lnTo>
                    <a:lnTo>
                      <a:pt x="280" y="740"/>
                    </a:lnTo>
                    <a:lnTo>
                      <a:pt x="284" y="710"/>
                    </a:lnTo>
                    <a:lnTo>
                      <a:pt x="292" y="680"/>
                    </a:lnTo>
                    <a:lnTo>
                      <a:pt x="302" y="652"/>
                    </a:lnTo>
                    <a:lnTo>
                      <a:pt x="302" y="652"/>
                    </a:lnTo>
                    <a:lnTo>
                      <a:pt x="310" y="634"/>
                    </a:lnTo>
                    <a:lnTo>
                      <a:pt x="322" y="618"/>
                    </a:lnTo>
                    <a:lnTo>
                      <a:pt x="334" y="602"/>
                    </a:lnTo>
                    <a:lnTo>
                      <a:pt x="346" y="586"/>
                    </a:lnTo>
                    <a:lnTo>
                      <a:pt x="376" y="558"/>
                    </a:lnTo>
                    <a:lnTo>
                      <a:pt x="404" y="528"/>
                    </a:lnTo>
                    <a:lnTo>
                      <a:pt x="432" y="496"/>
                    </a:lnTo>
                    <a:lnTo>
                      <a:pt x="442" y="480"/>
                    </a:lnTo>
                    <a:lnTo>
                      <a:pt x="454" y="464"/>
                    </a:lnTo>
                    <a:lnTo>
                      <a:pt x="462" y="446"/>
                    </a:lnTo>
                    <a:lnTo>
                      <a:pt x="468" y="426"/>
                    </a:lnTo>
                    <a:lnTo>
                      <a:pt x="472" y="406"/>
                    </a:lnTo>
                    <a:lnTo>
                      <a:pt x="472" y="384"/>
                    </a:lnTo>
                    <a:lnTo>
                      <a:pt x="472" y="384"/>
                    </a:lnTo>
                    <a:lnTo>
                      <a:pt x="470" y="354"/>
                    </a:lnTo>
                    <a:lnTo>
                      <a:pt x="464" y="326"/>
                    </a:lnTo>
                    <a:lnTo>
                      <a:pt x="456" y="296"/>
                    </a:lnTo>
                    <a:lnTo>
                      <a:pt x="444" y="268"/>
                    </a:lnTo>
                    <a:lnTo>
                      <a:pt x="430" y="240"/>
                    </a:lnTo>
                    <a:lnTo>
                      <a:pt x="412" y="212"/>
                    </a:lnTo>
                    <a:lnTo>
                      <a:pt x="394" y="186"/>
                    </a:lnTo>
                    <a:lnTo>
                      <a:pt x="374" y="160"/>
                    </a:lnTo>
                    <a:lnTo>
                      <a:pt x="352" y="136"/>
                    </a:lnTo>
                    <a:lnTo>
                      <a:pt x="328" y="112"/>
                    </a:lnTo>
                    <a:lnTo>
                      <a:pt x="304" y="90"/>
                    </a:lnTo>
                    <a:lnTo>
                      <a:pt x="280" y="68"/>
                    </a:lnTo>
                    <a:lnTo>
                      <a:pt x="254" y="50"/>
                    </a:lnTo>
                    <a:lnTo>
                      <a:pt x="230" y="32"/>
                    </a:lnTo>
                    <a:lnTo>
                      <a:pt x="204" y="14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86" y="18"/>
                    </a:lnTo>
                    <a:lnTo>
                      <a:pt x="190" y="36"/>
                    </a:lnTo>
                    <a:lnTo>
                      <a:pt x="190" y="54"/>
                    </a:lnTo>
                    <a:lnTo>
                      <a:pt x="188" y="72"/>
                    </a:lnTo>
                    <a:lnTo>
                      <a:pt x="184" y="90"/>
                    </a:lnTo>
                    <a:lnTo>
                      <a:pt x="178" y="108"/>
                    </a:lnTo>
                    <a:lnTo>
                      <a:pt x="168" y="128"/>
                    </a:lnTo>
                    <a:lnTo>
                      <a:pt x="158" y="146"/>
                    </a:lnTo>
                    <a:lnTo>
                      <a:pt x="134" y="184"/>
                    </a:lnTo>
                    <a:lnTo>
                      <a:pt x="106" y="224"/>
                    </a:lnTo>
                    <a:lnTo>
                      <a:pt x="78" y="264"/>
                    </a:lnTo>
                    <a:lnTo>
                      <a:pt x="50" y="302"/>
                    </a:lnTo>
                    <a:lnTo>
                      <a:pt x="26" y="342"/>
                    </a:lnTo>
                    <a:lnTo>
                      <a:pt x="18" y="364"/>
                    </a:lnTo>
                    <a:lnTo>
                      <a:pt x="10" y="384"/>
                    </a:lnTo>
                    <a:lnTo>
                      <a:pt x="4" y="404"/>
                    </a:lnTo>
                    <a:lnTo>
                      <a:pt x="0" y="424"/>
                    </a:lnTo>
                    <a:lnTo>
                      <a:pt x="0" y="444"/>
                    </a:lnTo>
                    <a:lnTo>
                      <a:pt x="2" y="464"/>
                    </a:lnTo>
                    <a:lnTo>
                      <a:pt x="8" y="484"/>
                    </a:lnTo>
                    <a:lnTo>
                      <a:pt x="18" y="504"/>
                    </a:lnTo>
                    <a:lnTo>
                      <a:pt x="30" y="526"/>
                    </a:lnTo>
                    <a:lnTo>
                      <a:pt x="48" y="546"/>
                    </a:lnTo>
                    <a:lnTo>
                      <a:pt x="70" y="566"/>
                    </a:lnTo>
                    <a:lnTo>
                      <a:pt x="96" y="586"/>
                    </a:lnTo>
                    <a:lnTo>
                      <a:pt x="126" y="606"/>
                    </a:lnTo>
                    <a:lnTo>
                      <a:pt x="162" y="626"/>
                    </a:lnTo>
                    <a:lnTo>
                      <a:pt x="162" y="626"/>
                    </a:lnTo>
                    <a:lnTo>
                      <a:pt x="170" y="608"/>
                    </a:lnTo>
                    <a:lnTo>
                      <a:pt x="186" y="574"/>
                    </a:lnTo>
                    <a:lnTo>
                      <a:pt x="186" y="574"/>
                    </a:lnTo>
                    <a:lnTo>
                      <a:pt x="204" y="546"/>
                    </a:lnTo>
                    <a:lnTo>
                      <a:pt x="214" y="530"/>
                    </a:lnTo>
                    <a:lnTo>
                      <a:pt x="214" y="530"/>
                    </a:lnTo>
                    <a:lnTo>
                      <a:pt x="192" y="520"/>
                    </a:lnTo>
                    <a:lnTo>
                      <a:pt x="174" y="508"/>
                    </a:lnTo>
                    <a:lnTo>
                      <a:pt x="158" y="496"/>
                    </a:lnTo>
                    <a:lnTo>
                      <a:pt x="144" y="484"/>
                    </a:lnTo>
                    <a:lnTo>
                      <a:pt x="132" y="472"/>
                    </a:lnTo>
                    <a:lnTo>
                      <a:pt x="124" y="460"/>
                    </a:lnTo>
                    <a:lnTo>
                      <a:pt x="118" y="446"/>
                    </a:lnTo>
                    <a:lnTo>
                      <a:pt x="112" y="434"/>
                    </a:lnTo>
                    <a:lnTo>
                      <a:pt x="110" y="420"/>
                    </a:lnTo>
                    <a:lnTo>
                      <a:pt x="108" y="408"/>
                    </a:lnTo>
                    <a:lnTo>
                      <a:pt x="110" y="394"/>
                    </a:lnTo>
                    <a:lnTo>
                      <a:pt x="112" y="380"/>
                    </a:lnTo>
                    <a:lnTo>
                      <a:pt x="118" y="352"/>
                    </a:lnTo>
                    <a:lnTo>
                      <a:pt x="130" y="324"/>
                    </a:lnTo>
                    <a:lnTo>
                      <a:pt x="144" y="294"/>
                    </a:lnTo>
                    <a:lnTo>
                      <a:pt x="160" y="264"/>
                    </a:lnTo>
                    <a:lnTo>
                      <a:pt x="176" y="232"/>
                    </a:lnTo>
                    <a:lnTo>
                      <a:pt x="192" y="200"/>
                    </a:lnTo>
                    <a:lnTo>
                      <a:pt x="204" y="170"/>
                    </a:lnTo>
                    <a:lnTo>
                      <a:pt x="214" y="136"/>
                    </a:lnTo>
                    <a:lnTo>
                      <a:pt x="218" y="120"/>
                    </a:lnTo>
                    <a:lnTo>
                      <a:pt x="220" y="104"/>
                    </a:lnTo>
                    <a:lnTo>
                      <a:pt x="220" y="88"/>
                    </a:lnTo>
                    <a:lnTo>
                      <a:pt x="218" y="70"/>
                    </a:lnTo>
                    <a:lnTo>
                      <a:pt x="218" y="70"/>
                    </a:lnTo>
                    <a:lnTo>
                      <a:pt x="244" y="100"/>
                    </a:lnTo>
                    <a:lnTo>
                      <a:pt x="270" y="134"/>
                    </a:lnTo>
                    <a:lnTo>
                      <a:pt x="296" y="172"/>
                    </a:lnTo>
                    <a:lnTo>
                      <a:pt x="320" y="212"/>
                    </a:lnTo>
                    <a:lnTo>
                      <a:pt x="340" y="256"/>
                    </a:lnTo>
                    <a:lnTo>
                      <a:pt x="350" y="276"/>
                    </a:lnTo>
                    <a:lnTo>
                      <a:pt x="356" y="298"/>
                    </a:lnTo>
                    <a:lnTo>
                      <a:pt x="362" y="318"/>
                    </a:lnTo>
                    <a:lnTo>
                      <a:pt x="366" y="338"/>
                    </a:lnTo>
                    <a:lnTo>
                      <a:pt x="368" y="358"/>
                    </a:lnTo>
                    <a:lnTo>
                      <a:pt x="366" y="376"/>
                    </a:lnTo>
                    <a:lnTo>
                      <a:pt x="366" y="376"/>
                    </a:lnTo>
                    <a:lnTo>
                      <a:pt x="364" y="392"/>
                    </a:lnTo>
                    <a:lnTo>
                      <a:pt x="360" y="408"/>
                    </a:lnTo>
                    <a:lnTo>
                      <a:pt x="354" y="424"/>
                    </a:lnTo>
                    <a:lnTo>
                      <a:pt x="346" y="438"/>
                    </a:lnTo>
                    <a:lnTo>
                      <a:pt x="338" y="450"/>
                    </a:lnTo>
                    <a:lnTo>
                      <a:pt x="328" y="464"/>
                    </a:lnTo>
                    <a:lnTo>
                      <a:pt x="308" y="488"/>
                    </a:lnTo>
                    <a:lnTo>
                      <a:pt x="262" y="532"/>
                    </a:lnTo>
                    <a:lnTo>
                      <a:pt x="238" y="556"/>
                    </a:lnTo>
                    <a:lnTo>
                      <a:pt x="218" y="582"/>
                    </a:lnTo>
                    <a:lnTo>
                      <a:pt x="218" y="582"/>
                    </a:lnTo>
                    <a:lnTo>
                      <a:pt x="210" y="596"/>
                    </a:lnTo>
                    <a:lnTo>
                      <a:pt x="202" y="612"/>
                    </a:lnTo>
                    <a:lnTo>
                      <a:pt x="194" y="628"/>
                    </a:lnTo>
                    <a:lnTo>
                      <a:pt x="188" y="646"/>
                    </a:lnTo>
                    <a:lnTo>
                      <a:pt x="178" y="684"/>
                    </a:lnTo>
                    <a:lnTo>
                      <a:pt x="170" y="724"/>
                    </a:lnTo>
                    <a:lnTo>
                      <a:pt x="166" y="766"/>
                    </a:lnTo>
                    <a:lnTo>
                      <a:pt x="166" y="808"/>
                    </a:lnTo>
                    <a:lnTo>
                      <a:pt x="166" y="850"/>
                    </a:lnTo>
                    <a:lnTo>
                      <a:pt x="168" y="890"/>
                    </a:lnTo>
                    <a:lnTo>
                      <a:pt x="168" y="890"/>
                    </a:lnTo>
                    <a:close/>
                  </a:path>
                </a:pathLst>
              </a:custGeom>
              <a:solidFill>
                <a:srgbClr val="F78F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4694" y="3339"/>
                <a:ext cx="174" cy="312"/>
              </a:xfrm>
              <a:custGeom>
                <a:avLst/>
                <a:gdLst>
                  <a:gd name="T0" fmla="*/ 174 w 174"/>
                  <a:gd name="T1" fmla="*/ 78 h 312"/>
                  <a:gd name="T2" fmla="*/ 174 w 174"/>
                  <a:gd name="T3" fmla="*/ 78 h 312"/>
                  <a:gd name="T4" fmla="*/ 156 w 174"/>
                  <a:gd name="T5" fmla="*/ 68 h 312"/>
                  <a:gd name="T6" fmla="*/ 122 w 174"/>
                  <a:gd name="T7" fmla="*/ 50 h 312"/>
                  <a:gd name="T8" fmla="*/ 122 w 174"/>
                  <a:gd name="T9" fmla="*/ 50 h 312"/>
                  <a:gd name="T10" fmla="*/ 100 w 174"/>
                  <a:gd name="T11" fmla="*/ 34 h 312"/>
                  <a:gd name="T12" fmla="*/ 76 w 174"/>
                  <a:gd name="T13" fmla="*/ 18 h 312"/>
                  <a:gd name="T14" fmla="*/ 52 w 174"/>
                  <a:gd name="T15" fmla="*/ 0 h 312"/>
                  <a:gd name="T16" fmla="*/ 52 w 174"/>
                  <a:gd name="T17" fmla="*/ 0 h 312"/>
                  <a:gd name="T18" fmla="*/ 62 w 174"/>
                  <a:gd name="T19" fmla="*/ 40 h 312"/>
                  <a:gd name="T20" fmla="*/ 68 w 174"/>
                  <a:gd name="T21" fmla="*/ 84 h 312"/>
                  <a:gd name="T22" fmla="*/ 72 w 174"/>
                  <a:gd name="T23" fmla="*/ 126 h 312"/>
                  <a:gd name="T24" fmla="*/ 70 w 174"/>
                  <a:gd name="T25" fmla="*/ 148 h 312"/>
                  <a:gd name="T26" fmla="*/ 70 w 174"/>
                  <a:gd name="T27" fmla="*/ 168 h 312"/>
                  <a:gd name="T28" fmla="*/ 66 w 174"/>
                  <a:gd name="T29" fmla="*/ 188 h 312"/>
                  <a:gd name="T30" fmla="*/ 62 w 174"/>
                  <a:gd name="T31" fmla="*/ 208 h 312"/>
                  <a:gd name="T32" fmla="*/ 56 w 174"/>
                  <a:gd name="T33" fmla="*/ 228 h 312"/>
                  <a:gd name="T34" fmla="*/ 48 w 174"/>
                  <a:gd name="T35" fmla="*/ 246 h 312"/>
                  <a:gd name="T36" fmla="*/ 38 w 174"/>
                  <a:gd name="T37" fmla="*/ 264 h 312"/>
                  <a:gd name="T38" fmla="*/ 28 w 174"/>
                  <a:gd name="T39" fmla="*/ 282 h 312"/>
                  <a:gd name="T40" fmla="*/ 14 w 174"/>
                  <a:gd name="T41" fmla="*/ 296 h 312"/>
                  <a:gd name="T42" fmla="*/ 0 w 174"/>
                  <a:gd name="T43" fmla="*/ 312 h 312"/>
                  <a:gd name="T44" fmla="*/ 160 w 174"/>
                  <a:gd name="T45" fmla="*/ 312 h 312"/>
                  <a:gd name="T46" fmla="*/ 160 w 174"/>
                  <a:gd name="T47" fmla="*/ 312 h 312"/>
                  <a:gd name="T48" fmla="*/ 158 w 174"/>
                  <a:gd name="T49" fmla="*/ 246 h 312"/>
                  <a:gd name="T50" fmla="*/ 160 w 174"/>
                  <a:gd name="T51" fmla="*/ 188 h 312"/>
                  <a:gd name="T52" fmla="*/ 166 w 174"/>
                  <a:gd name="T53" fmla="*/ 134 h 312"/>
                  <a:gd name="T54" fmla="*/ 174 w 174"/>
                  <a:gd name="T55" fmla="*/ 78 h 312"/>
                  <a:gd name="T56" fmla="*/ 174 w 174"/>
                  <a:gd name="T57" fmla="*/ 78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4" h="312">
                    <a:moveTo>
                      <a:pt x="174" y="78"/>
                    </a:moveTo>
                    <a:lnTo>
                      <a:pt x="174" y="78"/>
                    </a:lnTo>
                    <a:lnTo>
                      <a:pt x="156" y="68"/>
                    </a:lnTo>
                    <a:lnTo>
                      <a:pt x="122" y="50"/>
                    </a:lnTo>
                    <a:lnTo>
                      <a:pt x="122" y="50"/>
                    </a:lnTo>
                    <a:lnTo>
                      <a:pt x="100" y="34"/>
                    </a:lnTo>
                    <a:lnTo>
                      <a:pt x="76" y="18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62" y="40"/>
                    </a:lnTo>
                    <a:lnTo>
                      <a:pt x="68" y="84"/>
                    </a:lnTo>
                    <a:lnTo>
                      <a:pt x="72" y="126"/>
                    </a:lnTo>
                    <a:lnTo>
                      <a:pt x="70" y="148"/>
                    </a:lnTo>
                    <a:lnTo>
                      <a:pt x="70" y="168"/>
                    </a:lnTo>
                    <a:lnTo>
                      <a:pt x="66" y="188"/>
                    </a:lnTo>
                    <a:lnTo>
                      <a:pt x="62" y="208"/>
                    </a:lnTo>
                    <a:lnTo>
                      <a:pt x="56" y="228"/>
                    </a:lnTo>
                    <a:lnTo>
                      <a:pt x="48" y="246"/>
                    </a:lnTo>
                    <a:lnTo>
                      <a:pt x="38" y="264"/>
                    </a:lnTo>
                    <a:lnTo>
                      <a:pt x="28" y="282"/>
                    </a:lnTo>
                    <a:lnTo>
                      <a:pt x="14" y="296"/>
                    </a:lnTo>
                    <a:lnTo>
                      <a:pt x="0" y="312"/>
                    </a:lnTo>
                    <a:lnTo>
                      <a:pt x="160" y="312"/>
                    </a:lnTo>
                    <a:lnTo>
                      <a:pt x="160" y="312"/>
                    </a:lnTo>
                    <a:lnTo>
                      <a:pt x="158" y="246"/>
                    </a:lnTo>
                    <a:lnTo>
                      <a:pt x="160" y="188"/>
                    </a:lnTo>
                    <a:lnTo>
                      <a:pt x="166" y="134"/>
                    </a:lnTo>
                    <a:lnTo>
                      <a:pt x="174" y="78"/>
                    </a:lnTo>
                    <a:lnTo>
                      <a:pt x="174" y="78"/>
                    </a:lnTo>
                    <a:close/>
                  </a:path>
                </a:pathLst>
              </a:custGeom>
              <a:solidFill>
                <a:srgbClr val="F78F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175"/>
            <a:ext cx="1789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388" y="1341438"/>
            <a:ext cx="6665912" cy="324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r" rtl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e-IL" altLang="he-IL" sz="2800" dirty="0"/>
              <a:t>הצגת אנשי הרכש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e-IL" altLang="he-IL" sz="2800" dirty="0"/>
              <a:t>תהליכי הרכש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e-IL" altLang="he-IL" sz="2800" dirty="0"/>
              <a:t> הנחיות לרכישת ציוד יקר ערך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e-IL" altLang="he-IL" sz="2800" dirty="0"/>
              <a:t>הנחיות לרכישות חו"ל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e-IL" altLang="he-IL" sz="2800" dirty="0"/>
              <a:t>שאלות חוקרים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3850" y="1341438"/>
            <a:ext cx="669607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3708400" y="550863"/>
            <a:ext cx="3140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3600" b="1"/>
              <a:t>מטרות ההדרכה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23850" y="6669088"/>
            <a:ext cx="669607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spect="1"/>
          </p:cNvSpPr>
          <p:nvPr/>
        </p:nvSpPr>
        <p:spPr>
          <a:xfrm>
            <a:off x="46831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175"/>
            <a:ext cx="1789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79151" y="1061708"/>
            <a:ext cx="6985471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600" b="1" dirty="0">
                <a:cs typeface="+mn-cs"/>
              </a:rPr>
              <a:t>פנחס ברנשטיין - </a:t>
            </a:r>
            <a:r>
              <a:rPr lang="he-IL" altLang="he-IL" sz="1600" dirty="0">
                <a:cs typeface="+mn-cs"/>
              </a:rPr>
              <a:t>מנהל מחלקת רכש ואספקה. טל' 6461261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600" dirty="0"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600" b="1" u="sng" dirty="0">
                <a:cs typeface="+mn-cs"/>
              </a:rPr>
              <a:t>מדור קניינות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he-IL" altLang="he-IL" sz="1600" b="1" dirty="0">
                <a:cs typeface="+mn-cs"/>
              </a:rPr>
              <a:t>רמ"ד- קובי מורד, </a:t>
            </a:r>
            <a:r>
              <a:rPr lang="he-IL" altLang="he-IL" sz="1600" dirty="0">
                <a:cs typeface="+mn-cs"/>
              </a:rPr>
              <a:t>אחראי על תחום ההסעות, טל' 6472390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600" dirty="0">
              <a:cs typeface="+mn-cs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</a:pPr>
            <a:r>
              <a:rPr lang="he-IL" altLang="he-IL" sz="1600" b="1" dirty="0">
                <a:cs typeface="+mn-cs"/>
              </a:rPr>
              <a:t>פטי פרידריך – </a:t>
            </a:r>
            <a:r>
              <a:rPr lang="he-IL" altLang="he-IL" sz="1600" dirty="0">
                <a:cs typeface="+mn-cs"/>
              </a:rPr>
              <a:t>קניינות חו"ל בכירה, יבוא- יצוא. טל' 6461817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</a:pPr>
            <a:r>
              <a:rPr lang="he-IL" altLang="he-IL" sz="1600" b="1" dirty="0">
                <a:cs typeface="+mn-cs"/>
              </a:rPr>
              <a:t>שקד אזולאי- </a:t>
            </a:r>
            <a:r>
              <a:rPr lang="he-IL" altLang="he-IL" sz="1600" dirty="0">
                <a:cs typeface="+mn-cs"/>
              </a:rPr>
              <a:t>קניינות חו"ל, יבוא יצוא טל' 64672674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</a:pPr>
            <a:r>
              <a:rPr lang="he-IL" altLang="he-IL" sz="1600" b="1" dirty="0">
                <a:cs typeface="+mn-cs"/>
              </a:rPr>
              <a:t>איתי הררי– </a:t>
            </a:r>
            <a:r>
              <a:rPr lang="he-IL" altLang="he-IL" sz="1600" dirty="0">
                <a:cs typeface="+mn-cs"/>
              </a:rPr>
              <a:t>רכש ציוד מדעי טל' 6461818</a:t>
            </a:r>
            <a:endParaRPr lang="he-IL" altLang="he-IL" sz="1600" b="1" dirty="0">
              <a:cs typeface="+mn-cs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</a:pPr>
            <a:r>
              <a:rPr lang="he-IL" altLang="he-IL" sz="1600" b="1" dirty="0">
                <a:cs typeface="+mn-cs"/>
              </a:rPr>
              <a:t>לידיה בובליל – </a:t>
            </a:r>
            <a:r>
              <a:rPr lang="he-IL" altLang="he-IL" sz="1600" dirty="0">
                <a:cs typeface="+mn-cs"/>
              </a:rPr>
              <a:t>ציוד משרדי, שירותי ייעוץ, פרסום בעיתונות, השתלמויות, הסעדה, אירוח ובתי מלון, ציוד חשמלי, הדפסה, עזרי הוראה. טל' 6461815</a:t>
            </a:r>
            <a:endParaRPr lang="he-IL" altLang="he-IL" sz="1600" b="1" dirty="0">
              <a:cs typeface="+mn-cs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</a:pPr>
            <a:r>
              <a:rPr lang="he-IL" altLang="he-IL" sz="1600" b="1" dirty="0">
                <a:cs typeface="+mn-cs"/>
              </a:rPr>
              <a:t>מירי </a:t>
            </a:r>
            <a:r>
              <a:rPr lang="he-IL" altLang="he-IL" sz="1600" b="1" dirty="0" err="1">
                <a:cs typeface="+mn-cs"/>
              </a:rPr>
              <a:t>סקג'יו</a:t>
            </a:r>
            <a:r>
              <a:rPr lang="he-IL" altLang="he-IL" sz="1600" b="1" dirty="0">
                <a:cs typeface="+mn-cs"/>
              </a:rPr>
              <a:t> כהן– </a:t>
            </a:r>
            <a:r>
              <a:rPr lang="he-IL" altLang="he-IL" sz="1600" dirty="0">
                <a:cs typeface="+mn-cs"/>
              </a:rPr>
              <a:t>ריהוט, שירותי מוניות, שירותי עיצוב גרפיקה, השכרת רכבים, ציוד טכני, ציוד ספורט, עריכה ותרגום. טל' 6472685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</a:pPr>
            <a:r>
              <a:rPr lang="he-IL" altLang="he-IL" sz="1600" b="1" dirty="0">
                <a:cs typeface="+mn-cs"/>
              </a:rPr>
              <a:t>עדי גולדין אייבי – </a:t>
            </a:r>
            <a:r>
              <a:rPr lang="he-IL" altLang="he-IL" sz="1600" dirty="0">
                <a:cs typeface="+mn-cs"/>
              </a:rPr>
              <a:t>כימיקלים, בעלי חיים, גזים, חומרים רדיואקטיביים טל' 6472391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</a:pPr>
            <a:r>
              <a:rPr lang="he-IL" altLang="he-IL" sz="1600" b="1" dirty="0">
                <a:cs typeface="+mn-cs"/>
              </a:rPr>
              <a:t>אמיר חטיבה– </a:t>
            </a:r>
            <a:r>
              <a:rPr lang="he-IL" altLang="he-IL" sz="1600" dirty="0">
                <a:cs typeface="+mn-cs"/>
              </a:rPr>
              <a:t>רכש מחשבים ציוד נלווה ותקשורת. טל' 6461264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600" b="1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3850" y="1341438"/>
            <a:ext cx="669607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3075366" y="468021"/>
            <a:ext cx="3797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3600" b="1" dirty="0"/>
              <a:t>אנשי קשר במחלקה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49225" y="6704013"/>
            <a:ext cx="669607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 noChangeAspect="1"/>
          </p:cNvSpPr>
          <p:nvPr/>
        </p:nvSpPr>
        <p:spPr>
          <a:xfrm>
            <a:off x="46831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175"/>
            <a:ext cx="1789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0" y="908720"/>
            <a:ext cx="7019925" cy="607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400" b="1" u="sng" dirty="0"/>
              <a:t>הגדרות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יזם / משתמש קצה</a:t>
            </a:r>
            <a:endParaRPr lang="he-IL" altLang="he-I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/>
              <a:t>עובד אוניברסיטת בן גוריון או מי שהוסמך לכך על-ידי האוניברסיטה, אשר הוא בעל תקציב ורשאי לבצע הזמנות ולהפיק דרישות על-פי התקציבים שאושרו לו, בהתאם לנוהלי הרכש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קניין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/>
              <a:t>עובד במחלקת רכש והספקה, תפקידו לבצע רכישה על-פי כללי הרכש של האוניברסיטה, בהתאם לדרישת היזם ובתיאום עמו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ספק/קבלן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/>
              <a:t>אישיות משפטית המסוגלת ומוכנה להתחייב או שהתחייבה לספק ציוד/ שירות לאוניברסיטת בן-גוריון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ספק מאושר </a:t>
            </a:r>
            <a:endParaRPr lang="he-IL" altLang="he-I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/>
              <a:t>ספק מאושר אשר עבר תהליך אישור ספק ומופיע ברשימת הספקים המאושרים של האוניברסיטה.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he-IL" altLang="he-IL" sz="1800" b="1" dirty="0"/>
              <a:t>תפנית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/>
              <a:t>מערכת </a:t>
            </a:r>
            <a:r>
              <a:rPr lang="en-US" altLang="he-IL" sz="1800" dirty="0"/>
              <a:t>ERP </a:t>
            </a:r>
            <a:r>
              <a:rPr lang="he-IL" altLang="he-IL" sz="1800" dirty="0"/>
              <a:t> המנהלת את מערך הכספים של האוניברסיטה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3850" y="1001848"/>
            <a:ext cx="669607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4591090" y="349375"/>
            <a:ext cx="2273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3600" b="1" dirty="0"/>
              <a:t>הליך הרכש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23850" y="6669088"/>
            <a:ext cx="669607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 noChangeAspect="1"/>
          </p:cNvSpPr>
          <p:nvPr/>
        </p:nvSpPr>
        <p:spPr>
          <a:xfrm>
            <a:off x="46831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250826" y="1484784"/>
            <a:ext cx="7104062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000" b="1" i="1" dirty="0"/>
              <a:t>הזמנה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/>
              <a:t>הזמנה הינה הסכם התקשרות בין האוניברסיטה והספק. רק כנגד הזמנה רשאי הספק לספק ציוד/שירות ליחידות האוניברסיטה.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800" b="1" i="1" dirty="0"/>
              <a:t>תהליך הרכש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b="1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b="1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b="1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b="1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b="1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b="1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b="1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b="1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175"/>
            <a:ext cx="1789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23850" y="1341438"/>
            <a:ext cx="669607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4575175" y="550863"/>
            <a:ext cx="2273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3600" b="1"/>
              <a:t>הליך הרכש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23850" y="6669088"/>
            <a:ext cx="669607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 noChangeAspect="1"/>
          </p:cNvSpPr>
          <p:nvPr/>
        </p:nvSpPr>
        <p:spPr>
          <a:xfrm>
            <a:off x="46831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" name="Pentagon 1"/>
          <p:cNvSpPr/>
          <p:nvPr/>
        </p:nvSpPr>
        <p:spPr>
          <a:xfrm flipH="1">
            <a:off x="6728202" y="3684255"/>
            <a:ext cx="1512887" cy="504825"/>
          </a:xfrm>
          <a:prstGeom prst="homePlate">
            <a:avLst>
              <a:gd name="adj" fmla="val 51712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he-IL" dirty="0">
                <a:solidFill>
                  <a:schemeClr val="tx1"/>
                </a:solidFill>
              </a:rPr>
              <a:t>העלאת צורך</a:t>
            </a:r>
          </a:p>
        </p:txBody>
      </p:sp>
      <p:sp>
        <p:nvSpPr>
          <p:cNvPr id="3" name="Chevron 2"/>
          <p:cNvSpPr/>
          <p:nvPr/>
        </p:nvSpPr>
        <p:spPr>
          <a:xfrm flipH="1">
            <a:off x="5580062" y="3685048"/>
            <a:ext cx="1368425" cy="504825"/>
          </a:xfrm>
          <a:prstGeom prst="chevron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he-IL" dirty="0">
                <a:solidFill>
                  <a:schemeClr val="tx1"/>
                </a:solidFill>
              </a:rPr>
              <a:t>הצעת מחיר</a:t>
            </a:r>
          </a:p>
        </p:txBody>
      </p:sp>
      <p:sp>
        <p:nvSpPr>
          <p:cNvPr id="10" name="Chevron 9"/>
          <p:cNvSpPr/>
          <p:nvPr/>
        </p:nvSpPr>
        <p:spPr>
          <a:xfrm flipH="1">
            <a:off x="4421354" y="3685842"/>
            <a:ext cx="1368425" cy="503238"/>
          </a:xfrm>
          <a:prstGeom prst="chevron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he-IL" dirty="0">
                <a:solidFill>
                  <a:schemeClr val="tx1"/>
                </a:solidFill>
              </a:rPr>
              <a:t>משא ומתן</a:t>
            </a:r>
          </a:p>
        </p:txBody>
      </p:sp>
      <p:sp>
        <p:nvSpPr>
          <p:cNvPr id="11" name="Chevron 10"/>
          <p:cNvSpPr/>
          <p:nvPr/>
        </p:nvSpPr>
        <p:spPr>
          <a:xfrm flipH="1">
            <a:off x="1759164" y="3679825"/>
            <a:ext cx="1423988" cy="503238"/>
          </a:xfrm>
          <a:prstGeom prst="chevron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he-IL" dirty="0">
                <a:solidFill>
                  <a:schemeClr val="tx1"/>
                </a:solidFill>
              </a:rPr>
              <a:t>הוצאת הזמנה</a:t>
            </a:r>
          </a:p>
        </p:txBody>
      </p:sp>
      <p:sp>
        <p:nvSpPr>
          <p:cNvPr id="19" name="Chevron 18"/>
          <p:cNvSpPr/>
          <p:nvPr/>
        </p:nvSpPr>
        <p:spPr>
          <a:xfrm>
            <a:off x="1103313" y="4903788"/>
            <a:ext cx="1262062" cy="503237"/>
          </a:xfrm>
          <a:prstGeom prst="chevron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he-IL" dirty="0">
                <a:solidFill>
                  <a:schemeClr val="tx1"/>
                </a:solidFill>
              </a:rPr>
              <a:t>קליטת הציוד </a:t>
            </a:r>
          </a:p>
        </p:txBody>
      </p:sp>
      <p:grpSp>
        <p:nvGrpSpPr>
          <p:cNvPr id="7181" name="Group 19"/>
          <p:cNvGrpSpPr>
            <a:grpSpLocks/>
          </p:cNvGrpSpPr>
          <p:nvPr/>
        </p:nvGrpSpPr>
        <p:grpSpPr bwMode="auto">
          <a:xfrm>
            <a:off x="180975" y="3679825"/>
            <a:ext cx="1787525" cy="1838325"/>
            <a:chOff x="180825" y="3679528"/>
            <a:chExt cx="1787261" cy="1839189"/>
          </a:xfrm>
        </p:grpSpPr>
        <p:sp>
          <p:nvSpPr>
            <p:cNvPr id="17" name="Chevron 16"/>
            <p:cNvSpPr/>
            <p:nvPr/>
          </p:nvSpPr>
          <p:spPr>
            <a:xfrm flipH="1">
              <a:off x="1331593" y="3679528"/>
              <a:ext cx="636493" cy="503475"/>
            </a:xfrm>
            <a:prstGeom prst="chevron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9" name="U-Turn Arrow 8"/>
            <p:cNvSpPr/>
            <p:nvPr/>
          </p:nvSpPr>
          <p:spPr>
            <a:xfrm rot="16200000" flipH="1">
              <a:off x="-14973" y="3883268"/>
              <a:ext cx="1831247" cy="1439650"/>
            </a:xfrm>
            <a:prstGeom prst="uturnArrow">
              <a:avLst>
                <a:gd name="adj1" fmla="val 34836"/>
                <a:gd name="adj2" fmla="val 25000"/>
                <a:gd name="adj3" fmla="val 25000"/>
                <a:gd name="adj4" fmla="val 43750"/>
                <a:gd name="adj5" fmla="val 75000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47461" y="3701763"/>
              <a:ext cx="144441" cy="47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endParaRPr lang="he-IL"/>
            </a:p>
          </p:txBody>
        </p:sp>
      </p:grpSp>
      <p:sp>
        <p:nvSpPr>
          <p:cNvPr id="22" name="Chevron 21"/>
          <p:cNvSpPr/>
          <p:nvPr/>
        </p:nvSpPr>
        <p:spPr>
          <a:xfrm>
            <a:off x="2205038" y="4903788"/>
            <a:ext cx="2133600" cy="503237"/>
          </a:xfrm>
          <a:prstGeom prst="chevron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he-IL" dirty="0">
                <a:solidFill>
                  <a:schemeClr val="tx1"/>
                </a:solidFill>
              </a:rPr>
              <a:t>קבלת חשבונית/ תעודת משלוח</a:t>
            </a:r>
          </a:p>
        </p:txBody>
      </p:sp>
      <p:sp>
        <p:nvSpPr>
          <p:cNvPr id="24" name="Chevron 23"/>
          <p:cNvSpPr/>
          <p:nvPr/>
        </p:nvSpPr>
        <p:spPr>
          <a:xfrm>
            <a:off x="4203700" y="4903788"/>
            <a:ext cx="1647825" cy="503237"/>
          </a:xfrm>
          <a:prstGeom prst="chevron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he-IL" dirty="0">
                <a:solidFill>
                  <a:schemeClr val="tx1"/>
                </a:solidFill>
              </a:rPr>
              <a:t>בדיקת החשבוניות</a:t>
            </a:r>
          </a:p>
        </p:txBody>
      </p:sp>
      <p:grpSp>
        <p:nvGrpSpPr>
          <p:cNvPr id="7184" name="Group 20"/>
          <p:cNvGrpSpPr>
            <a:grpSpLocks/>
          </p:cNvGrpSpPr>
          <p:nvPr/>
        </p:nvGrpSpPr>
        <p:grpSpPr bwMode="auto">
          <a:xfrm>
            <a:off x="5711825" y="4897438"/>
            <a:ext cx="1381125" cy="504825"/>
            <a:chOff x="5712502" y="4898038"/>
            <a:chExt cx="1379778" cy="504056"/>
          </a:xfrm>
        </p:grpSpPr>
        <p:sp>
          <p:nvSpPr>
            <p:cNvPr id="26" name="Chevron 25"/>
            <p:cNvSpPr/>
            <p:nvPr/>
          </p:nvSpPr>
          <p:spPr>
            <a:xfrm>
              <a:off x="5712502" y="4898038"/>
              <a:ext cx="1359161" cy="504056"/>
            </a:xfrm>
            <a:prstGeom prst="chevron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r>
                <a:rPr lang="he-IL" dirty="0">
                  <a:solidFill>
                    <a:schemeClr val="tx1"/>
                  </a:solidFill>
                </a:rPr>
                <a:t>סגירת הזמנה</a:t>
              </a:r>
            </a:p>
          </p:txBody>
        </p:sp>
        <p:sp>
          <p:nvSpPr>
            <p:cNvPr id="27" name="Chevron 26"/>
            <p:cNvSpPr/>
            <p:nvPr/>
          </p:nvSpPr>
          <p:spPr>
            <a:xfrm>
              <a:off x="6803637" y="4898038"/>
              <a:ext cx="288643" cy="504056"/>
            </a:xfrm>
            <a:prstGeom prst="chevron">
              <a:avLst>
                <a:gd name="adj" fmla="val 0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67160" y="4915473"/>
              <a:ext cx="142736" cy="475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endParaRPr lang="he-IL"/>
            </a:p>
          </p:txBody>
        </p:sp>
      </p:grpSp>
      <p:sp>
        <p:nvSpPr>
          <p:cNvPr id="23" name="Up Arrow 22"/>
          <p:cNvSpPr/>
          <p:nvPr/>
        </p:nvSpPr>
        <p:spPr>
          <a:xfrm>
            <a:off x="1901237" y="5464386"/>
            <a:ext cx="607602" cy="431589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509" y="5938918"/>
            <a:ext cx="187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תהליך סריקה חדש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2032" y="4464456"/>
            <a:ext cx="1979612" cy="276999"/>
          </a:xfrm>
          <a:prstGeom prst="rect">
            <a:avLst/>
          </a:prstGeom>
          <a:noFill/>
          <a:ln w="22225">
            <a:solidFill>
              <a:schemeClr val="accent6"/>
            </a:solidFill>
          </a:ln>
        </p:spPr>
        <p:txBody>
          <a:bodyPr wrap="square" rtlCol="1">
            <a:spAutoFit/>
          </a:bodyPr>
          <a:lstStyle/>
          <a:p>
            <a:r>
              <a:rPr lang="he-IL" sz="1200" dirty="0"/>
              <a:t>גורמים מאשרים, גורמי חיתום</a:t>
            </a:r>
          </a:p>
        </p:txBody>
      </p:sp>
      <p:cxnSp>
        <p:nvCxnSpPr>
          <p:cNvPr id="15" name="Straight Arrow Connector 14"/>
          <p:cNvCxnSpPr>
            <a:stCxn id="6" idx="0"/>
          </p:cNvCxnSpPr>
          <p:nvPr/>
        </p:nvCxnSpPr>
        <p:spPr>
          <a:xfrm flipV="1">
            <a:off x="3271838" y="4176713"/>
            <a:ext cx="0" cy="2877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hevron 28"/>
          <p:cNvSpPr/>
          <p:nvPr/>
        </p:nvSpPr>
        <p:spPr>
          <a:xfrm flipH="1">
            <a:off x="3020916" y="3685842"/>
            <a:ext cx="1611906" cy="503238"/>
          </a:xfrm>
          <a:prstGeom prst="chevron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he-IL" sz="1600" dirty="0">
                <a:solidFill>
                  <a:schemeClr val="tx1"/>
                </a:solidFill>
              </a:rPr>
              <a:t>דרישה לביצוע רכש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06B909-526B-4F5D-B62A-E4B71FC6EC49}"/>
              </a:ext>
            </a:extLst>
          </p:cNvPr>
          <p:cNvSpPr txBox="1"/>
          <p:nvPr/>
        </p:nvSpPr>
        <p:spPr>
          <a:xfrm>
            <a:off x="9251157" y="4381600"/>
            <a:ext cx="205302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he-IL" dirty="0"/>
              <a:t>ברכישות גדולות כדאי לערב את הרכש כבר בשלב זה</a:t>
            </a:r>
            <a:endParaRPr lang="en-IL" dirty="0"/>
          </a:p>
        </p:txBody>
      </p:sp>
      <p:sp>
        <p:nvSpPr>
          <p:cNvPr id="14" name="חץ: למטה 13">
            <a:extLst>
              <a:ext uri="{FF2B5EF4-FFF2-40B4-BE49-F238E27FC236}">
                <a16:creationId xmlns:a16="http://schemas.microsoft.com/office/drawing/2014/main" id="{E548A50F-A260-468B-8D7D-29A48F35B1EB}"/>
              </a:ext>
            </a:extLst>
          </p:cNvPr>
          <p:cNvSpPr/>
          <p:nvPr/>
        </p:nvSpPr>
        <p:spPr>
          <a:xfrm rot="18651199">
            <a:off x="8462266" y="3802370"/>
            <a:ext cx="485774" cy="11693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175"/>
            <a:ext cx="1789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23850" y="1341438"/>
            <a:ext cx="669607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4385941" y="550863"/>
            <a:ext cx="24625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3600" b="1" dirty="0"/>
              <a:t>הצעות מחיר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23850" y="6669088"/>
            <a:ext cx="669607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 noChangeAspect="1"/>
          </p:cNvSpPr>
          <p:nvPr/>
        </p:nvSpPr>
        <p:spPr>
          <a:xfrm>
            <a:off x="46831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576263" y="1700808"/>
            <a:ext cx="64074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2400" dirty="0"/>
              <a:t>עד 5,000 ₪- נדרשת הצעת מחיר אחת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2400" dirty="0"/>
              <a:t>בין 5,000 ₪- ל-50,000 ₪ נדרשות שתי הצעות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2400" dirty="0"/>
              <a:t>בין 50,000 ₪ - 100,000 ₪ נדרשות 3 הצעות מחיר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2400" dirty="0"/>
              <a:t>מעל 100,000 ₪- נדרש מכרז או פטור ממכרז באמצעות תקנה 8</a:t>
            </a:r>
          </a:p>
        </p:txBody>
      </p:sp>
    </p:spTree>
    <p:extLst>
      <p:ext uri="{BB962C8B-B14F-4D97-AF65-F5344CB8AC3E}">
        <p14:creationId xmlns:p14="http://schemas.microsoft.com/office/powerpoint/2010/main" val="226533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175"/>
            <a:ext cx="1789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23850" y="1341438"/>
            <a:ext cx="669607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3720696" y="550863"/>
            <a:ext cx="31277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3600" b="1" dirty="0"/>
              <a:t>גורמים מאשרים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23850" y="6669088"/>
            <a:ext cx="669607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 noChangeAspect="1"/>
          </p:cNvSpPr>
          <p:nvPr/>
        </p:nvSpPr>
        <p:spPr>
          <a:xfrm>
            <a:off x="46831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576263" y="1451259"/>
            <a:ext cx="644366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גורמים מאשרים הינם יחידות באוניברסיטה שתפקידם בין היתר לאשר דרישות רכש לאחר שעברו את טיפול הרכש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2400" b="1" dirty="0"/>
              <a:t>גורמי תקציב</a:t>
            </a: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הרשות למחקר ופיתוח</a:t>
            </a: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קרנות ומחקרים</a:t>
            </a: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תקציבים מיוחדים</a:t>
            </a: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מכונים לחקר המדבר / מכון בן גוריון לחקר ישראל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2400" b="1" dirty="0"/>
              <a:t>גורמי אחרים</a:t>
            </a: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בטיחות</a:t>
            </a: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אחזקה</a:t>
            </a: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dirty="0" err="1"/>
              <a:t>אינווטר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96595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175"/>
            <a:ext cx="1789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23850" y="1341438"/>
            <a:ext cx="669607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4411589" y="550863"/>
            <a:ext cx="24368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3600" b="1" dirty="0"/>
              <a:t>גורמי חיתום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23850" y="6669088"/>
            <a:ext cx="669607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 noChangeAspect="1"/>
          </p:cNvSpPr>
          <p:nvPr/>
        </p:nvSpPr>
        <p:spPr>
          <a:xfrm>
            <a:off x="46831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468313" y="1556792"/>
            <a:ext cx="6551612" cy="419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גורמים חיתום הינם בעלי תפקידים באוניברסיטה שתפקידם לאשר דרישות רכש לאחר שעברו אישור הגורמים המאשרים</a:t>
            </a: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עד 3,500 ₪ - קניין </a:t>
            </a: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3,500-30,000 ₪- רמ"ד קניינות </a:t>
            </a: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30,001- 100,000 ₪- רמ"ד קניינות + מנהל רכש</a:t>
            </a: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200,000-100,000 ₪  -רמ"ד קניינות + מנהל רכש + סמנכ"לית כספים</a:t>
            </a: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מעל 200,000 ₪- רמ"ד קניינות + מנהל רכש + סמנכ"לית כספים+ מנכ"ל</a:t>
            </a:r>
          </a:p>
        </p:txBody>
      </p:sp>
    </p:spTree>
    <p:extLst>
      <p:ext uri="{BB962C8B-B14F-4D97-AF65-F5344CB8AC3E}">
        <p14:creationId xmlns:p14="http://schemas.microsoft.com/office/powerpoint/2010/main" val="56623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175"/>
            <a:ext cx="1789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23850" y="1341438"/>
            <a:ext cx="669607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4113432" y="550863"/>
            <a:ext cx="27350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3600" b="1" dirty="0"/>
              <a:t>רכישה עצמית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23850" y="6669088"/>
            <a:ext cx="669607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 noChangeAspect="1"/>
          </p:cNvSpPr>
          <p:nvPr/>
        </p:nvSpPr>
        <p:spPr>
          <a:xfrm>
            <a:off x="46831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576263" y="1700808"/>
            <a:ext cx="64074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SzPct val="84000"/>
              <a:buFont typeface="Wingdings" panose="05000000000000000000" pitchFamily="2" charset="2"/>
              <a:buChar char="§"/>
              <a:defRPr/>
            </a:pPr>
            <a:r>
              <a:rPr lang="he-IL" sz="2400" b="1" dirty="0"/>
              <a:t>רכישה עצמאית וקבלת החזר</a:t>
            </a:r>
            <a:r>
              <a:rPr lang="he-IL" sz="2400" dirty="0"/>
              <a:t>- עד 100$ בארץ ועד 300$ בחו"ל לא נדרש אישור מהרכש לרכישה עצמית אך נדרש אישור הגורם התקציבי.</a:t>
            </a:r>
          </a:p>
          <a:p>
            <a:pPr algn="r" rtl="1">
              <a:buSzPct val="84000"/>
              <a:defRPr/>
            </a:pPr>
            <a:r>
              <a:rPr lang="he-IL" sz="2400" dirty="0"/>
              <a:t>מעבר לסכומים אלה יש לפנות בטרם הרכישה לקבלת אישור </a:t>
            </a:r>
            <a:r>
              <a:rPr lang="he-IL" sz="2400" dirty="0" err="1"/>
              <a:t>מרמ"ד</a:t>
            </a:r>
            <a:r>
              <a:rPr lang="he-IL" sz="2400" dirty="0"/>
              <a:t> קניינות / </a:t>
            </a:r>
            <a:r>
              <a:rPr lang="he-IL" sz="2400" dirty="0" err="1"/>
              <a:t>ממ"ח</a:t>
            </a:r>
            <a:r>
              <a:rPr lang="he-IL" sz="2400" dirty="0"/>
              <a:t> רכש. </a:t>
            </a:r>
          </a:p>
          <a:p>
            <a:pPr algn="r" rtl="1">
              <a:buSzPct val="84000"/>
              <a:defRPr/>
            </a:pPr>
            <a:endParaRPr lang="he-IL" sz="2400" dirty="0"/>
          </a:p>
          <a:p>
            <a:pPr algn="r" rtl="1">
              <a:buSzPct val="84000"/>
              <a:buFont typeface="Wingdings" panose="05000000000000000000" pitchFamily="2" charset="2"/>
              <a:buChar char="§"/>
              <a:defRPr/>
            </a:pPr>
            <a:r>
              <a:rPr lang="he-IL" sz="2400" b="1" dirty="0"/>
              <a:t>רכישת ספרים- </a:t>
            </a:r>
            <a:r>
              <a:rPr lang="he-IL" sz="2400" dirty="0"/>
              <a:t>ניתן לרכוש ספרים בארץ או בחו"ל עד 300$ ולבקש החזר באמצעות הוראת תשלום. זאת בכפוף לאישור הגורם התקציבי ללא צורך לרשום את הספרים בספריה.</a:t>
            </a:r>
          </a:p>
        </p:txBody>
      </p:sp>
    </p:spTree>
    <p:extLst>
      <p:ext uri="{BB962C8B-B14F-4D97-AF65-F5344CB8AC3E}">
        <p14:creationId xmlns:p14="http://schemas.microsoft.com/office/powerpoint/2010/main" val="323881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5e7__x05d5__x05d1__x05e5_ xmlns="a089a6e6-3f50-4989-872c-4c6259e59c65">
      <Url xsi:nil="true"/>
      <Description xsi:nil="true"/>
    </_x05e7__x05d5__x05d1__x05e5_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E00BF50E22A84A448A40DAEE83FAB245" ma:contentTypeVersion="1" ma:contentTypeDescription="צור מסמך חדש." ma:contentTypeScope="" ma:versionID="8add6712ac090c36adcbec361aee5726">
  <xsd:schema xmlns:xsd="http://www.w3.org/2001/XMLSchema" xmlns:xs="http://www.w3.org/2001/XMLSchema" xmlns:p="http://schemas.microsoft.com/office/2006/metadata/properties" xmlns:ns2="a089a6e6-3f50-4989-872c-4c6259e59c65" xmlns:ns3="3fd1f8e8-d4eb-4fa9-9edf-90e13be718c2" targetNamespace="http://schemas.microsoft.com/office/2006/metadata/properties" ma:root="true" ma:fieldsID="96646c02597954e85c1f7606e8854426" ns2:_="" ns3:_="">
    <xsd:import namespace="a089a6e6-3f50-4989-872c-4c6259e59c65"/>
    <xsd:import namespace="3fd1f8e8-d4eb-4fa9-9edf-90e13be718c2"/>
    <xsd:element name="properties">
      <xsd:complexType>
        <xsd:sequence>
          <xsd:element name="documentManagement">
            <xsd:complexType>
              <xsd:all>
                <xsd:element ref="ns2:_x05e7__x05d5__x05d1__x05e5_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89a6e6-3f50-4989-872c-4c6259e59c65" elementFormDefault="qualified">
    <xsd:import namespace="http://schemas.microsoft.com/office/2006/documentManagement/types"/>
    <xsd:import namespace="http://schemas.microsoft.com/office/infopath/2007/PartnerControls"/>
    <xsd:element name="_x05e7__x05d5__x05d1__x05e5_" ma:index="8" nillable="true" ma:displayName="קובץ" ma:format="Hyperlink" ma:internalName="_x05e7__x05d5__x05d1__x05e5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1f8e8-d4eb-4fa9-9edf-90e13be718c2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ערך של מזהה מסמך" ma:description="הערך של מזהה המסמך שהוקצה לפריט זה." ma:internalName="_dlc_DocId" ma:readOnly="true">
      <xsd:simpleType>
        <xsd:restriction base="dms:Text"/>
      </xsd:simpleType>
    </xsd:element>
    <xsd:element name="_dlc_DocIdUrl" ma:index="10" nillable="true" ma:displayName="מזהה מסמך" ma:description="קישור קבוע למסמך זה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תיאור קובץ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CDFE08-E37B-4C8D-9D40-5FCD4E4FE0CD}">
  <ds:schemaRefs>
    <ds:schemaRef ds:uri="http://purl.org/dc/terms/"/>
    <ds:schemaRef ds:uri="a089a6e6-3f50-4989-872c-4c6259e59c65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3fd1f8e8-d4eb-4fa9-9edf-90e13be718c2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23E55F7-7340-4316-9769-1E13DE950D2A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5794A0D4-B2C2-4F8B-8421-E497F0F5B23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48BE045-390D-436E-A0DA-6768F33890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89a6e6-3f50-4989-872c-4c6259e59c65"/>
    <ds:schemaRef ds:uri="3fd1f8e8-d4eb-4fa9-9edf-90e13be718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52EA6A02-D026-463F-A198-63D4957259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9707</TotalTime>
  <Words>1054</Words>
  <Application>Microsoft Office PowerPoint</Application>
  <PresentationFormat>‫הצגה על המסך (4:3)</PresentationFormat>
  <Paragraphs>173</Paragraphs>
  <Slides>18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Ben Gurion University of the Negev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תבנית למצגת כללית עם שם האונבירסיטה</dc:title>
  <dc:creator>liatmah</dc:creator>
  <cp:lastModifiedBy>דיליה סיגלר</cp:lastModifiedBy>
  <cp:revision>151</cp:revision>
  <cp:lastPrinted>2021-10-10T10:53:37Z</cp:lastPrinted>
  <dcterms:created xsi:type="dcterms:W3CDTF">2008-03-12T13:19:07Z</dcterms:created>
  <dcterms:modified xsi:type="dcterms:W3CDTF">2022-03-08T07:52:50Z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0x010100E00BF50E22A84A448A40DAEE83FAB245</vt:lpwstr>
  </property>
  <property fmtid="{D5CDD505-2E9C-101B-9397-08002B2CF9AE}" pid="3" name="_dlc_DocIdItemGuid">
    <vt:lpwstr>62552a2b-e9a4-4502-b4d9-e583d1b38df5</vt:lpwstr>
  </property>
  <property fmtid="{D5CDD505-2E9C-101B-9397-08002B2CF9AE}" pid="4" name="_dlc_DocId">
    <vt:lpwstr>5RW434VQ3H3S-514-29</vt:lpwstr>
  </property>
  <property fmtid="{D5CDD505-2E9C-101B-9397-08002B2CF9AE}" pid="5" name="_dlc_DocIdUrl">
    <vt:lpwstr>http://in.bgu.ac.il/Publications/_layouts/DocIdRedir.aspx?ID=5RW434VQ3H3S-514-29, 5RW434VQ3H3S-514-29</vt:lpwstr>
  </property>
</Properties>
</file>