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51" r:id="rId1"/>
    <p:sldMasterId id="2147483759" r:id="rId2"/>
    <p:sldMasterId id="2147483772" r:id="rId3"/>
  </p:sldMasterIdLst>
  <p:notesMasterIdLst>
    <p:notesMasterId r:id="rId18"/>
  </p:notesMasterIdLst>
  <p:handoutMasterIdLst>
    <p:handoutMasterId r:id="rId19"/>
  </p:handoutMasterIdLst>
  <p:sldIdLst>
    <p:sldId id="384" r:id="rId4"/>
    <p:sldId id="435" r:id="rId5"/>
    <p:sldId id="475" r:id="rId6"/>
    <p:sldId id="477" r:id="rId7"/>
    <p:sldId id="389" r:id="rId8"/>
    <p:sldId id="471" r:id="rId9"/>
    <p:sldId id="473" r:id="rId10"/>
    <p:sldId id="390" r:id="rId11"/>
    <p:sldId id="476" r:id="rId12"/>
    <p:sldId id="478" r:id="rId13"/>
    <p:sldId id="433" r:id="rId14"/>
    <p:sldId id="438" r:id="rId15"/>
    <p:sldId id="470" r:id="rId16"/>
    <p:sldId id="474" r:id="rId17"/>
  </p:sldIdLst>
  <p:sldSz cx="9144000" cy="6858000" type="screen4x3"/>
  <p:notesSz cx="6640513" cy="9904413"/>
  <p:defaultTextStyle>
    <a:defPPr>
      <a:defRPr lang="he-IL"/>
    </a:defPPr>
    <a:lvl1pPr algn="ctr" rtl="1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1pPr>
    <a:lvl2pPr marL="457200" algn="ctr" rtl="1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2pPr>
    <a:lvl3pPr marL="914400" algn="ctr" rtl="1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3pPr>
    <a:lvl4pPr marL="1371600" algn="ctr" rtl="1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4pPr>
    <a:lvl5pPr marL="1828800" algn="ctr" rtl="1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5pPr>
    <a:lvl6pPr marL="2286000" algn="r" defTabSz="914400" rtl="1" eaLnBrk="1" latinLnBrk="0" hangingPunct="1">
      <a:defRPr sz="20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6pPr>
    <a:lvl7pPr marL="2743200" algn="r" defTabSz="914400" rtl="1" eaLnBrk="1" latinLnBrk="0" hangingPunct="1">
      <a:defRPr sz="20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7pPr>
    <a:lvl8pPr marL="3200400" algn="r" defTabSz="914400" rtl="1" eaLnBrk="1" latinLnBrk="0" hangingPunct="1">
      <a:defRPr sz="20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8pPr>
    <a:lvl9pPr marL="3657600" algn="r" defTabSz="914400" rtl="1" eaLnBrk="1" latinLnBrk="0" hangingPunct="1">
      <a:defRPr sz="2000" kern="1200">
        <a:solidFill>
          <a:schemeClr val="tx1"/>
        </a:solidFill>
        <a:latin typeface="Comic Sans MS" panose="030F0702030302020204" pitchFamily="66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9">
          <p15:clr>
            <a:srgbClr val="A4A3A4"/>
          </p15:clr>
        </p15:guide>
        <p15:guide id="2" pos="20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9FB5"/>
    <a:srgbClr val="0066FF"/>
    <a:srgbClr val="FF0000"/>
    <a:srgbClr val="A43512"/>
    <a:srgbClr val="EDB413"/>
    <a:srgbClr val="EEBB2A"/>
    <a:srgbClr val="D9A511"/>
    <a:srgbClr val="E8B01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6395" autoAdjust="0"/>
    <p:restoredTop sz="96821" autoAdjust="0"/>
  </p:normalViewPr>
  <p:slideViewPr>
    <p:cSldViewPr>
      <p:cViewPr varScale="1">
        <p:scale>
          <a:sx n="106" d="100"/>
          <a:sy n="106" d="100"/>
        </p:scale>
        <p:origin x="2454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68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956" y="-84"/>
      </p:cViewPr>
      <p:guideLst>
        <p:guide orient="horz" pos="3119"/>
        <p:guide pos="209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762375" y="0"/>
            <a:ext cx="28781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0" y="0"/>
            <a:ext cx="28781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762375" y="9409113"/>
            <a:ext cx="28781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0" y="9409113"/>
            <a:ext cx="28781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4E994593-C498-4D08-B66A-1F9AC504E65C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760341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762375" y="0"/>
            <a:ext cx="28781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0" y="0"/>
            <a:ext cx="28781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44550" y="742950"/>
            <a:ext cx="4953000" cy="3714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5825" y="4705350"/>
            <a:ext cx="4868863" cy="445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/>
              <a:t>לחץ כדי לערוך סגנונות טקסט של תבנית בסיס</a:t>
            </a:r>
          </a:p>
          <a:p>
            <a:pPr lvl="1"/>
            <a:r>
              <a:rPr lang="he-IL" noProof="0"/>
              <a:t>רמה שנייה</a:t>
            </a:r>
          </a:p>
          <a:p>
            <a:pPr lvl="2"/>
            <a:r>
              <a:rPr lang="he-IL" noProof="0"/>
              <a:t>רמה שלישית</a:t>
            </a:r>
          </a:p>
          <a:p>
            <a:pPr lvl="3"/>
            <a:r>
              <a:rPr lang="he-IL" noProof="0"/>
              <a:t>רמה רביעית</a:t>
            </a:r>
          </a:p>
          <a:p>
            <a:pPr lvl="4"/>
            <a:r>
              <a:rPr lang="he-IL" noProof="0"/>
              <a:t>רמה חמישית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62375" y="9409113"/>
            <a:ext cx="28781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0" y="9409113"/>
            <a:ext cx="2878138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3B0205E-AB8A-43BC-B7D0-6082D33A1AD5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5097938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fld id="{0CEB66B5-CFE4-434A-B178-0080171D0D0A}" type="slidenum">
              <a:rPr lang="he-IL" altLang="he-IL"/>
              <a:pPr algn="l" eaLnBrk="1" hangingPunct="1">
                <a:spcBef>
                  <a:spcPct val="0"/>
                </a:spcBef>
              </a:pPr>
              <a:t>5</a:t>
            </a:fld>
            <a:endParaRPr lang="en-US" altLang="he-IL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5316168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fld id="{0CEB66B5-CFE4-434A-B178-0080171D0D0A}" type="slidenum">
              <a:rPr lang="he-IL" altLang="he-IL"/>
              <a:pPr algn="l" eaLnBrk="1" hangingPunct="1">
                <a:spcBef>
                  <a:spcPct val="0"/>
                </a:spcBef>
              </a:pPr>
              <a:t>6</a:t>
            </a:fld>
            <a:endParaRPr lang="en-US" altLang="he-IL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0278551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fld id="{0CEB66B5-CFE4-434A-B178-0080171D0D0A}" type="slidenum">
              <a:rPr lang="he-IL" altLang="he-IL"/>
              <a:pPr algn="l" eaLnBrk="1" hangingPunct="1">
                <a:spcBef>
                  <a:spcPct val="0"/>
                </a:spcBef>
              </a:pPr>
              <a:t>7</a:t>
            </a:fld>
            <a:endParaRPr lang="en-US" altLang="he-IL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00223303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fld id="{5EF9A03E-BF9B-4E99-A16B-1411106EC015}" type="slidenum">
              <a:rPr lang="he-IL" altLang="he-IL"/>
              <a:pPr algn="l" eaLnBrk="1" hangingPunct="1">
                <a:spcBef>
                  <a:spcPct val="0"/>
                </a:spcBef>
              </a:pPr>
              <a:t>8</a:t>
            </a:fld>
            <a:endParaRPr lang="en-US" altLang="he-IL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3965321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fld id="{CF0793FA-A2D1-44C8-9491-58DBAAE588D5}" type="slidenum">
              <a:rPr lang="he-IL" altLang="he-IL"/>
              <a:pPr algn="l" eaLnBrk="1" hangingPunct="1">
                <a:spcBef>
                  <a:spcPct val="0"/>
                </a:spcBef>
              </a:pPr>
              <a:t>11</a:t>
            </a:fld>
            <a:endParaRPr lang="en-US" altLang="he-IL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40980559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742950" indent="-285750"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 marL="1143000" indent="-228600"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1600200" indent="-228600"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 marL="2057400" indent="-228600" algn="r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9pPr>
          </a:lstStyle>
          <a:p>
            <a:pPr algn="l" eaLnBrk="1" hangingPunct="1">
              <a:spcBef>
                <a:spcPct val="0"/>
              </a:spcBef>
            </a:pPr>
            <a:fld id="{CF0793FA-A2D1-44C8-9491-58DBAAE588D5}" type="slidenum">
              <a:rPr lang="he-IL" altLang="he-IL"/>
              <a:pPr algn="l" eaLnBrk="1" hangingPunct="1">
                <a:spcBef>
                  <a:spcPct val="0"/>
                </a:spcBef>
              </a:pPr>
              <a:t>13</a:t>
            </a:fld>
            <a:endParaRPr lang="en-US" altLang="he-IL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3607322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228600" y="3124200"/>
            <a:ext cx="8564563" cy="390525"/>
            <a:chOff x="144" y="1968"/>
            <a:chExt cx="5395" cy="246"/>
          </a:xfrm>
        </p:grpSpPr>
        <p:sp>
          <p:nvSpPr>
            <p:cNvPr id="5" name="Freeform 1027"/>
            <p:cNvSpPr>
              <a:spLocks/>
            </p:cNvSpPr>
            <p:nvPr userDrawn="1"/>
          </p:nvSpPr>
          <p:spPr bwMode="auto">
            <a:xfrm rot="-5400000" flipH="1" flipV="1">
              <a:off x="2794" y="-586"/>
              <a:ext cx="96" cy="5395"/>
            </a:xfrm>
            <a:custGeom>
              <a:avLst/>
              <a:gdLst>
                <a:gd name="T0" fmla="*/ 5 w 1699"/>
                <a:gd name="T1" fmla="*/ 869 h 3264"/>
                <a:gd name="T2" fmla="*/ 12 w 1699"/>
                <a:gd name="T3" fmla="*/ 289 h 3264"/>
                <a:gd name="T4" fmla="*/ 25 w 1699"/>
                <a:gd name="T5" fmla="*/ 53 h 3264"/>
                <a:gd name="T6" fmla="*/ 45 w 1699"/>
                <a:gd name="T7" fmla="*/ 53 h 3264"/>
                <a:gd name="T8" fmla="*/ 68 w 1699"/>
                <a:gd name="T9" fmla="*/ 17 h 3264"/>
                <a:gd name="T10" fmla="*/ 84 w 1699"/>
                <a:gd name="T11" fmla="*/ 41 h 3264"/>
                <a:gd name="T12" fmla="*/ 94 w 1699"/>
                <a:gd name="T13" fmla="*/ 264 h 3264"/>
                <a:gd name="T14" fmla="*/ 94 w 1699"/>
                <a:gd name="T15" fmla="*/ 671 h 3264"/>
                <a:gd name="T16" fmla="*/ 89 w 1699"/>
                <a:gd name="T17" fmla="*/ 1217 h 3264"/>
                <a:gd name="T18" fmla="*/ 88 w 1699"/>
                <a:gd name="T19" fmla="*/ 1945 h 3264"/>
                <a:gd name="T20" fmla="*/ 92 w 1699"/>
                <a:gd name="T21" fmla="*/ 2613 h 3264"/>
                <a:gd name="T22" fmla="*/ 96 w 1699"/>
                <a:gd name="T23" fmla="*/ 3689 h 3264"/>
                <a:gd name="T24" fmla="*/ 90 w 1699"/>
                <a:gd name="T25" fmla="*/ 4678 h 3264"/>
                <a:gd name="T26" fmla="*/ 92 w 1699"/>
                <a:gd name="T27" fmla="*/ 5050 h 3264"/>
                <a:gd name="T28" fmla="*/ 87 w 1699"/>
                <a:gd name="T29" fmla="*/ 5345 h 3264"/>
                <a:gd name="T30" fmla="*/ 75 w 1699"/>
                <a:gd name="T31" fmla="*/ 5345 h 3264"/>
                <a:gd name="T32" fmla="*/ 52 w 1699"/>
                <a:gd name="T33" fmla="*/ 5296 h 3264"/>
                <a:gd name="T34" fmla="*/ 29 w 1699"/>
                <a:gd name="T35" fmla="*/ 5370 h 3264"/>
                <a:gd name="T36" fmla="*/ 8 w 1699"/>
                <a:gd name="T37" fmla="*/ 5235 h 3264"/>
                <a:gd name="T38" fmla="*/ 2 w 1699"/>
                <a:gd name="T39" fmla="*/ 4876 h 3264"/>
                <a:gd name="T40" fmla="*/ 6 w 1699"/>
                <a:gd name="T41" fmla="*/ 4382 h 3264"/>
                <a:gd name="T42" fmla="*/ 6 w 1699"/>
                <a:gd name="T43" fmla="*/ 3689 h 3264"/>
                <a:gd name="T44" fmla="*/ 1 w 1699"/>
                <a:gd name="T45" fmla="*/ 2997 h 3264"/>
                <a:gd name="T46" fmla="*/ 3 w 1699"/>
                <a:gd name="T47" fmla="*/ 2081 h 3264"/>
                <a:gd name="T48" fmla="*/ 3 w 1699"/>
                <a:gd name="T49" fmla="*/ 1512 h 3264"/>
                <a:gd name="T50" fmla="*/ 5 w 1699"/>
                <a:gd name="T51" fmla="*/ 869 h 326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699" h="3264">
                  <a:moveTo>
                    <a:pt x="91" y="526"/>
                  </a:moveTo>
                  <a:cubicBezTo>
                    <a:pt x="116" y="403"/>
                    <a:pt x="152" y="257"/>
                    <a:pt x="211" y="175"/>
                  </a:cubicBezTo>
                  <a:cubicBezTo>
                    <a:pt x="270" y="93"/>
                    <a:pt x="345" y="56"/>
                    <a:pt x="443" y="32"/>
                  </a:cubicBezTo>
                  <a:cubicBezTo>
                    <a:pt x="541" y="8"/>
                    <a:pt x="675" y="36"/>
                    <a:pt x="802" y="32"/>
                  </a:cubicBezTo>
                  <a:cubicBezTo>
                    <a:pt x="929" y="28"/>
                    <a:pt x="1093" y="11"/>
                    <a:pt x="1206" y="10"/>
                  </a:cubicBezTo>
                  <a:cubicBezTo>
                    <a:pt x="1319" y="9"/>
                    <a:pt x="1407" y="0"/>
                    <a:pt x="1482" y="25"/>
                  </a:cubicBezTo>
                  <a:cubicBezTo>
                    <a:pt x="1557" y="50"/>
                    <a:pt x="1626" y="97"/>
                    <a:pt x="1655" y="160"/>
                  </a:cubicBezTo>
                  <a:cubicBezTo>
                    <a:pt x="1684" y="223"/>
                    <a:pt x="1669" y="310"/>
                    <a:pt x="1655" y="406"/>
                  </a:cubicBezTo>
                  <a:cubicBezTo>
                    <a:pt x="1641" y="502"/>
                    <a:pt x="1587" y="608"/>
                    <a:pt x="1572" y="736"/>
                  </a:cubicBezTo>
                  <a:cubicBezTo>
                    <a:pt x="1557" y="864"/>
                    <a:pt x="1555" y="1036"/>
                    <a:pt x="1565" y="1177"/>
                  </a:cubicBezTo>
                  <a:cubicBezTo>
                    <a:pt x="1575" y="1318"/>
                    <a:pt x="1611" y="1405"/>
                    <a:pt x="1632" y="1581"/>
                  </a:cubicBezTo>
                  <a:cubicBezTo>
                    <a:pt x="1653" y="1757"/>
                    <a:pt x="1699" y="2024"/>
                    <a:pt x="1692" y="2232"/>
                  </a:cubicBezTo>
                  <a:cubicBezTo>
                    <a:pt x="1685" y="2440"/>
                    <a:pt x="1598" y="2693"/>
                    <a:pt x="1587" y="2830"/>
                  </a:cubicBezTo>
                  <a:cubicBezTo>
                    <a:pt x="1576" y="2967"/>
                    <a:pt x="1634" y="2988"/>
                    <a:pt x="1625" y="3055"/>
                  </a:cubicBezTo>
                  <a:cubicBezTo>
                    <a:pt x="1616" y="3122"/>
                    <a:pt x="1585" y="3204"/>
                    <a:pt x="1535" y="3234"/>
                  </a:cubicBezTo>
                  <a:cubicBezTo>
                    <a:pt x="1485" y="3264"/>
                    <a:pt x="1427" y="3239"/>
                    <a:pt x="1325" y="3234"/>
                  </a:cubicBezTo>
                  <a:cubicBezTo>
                    <a:pt x="1223" y="3229"/>
                    <a:pt x="1057" y="3202"/>
                    <a:pt x="921" y="3204"/>
                  </a:cubicBezTo>
                  <a:cubicBezTo>
                    <a:pt x="785" y="3206"/>
                    <a:pt x="641" y="3255"/>
                    <a:pt x="510" y="3249"/>
                  </a:cubicBezTo>
                  <a:cubicBezTo>
                    <a:pt x="379" y="3243"/>
                    <a:pt x="214" y="3217"/>
                    <a:pt x="136" y="3167"/>
                  </a:cubicBezTo>
                  <a:cubicBezTo>
                    <a:pt x="58" y="3117"/>
                    <a:pt x="45" y="3036"/>
                    <a:pt x="39" y="2950"/>
                  </a:cubicBezTo>
                  <a:cubicBezTo>
                    <a:pt x="33" y="2864"/>
                    <a:pt x="89" y="2771"/>
                    <a:pt x="99" y="2651"/>
                  </a:cubicBezTo>
                  <a:cubicBezTo>
                    <a:pt x="109" y="2531"/>
                    <a:pt x="114" y="2372"/>
                    <a:pt x="99" y="2232"/>
                  </a:cubicBezTo>
                  <a:cubicBezTo>
                    <a:pt x="84" y="2092"/>
                    <a:pt x="18" y="1975"/>
                    <a:pt x="9" y="1813"/>
                  </a:cubicBezTo>
                  <a:cubicBezTo>
                    <a:pt x="0" y="1651"/>
                    <a:pt x="37" y="1409"/>
                    <a:pt x="46" y="1259"/>
                  </a:cubicBezTo>
                  <a:cubicBezTo>
                    <a:pt x="55" y="1109"/>
                    <a:pt x="52" y="1036"/>
                    <a:pt x="61" y="915"/>
                  </a:cubicBezTo>
                  <a:cubicBezTo>
                    <a:pt x="70" y="794"/>
                    <a:pt x="66" y="649"/>
                    <a:pt x="91" y="52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grpSp>
          <p:nvGrpSpPr>
            <p:cNvPr id="6" name="Group 1028"/>
            <p:cNvGrpSpPr>
              <a:grpSpLocks/>
            </p:cNvGrpSpPr>
            <p:nvPr userDrawn="1"/>
          </p:nvGrpSpPr>
          <p:grpSpPr bwMode="auto">
            <a:xfrm>
              <a:off x="2400" y="1968"/>
              <a:ext cx="768" cy="246"/>
              <a:chOff x="1797" y="3074"/>
              <a:chExt cx="2346" cy="655"/>
            </a:xfrm>
          </p:grpSpPr>
          <p:grpSp>
            <p:nvGrpSpPr>
              <p:cNvPr id="7" name="Group 1029"/>
              <p:cNvGrpSpPr>
                <a:grpSpLocks/>
              </p:cNvGrpSpPr>
              <p:nvPr/>
            </p:nvGrpSpPr>
            <p:grpSpPr bwMode="auto">
              <a:xfrm>
                <a:off x="1797" y="3074"/>
                <a:ext cx="2346" cy="655"/>
                <a:chOff x="1865" y="1810"/>
                <a:chExt cx="2346" cy="655"/>
              </a:xfrm>
            </p:grpSpPr>
            <p:sp>
              <p:nvSpPr>
                <p:cNvPr id="11" name="Freeform 1030"/>
                <p:cNvSpPr>
                  <a:spLocks/>
                </p:cNvSpPr>
                <p:nvPr/>
              </p:nvSpPr>
              <p:spPr bwMode="auto">
                <a:xfrm>
                  <a:off x="2051" y="2007"/>
                  <a:ext cx="2160" cy="458"/>
                </a:xfrm>
                <a:custGeom>
                  <a:avLst/>
                  <a:gdLst>
                    <a:gd name="T0" fmla="*/ 7 w 2161"/>
                    <a:gd name="T1" fmla="*/ 139 h 457"/>
                    <a:gd name="T2" fmla="*/ 89 w 2161"/>
                    <a:gd name="T3" fmla="*/ 267 h 457"/>
                    <a:gd name="T4" fmla="*/ 187 w 2161"/>
                    <a:gd name="T5" fmla="*/ 334 h 457"/>
                    <a:gd name="T6" fmla="*/ 351 w 2161"/>
                    <a:gd name="T7" fmla="*/ 304 h 457"/>
                    <a:gd name="T8" fmla="*/ 561 w 2161"/>
                    <a:gd name="T9" fmla="*/ 282 h 457"/>
                    <a:gd name="T10" fmla="*/ 852 w 2161"/>
                    <a:gd name="T11" fmla="*/ 260 h 457"/>
                    <a:gd name="T12" fmla="*/ 1166 w 2161"/>
                    <a:gd name="T13" fmla="*/ 260 h 457"/>
                    <a:gd name="T14" fmla="*/ 1540 w 2161"/>
                    <a:gd name="T15" fmla="*/ 319 h 457"/>
                    <a:gd name="T16" fmla="*/ 1757 w 2161"/>
                    <a:gd name="T17" fmla="*/ 402 h 457"/>
                    <a:gd name="T18" fmla="*/ 1906 w 2161"/>
                    <a:gd name="T19" fmla="*/ 454 h 457"/>
                    <a:gd name="T20" fmla="*/ 2048 w 2161"/>
                    <a:gd name="T21" fmla="*/ 424 h 457"/>
                    <a:gd name="T22" fmla="*/ 2108 w 2161"/>
                    <a:gd name="T23" fmla="*/ 349 h 457"/>
                    <a:gd name="T24" fmla="*/ 2108 w 2161"/>
                    <a:gd name="T25" fmla="*/ 252 h 457"/>
                    <a:gd name="T26" fmla="*/ 2003 w 2161"/>
                    <a:gd name="T27" fmla="*/ 154 h 457"/>
                    <a:gd name="T28" fmla="*/ 1166 w 2161"/>
                    <a:gd name="T29" fmla="*/ 27 h 457"/>
                    <a:gd name="T30" fmla="*/ 336 w 2161"/>
                    <a:gd name="T31" fmla="*/ 4 h 457"/>
                    <a:gd name="T32" fmla="*/ 52 w 2161"/>
                    <a:gd name="T33" fmla="*/ 49 h 457"/>
                    <a:gd name="T34" fmla="*/ 7 w 2161"/>
                    <a:gd name="T35" fmla="*/ 139 h 45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2161" h="457">
                      <a:moveTo>
                        <a:pt x="7" y="139"/>
                      </a:moveTo>
                      <a:cubicBezTo>
                        <a:pt x="13" y="175"/>
                        <a:pt x="59" y="234"/>
                        <a:pt x="89" y="266"/>
                      </a:cubicBezTo>
                      <a:cubicBezTo>
                        <a:pt x="119" y="298"/>
                        <a:pt x="143" y="327"/>
                        <a:pt x="187" y="333"/>
                      </a:cubicBezTo>
                      <a:cubicBezTo>
                        <a:pt x="231" y="339"/>
                        <a:pt x="289" y="312"/>
                        <a:pt x="351" y="303"/>
                      </a:cubicBezTo>
                      <a:cubicBezTo>
                        <a:pt x="413" y="294"/>
                        <a:pt x="478" y="288"/>
                        <a:pt x="561" y="281"/>
                      </a:cubicBezTo>
                      <a:cubicBezTo>
                        <a:pt x="644" y="274"/>
                        <a:pt x="751" y="263"/>
                        <a:pt x="852" y="259"/>
                      </a:cubicBezTo>
                      <a:cubicBezTo>
                        <a:pt x="953" y="255"/>
                        <a:pt x="1052" y="249"/>
                        <a:pt x="1167" y="259"/>
                      </a:cubicBezTo>
                      <a:cubicBezTo>
                        <a:pt x="1282" y="269"/>
                        <a:pt x="1443" y="294"/>
                        <a:pt x="1541" y="318"/>
                      </a:cubicBezTo>
                      <a:cubicBezTo>
                        <a:pt x="1639" y="342"/>
                        <a:pt x="1697" y="379"/>
                        <a:pt x="1758" y="401"/>
                      </a:cubicBezTo>
                      <a:cubicBezTo>
                        <a:pt x="1819" y="423"/>
                        <a:pt x="1858" y="449"/>
                        <a:pt x="1907" y="453"/>
                      </a:cubicBezTo>
                      <a:cubicBezTo>
                        <a:pt x="1956" y="457"/>
                        <a:pt x="2015" y="440"/>
                        <a:pt x="2049" y="423"/>
                      </a:cubicBezTo>
                      <a:cubicBezTo>
                        <a:pt x="2083" y="406"/>
                        <a:pt x="2099" y="377"/>
                        <a:pt x="2109" y="348"/>
                      </a:cubicBezTo>
                      <a:cubicBezTo>
                        <a:pt x="2119" y="319"/>
                        <a:pt x="2127" y="283"/>
                        <a:pt x="2109" y="251"/>
                      </a:cubicBezTo>
                      <a:cubicBezTo>
                        <a:pt x="2091" y="219"/>
                        <a:pt x="2161" y="191"/>
                        <a:pt x="2004" y="154"/>
                      </a:cubicBezTo>
                      <a:cubicBezTo>
                        <a:pt x="1847" y="117"/>
                        <a:pt x="1445" y="52"/>
                        <a:pt x="1167" y="27"/>
                      </a:cubicBezTo>
                      <a:cubicBezTo>
                        <a:pt x="889" y="2"/>
                        <a:pt x="522" y="0"/>
                        <a:pt x="336" y="4"/>
                      </a:cubicBezTo>
                      <a:cubicBezTo>
                        <a:pt x="150" y="8"/>
                        <a:pt x="104" y="27"/>
                        <a:pt x="52" y="49"/>
                      </a:cubicBezTo>
                      <a:cubicBezTo>
                        <a:pt x="0" y="71"/>
                        <a:pt x="1" y="103"/>
                        <a:pt x="7" y="139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12" name="Freeform 1031"/>
                <p:cNvSpPr>
                  <a:spLocks/>
                </p:cNvSpPr>
                <p:nvPr/>
              </p:nvSpPr>
              <p:spPr bwMode="auto">
                <a:xfrm>
                  <a:off x="1865" y="1810"/>
                  <a:ext cx="2340" cy="586"/>
                </a:xfrm>
                <a:custGeom>
                  <a:avLst/>
                  <a:gdLst>
                    <a:gd name="T0" fmla="*/ 506 w 2341"/>
                    <a:gd name="T1" fmla="*/ 442 h 585"/>
                    <a:gd name="T2" fmla="*/ 274 w 2341"/>
                    <a:gd name="T3" fmla="*/ 516 h 585"/>
                    <a:gd name="T4" fmla="*/ 72 w 2341"/>
                    <a:gd name="T5" fmla="*/ 487 h 585"/>
                    <a:gd name="T6" fmla="*/ 5 w 2341"/>
                    <a:gd name="T7" fmla="*/ 374 h 585"/>
                    <a:gd name="T8" fmla="*/ 43 w 2341"/>
                    <a:gd name="T9" fmla="*/ 224 h 585"/>
                    <a:gd name="T10" fmla="*/ 215 w 2341"/>
                    <a:gd name="T11" fmla="*/ 89 h 585"/>
                    <a:gd name="T12" fmla="*/ 476 w 2341"/>
                    <a:gd name="T13" fmla="*/ 52 h 585"/>
                    <a:gd name="T14" fmla="*/ 731 w 2341"/>
                    <a:gd name="T15" fmla="*/ 74 h 585"/>
                    <a:gd name="T16" fmla="*/ 1090 w 2341"/>
                    <a:gd name="T17" fmla="*/ 37 h 585"/>
                    <a:gd name="T18" fmla="*/ 1366 w 2341"/>
                    <a:gd name="T19" fmla="*/ 7 h 585"/>
                    <a:gd name="T20" fmla="*/ 1777 w 2341"/>
                    <a:gd name="T21" fmla="*/ 7 h 585"/>
                    <a:gd name="T22" fmla="*/ 2203 w 2341"/>
                    <a:gd name="T23" fmla="*/ 52 h 585"/>
                    <a:gd name="T24" fmla="*/ 2286 w 2341"/>
                    <a:gd name="T25" fmla="*/ 111 h 585"/>
                    <a:gd name="T26" fmla="*/ 2331 w 2341"/>
                    <a:gd name="T27" fmla="*/ 246 h 585"/>
                    <a:gd name="T28" fmla="*/ 2338 w 2341"/>
                    <a:gd name="T29" fmla="*/ 374 h 585"/>
                    <a:gd name="T30" fmla="*/ 2323 w 2341"/>
                    <a:gd name="T31" fmla="*/ 457 h 585"/>
                    <a:gd name="T32" fmla="*/ 2338 w 2341"/>
                    <a:gd name="T33" fmla="*/ 539 h 585"/>
                    <a:gd name="T34" fmla="*/ 2308 w 2341"/>
                    <a:gd name="T35" fmla="*/ 584 h 585"/>
                    <a:gd name="T36" fmla="*/ 2233 w 2341"/>
                    <a:gd name="T37" fmla="*/ 554 h 585"/>
                    <a:gd name="T38" fmla="*/ 2061 w 2341"/>
                    <a:gd name="T39" fmla="*/ 487 h 585"/>
                    <a:gd name="T40" fmla="*/ 1777 w 2341"/>
                    <a:gd name="T41" fmla="*/ 449 h 585"/>
                    <a:gd name="T42" fmla="*/ 1612 w 2341"/>
                    <a:gd name="T43" fmla="*/ 449 h 585"/>
                    <a:gd name="T44" fmla="*/ 1328 w 2341"/>
                    <a:gd name="T45" fmla="*/ 419 h 585"/>
                    <a:gd name="T46" fmla="*/ 1194 w 2341"/>
                    <a:gd name="T47" fmla="*/ 412 h 585"/>
                    <a:gd name="T48" fmla="*/ 895 w 2341"/>
                    <a:gd name="T49" fmla="*/ 427 h 585"/>
                    <a:gd name="T50" fmla="*/ 671 w 2341"/>
                    <a:gd name="T51" fmla="*/ 412 h 585"/>
                    <a:gd name="T52" fmla="*/ 506 w 2341"/>
                    <a:gd name="T53" fmla="*/ 442 h 585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2341" h="585">
                      <a:moveTo>
                        <a:pt x="506" y="441"/>
                      </a:moveTo>
                      <a:cubicBezTo>
                        <a:pt x="440" y="458"/>
                        <a:pt x="346" y="507"/>
                        <a:pt x="274" y="515"/>
                      </a:cubicBezTo>
                      <a:cubicBezTo>
                        <a:pt x="202" y="523"/>
                        <a:pt x="117" y="510"/>
                        <a:pt x="72" y="486"/>
                      </a:cubicBezTo>
                      <a:cubicBezTo>
                        <a:pt x="27" y="462"/>
                        <a:pt x="10" y="417"/>
                        <a:pt x="5" y="373"/>
                      </a:cubicBezTo>
                      <a:cubicBezTo>
                        <a:pt x="0" y="329"/>
                        <a:pt x="8" y="271"/>
                        <a:pt x="43" y="224"/>
                      </a:cubicBezTo>
                      <a:cubicBezTo>
                        <a:pt x="78" y="177"/>
                        <a:pt x="143" y="118"/>
                        <a:pt x="215" y="89"/>
                      </a:cubicBezTo>
                      <a:cubicBezTo>
                        <a:pt x="287" y="60"/>
                        <a:pt x="390" y="55"/>
                        <a:pt x="476" y="52"/>
                      </a:cubicBezTo>
                      <a:cubicBezTo>
                        <a:pt x="562" y="49"/>
                        <a:pt x="629" y="77"/>
                        <a:pt x="731" y="74"/>
                      </a:cubicBezTo>
                      <a:cubicBezTo>
                        <a:pt x="833" y="71"/>
                        <a:pt x="984" y="48"/>
                        <a:pt x="1090" y="37"/>
                      </a:cubicBezTo>
                      <a:cubicBezTo>
                        <a:pt x="1196" y="26"/>
                        <a:pt x="1252" y="12"/>
                        <a:pt x="1367" y="7"/>
                      </a:cubicBezTo>
                      <a:cubicBezTo>
                        <a:pt x="1482" y="2"/>
                        <a:pt x="1639" y="0"/>
                        <a:pt x="1778" y="7"/>
                      </a:cubicBezTo>
                      <a:cubicBezTo>
                        <a:pt x="1917" y="14"/>
                        <a:pt x="2119" y="35"/>
                        <a:pt x="2204" y="52"/>
                      </a:cubicBezTo>
                      <a:cubicBezTo>
                        <a:pt x="2289" y="69"/>
                        <a:pt x="2266" y="79"/>
                        <a:pt x="2287" y="111"/>
                      </a:cubicBezTo>
                      <a:cubicBezTo>
                        <a:pt x="2308" y="143"/>
                        <a:pt x="2323" y="202"/>
                        <a:pt x="2332" y="246"/>
                      </a:cubicBezTo>
                      <a:cubicBezTo>
                        <a:pt x="2341" y="290"/>
                        <a:pt x="2340" y="338"/>
                        <a:pt x="2339" y="373"/>
                      </a:cubicBezTo>
                      <a:cubicBezTo>
                        <a:pt x="2338" y="408"/>
                        <a:pt x="2324" y="429"/>
                        <a:pt x="2324" y="456"/>
                      </a:cubicBezTo>
                      <a:cubicBezTo>
                        <a:pt x="2324" y="483"/>
                        <a:pt x="2341" y="517"/>
                        <a:pt x="2339" y="538"/>
                      </a:cubicBezTo>
                      <a:cubicBezTo>
                        <a:pt x="2337" y="559"/>
                        <a:pt x="2326" y="581"/>
                        <a:pt x="2309" y="583"/>
                      </a:cubicBezTo>
                      <a:cubicBezTo>
                        <a:pt x="2292" y="585"/>
                        <a:pt x="2275" y="569"/>
                        <a:pt x="2234" y="553"/>
                      </a:cubicBezTo>
                      <a:cubicBezTo>
                        <a:pt x="2193" y="537"/>
                        <a:pt x="2138" y="504"/>
                        <a:pt x="2062" y="486"/>
                      </a:cubicBezTo>
                      <a:cubicBezTo>
                        <a:pt x="1986" y="468"/>
                        <a:pt x="1853" y="454"/>
                        <a:pt x="1778" y="448"/>
                      </a:cubicBezTo>
                      <a:cubicBezTo>
                        <a:pt x="1703" y="442"/>
                        <a:pt x="1688" y="453"/>
                        <a:pt x="1613" y="448"/>
                      </a:cubicBezTo>
                      <a:cubicBezTo>
                        <a:pt x="1538" y="443"/>
                        <a:pt x="1399" y="424"/>
                        <a:pt x="1329" y="418"/>
                      </a:cubicBezTo>
                      <a:cubicBezTo>
                        <a:pt x="1259" y="412"/>
                        <a:pt x="1267" y="410"/>
                        <a:pt x="1195" y="411"/>
                      </a:cubicBezTo>
                      <a:cubicBezTo>
                        <a:pt x="1123" y="412"/>
                        <a:pt x="982" y="426"/>
                        <a:pt x="895" y="426"/>
                      </a:cubicBezTo>
                      <a:cubicBezTo>
                        <a:pt x="808" y="426"/>
                        <a:pt x="738" y="410"/>
                        <a:pt x="671" y="411"/>
                      </a:cubicBezTo>
                      <a:cubicBezTo>
                        <a:pt x="604" y="412"/>
                        <a:pt x="572" y="424"/>
                        <a:pt x="506" y="44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</p:grpSp>
          <p:sp>
            <p:nvSpPr>
              <p:cNvPr id="8" name="Freeform 1032"/>
              <p:cNvSpPr>
                <a:spLocks/>
              </p:cNvSpPr>
              <p:nvPr/>
            </p:nvSpPr>
            <p:spPr bwMode="auto">
              <a:xfrm>
                <a:off x="1864" y="3173"/>
                <a:ext cx="898" cy="397"/>
              </a:xfrm>
              <a:custGeom>
                <a:avLst/>
                <a:gdLst>
                  <a:gd name="T0" fmla="*/ 247 w 898"/>
                  <a:gd name="T1" fmla="*/ 397 h 397"/>
                  <a:gd name="T2" fmla="*/ 239 w 898"/>
                  <a:gd name="T3" fmla="*/ 269 h 397"/>
                  <a:gd name="T4" fmla="*/ 142 w 898"/>
                  <a:gd name="T5" fmla="*/ 307 h 397"/>
                  <a:gd name="T6" fmla="*/ 0 w 898"/>
                  <a:gd name="T7" fmla="*/ 299 h 397"/>
                  <a:gd name="T8" fmla="*/ 120 w 898"/>
                  <a:gd name="T9" fmla="*/ 262 h 397"/>
                  <a:gd name="T10" fmla="*/ 224 w 898"/>
                  <a:gd name="T11" fmla="*/ 202 h 397"/>
                  <a:gd name="T12" fmla="*/ 209 w 898"/>
                  <a:gd name="T13" fmla="*/ 67 h 397"/>
                  <a:gd name="T14" fmla="*/ 232 w 898"/>
                  <a:gd name="T15" fmla="*/ 0 h 397"/>
                  <a:gd name="T16" fmla="*/ 292 w 898"/>
                  <a:gd name="T17" fmla="*/ 90 h 397"/>
                  <a:gd name="T18" fmla="*/ 314 w 898"/>
                  <a:gd name="T19" fmla="*/ 187 h 397"/>
                  <a:gd name="T20" fmla="*/ 486 w 898"/>
                  <a:gd name="T21" fmla="*/ 135 h 397"/>
                  <a:gd name="T22" fmla="*/ 651 w 898"/>
                  <a:gd name="T23" fmla="*/ 112 h 397"/>
                  <a:gd name="T24" fmla="*/ 898 w 898"/>
                  <a:gd name="T25" fmla="*/ 82 h 397"/>
                  <a:gd name="T26" fmla="*/ 748 w 898"/>
                  <a:gd name="T27" fmla="*/ 150 h 397"/>
                  <a:gd name="T28" fmla="*/ 464 w 898"/>
                  <a:gd name="T29" fmla="*/ 187 h 397"/>
                  <a:gd name="T30" fmla="*/ 314 w 898"/>
                  <a:gd name="T31" fmla="*/ 232 h 397"/>
                  <a:gd name="T32" fmla="*/ 322 w 898"/>
                  <a:gd name="T33" fmla="*/ 374 h 397"/>
                  <a:gd name="T34" fmla="*/ 247 w 898"/>
                  <a:gd name="T35" fmla="*/ 397 h 39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898" h="397">
                    <a:moveTo>
                      <a:pt x="247" y="397"/>
                    </a:moveTo>
                    <a:lnTo>
                      <a:pt x="239" y="269"/>
                    </a:lnTo>
                    <a:lnTo>
                      <a:pt x="142" y="307"/>
                    </a:lnTo>
                    <a:lnTo>
                      <a:pt x="0" y="299"/>
                    </a:lnTo>
                    <a:lnTo>
                      <a:pt x="120" y="262"/>
                    </a:lnTo>
                    <a:lnTo>
                      <a:pt x="224" y="202"/>
                    </a:lnTo>
                    <a:lnTo>
                      <a:pt x="209" y="67"/>
                    </a:lnTo>
                    <a:lnTo>
                      <a:pt x="232" y="0"/>
                    </a:lnTo>
                    <a:lnTo>
                      <a:pt x="292" y="90"/>
                    </a:lnTo>
                    <a:lnTo>
                      <a:pt x="314" y="187"/>
                    </a:lnTo>
                    <a:lnTo>
                      <a:pt x="486" y="135"/>
                    </a:lnTo>
                    <a:lnTo>
                      <a:pt x="651" y="112"/>
                    </a:lnTo>
                    <a:lnTo>
                      <a:pt x="898" y="82"/>
                    </a:lnTo>
                    <a:lnTo>
                      <a:pt x="748" y="150"/>
                    </a:lnTo>
                    <a:lnTo>
                      <a:pt x="464" y="187"/>
                    </a:lnTo>
                    <a:lnTo>
                      <a:pt x="314" y="232"/>
                    </a:lnTo>
                    <a:lnTo>
                      <a:pt x="322" y="374"/>
                    </a:lnTo>
                    <a:lnTo>
                      <a:pt x="247" y="397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9" name="Freeform 1033"/>
              <p:cNvSpPr>
                <a:spLocks/>
              </p:cNvSpPr>
              <p:nvPr/>
            </p:nvSpPr>
            <p:spPr bwMode="auto">
              <a:xfrm>
                <a:off x="3352" y="3074"/>
                <a:ext cx="156" cy="338"/>
              </a:xfrm>
              <a:custGeom>
                <a:avLst/>
                <a:gdLst>
                  <a:gd name="T0" fmla="*/ 89 w 157"/>
                  <a:gd name="T1" fmla="*/ 8 h 337"/>
                  <a:gd name="T2" fmla="*/ 156 w 157"/>
                  <a:gd name="T3" fmla="*/ 196 h 337"/>
                  <a:gd name="T4" fmla="*/ 141 w 157"/>
                  <a:gd name="T5" fmla="*/ 338 h 337"/>
                  <a:gd name="T6" fmla="*/ 0 w 157"/>
                  <a:gd name="T7" fmla="*/ 0 h 337"/>
                  <a:gd name="T8" fmla="*/ 89 w 157"/>
                  <a:gd name="T9" fmla="*/ 8 h 3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7" h="337">
                    <a:moveTo>
                      <a:pt x="90" y="8"/>
                    </a:moveTo>
                    <a:lnTo>
                      <a:pt x="157" y="195"/>
                    </a:lnTo>
                    <a:lnTo>
                      <a:pt x="142" y="337"/>
                    </a:lnTo>
                    <a:lnTo>
                      <a:pt x="0" y="0"/>
                    </a:lnTo>
                    <a:lnTo>
                      <a:pt x="90" y="8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0" name="Freeform 1034"/>
              <p:cNvSpPr>
                <a:spLocks/>
              </p:cNvSpPr>
              <p:nvPr/>
            </p:nvSpPr>
            <p:spPr bwMode="auto">
              <a:xfrm>
                <a:off x="3306" y="3127"/>
                <a:ext cx="809" cy="397"/>
              </a:xfrm>
              <a:custGeom>
                <a:avLst/>
                <a:gdLst>
                  <a:gd name="T0" fmla="*/ 0 w 808"/>
                  <a:gd name="T1" fmla="*/ 367 h 396"/>
                  <a:gd name="T2" fmla="*/ 105 w 808"/>
                  <a:gd name="T3" fmla="*/ 367 h 396"/>
                  <a:gd name="T4" fmla="*/ 255 w 808"/>
                  <a:gd name="T5" fmla="*/ 307 h 396"/>
                  <a:gd name="T6" fmla="*/ 472 w 808"/>
                  <a:gd name="T7" fmla="*/ 112 h 396"/>
                  <a:gd name="T8" fmla="*/ 307 w 808"/>
                  <a:gd name="T9" fmla="*/ 67 h 396"/>
                  <a:gd name="T10" fmla="*/ 232 w 808"/>
                  <a:gd name="T11" fmla="*/ 22 h 396"/>
                  <a:gd name="T12" fmla="*/ 352 w 808"/>
                  <a:gd name="T13" fmla="*/ 22 h 396"/>
                  <a:gd name="T14" fmla="*/ 525 w 808"/>
                  <a:gd name="T15" fmla="*/ 74 h 396"/>
                  <a:gd name="T16" fmla="*/ 622 w 808"/>
                  <a:gd name="T17" fmla="*/ 0 h 396"/>
                  <a:gd name="T18" fmla="*/ 682 w 808"/>
                  <a:gd name="T19" fmla="*/ 0 h 396"/>
                  <a:gd name="T20" fmla="*/ 577 w 808"/>
                  <a:gd name="T21" fmla="*/ 82 h 396"/>
                  <a:gd name="T22" fmla="*/ 802 w 808"/>
                  <a:gd name="T23" fmla="*/ 134 h 396"/>
                  <a:gd name="T24" fmla="*/ 809 w 808"/>
                  <a:gd name="T25" fmla="*/ 210 h 396"/>
                  <a:gd name="T26" fmla="*/ 517 w 808"/>
                  <a:gd name="T27" fmla="*/ 134 h 396"/>
                  <a:gd name="T28" fmla="*/ 344 w 808"/>
                  <a:gd name="T29" fmla="*/ 292 h 396"/>
                  <a:gd name="T30" fmla="*/ 277 w 808"/>
                  <a:gd name="T31" fmla="*/ 345 h 396"/>
                  <a:gd name="T32" fmla="*/ 157 w 808"/>
                  <a:gd name="T33" fmla="*/ 397 h 396"/>
                  <a:gd name="T34" fmla="*/ 0 w 808"/>
                  <a:gd name="T35" fmla="*/ 367 h 39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808" h="396">
                    <a:moveTo>
                      <a:pt x="0" y="366"/>
                    </a:moveTo>
                    <a:lnTo>
                      <a:pt x="105" y="366"/>
                    </a:lnTo>
                    <a:lnTo>
                      <a:pt x="255" y="306"/>
                    </a:lnTo>
                    <a:lnTo>
                      <a:pt x="471" y="112"/>
                    </a:lnTo>
                    <a:lnTo>
                      <a:pt x="307" y="67"/>
                    </a:lnTo>
                    <a:lnTo>
                      <a:pt x="232" y="22"/>
                    </a:lnTo>
                    <a:lnTo>
                      <a:pt x="352" y="22"/>
                    </a:lnTo>
                    <a:lnTo>
                      <a:pt x="524" y="74"/>
                    </a:lnTo>
                    <a:lnTo>
                      <a:pt x="621" y="0"/>
                    </a:lnTo>
                    <a:lnTo>
                      <a:pt x="681" y="0"/>
                    </a:lnTo>
                    <a:lnTo>
                      <a:pt x="576" y="82"/>
                    </a:lnTo>
                    <a:lnTo>
                      <a:pt x="801" y="134"/>
                    </a:lnTo>
                    <a:lnTo>
                      <a:pt x="808" y="209"/>
                    </a:lnTo>
                    <a:lnTo>
                      <a:pt x="516" y="134"/>
                    </a:lnTo>
                    <a:lnTo>
                      <a:pt x="344" y="291"/>
                    </a:lnTo>
                    <a:lnTo>
                      <a:pt x="277" y="344"/>
                    </a:lnTo>
                    <a:lnTo>
                      <a:pt x="157" y="396"/>
                    </a:lnTo>
                    <a:lnTo>
                      <a:pt x="0" y="366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</p:grpSp>
      </p:grpSp>
      <p:sp>
        <p:nvSpPr>
          <p:cNvPr id="34827" name="Rectangle 1035"/>
          <p:cNvSpPr>
            <a:spLocks noGrp="1" noChangeArrowheads="1"/>
          </p:cNvSpPr>
          <p:nvPr>
            <p:ph type="ctrTitle"/>
          </p:nvPr>
        </p:nvSpPr>
        <p:spPr>
          <a:xfrm>
            <a:off x="685800" y="1387475"/>
            <a:ext cx="77724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4828" name="Rectangle 103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066800"/>
          </a:xfrm>
        </p:spPr>
        <p:txBody>
          <a:bodyPr>
            <a:spAutoFit/>
          </a:bodyPr>
          <a:lstStyle>
            <a:lvl1pPr marL="0" indent="0" algn="ctr">
              <a:buFontTx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037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03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03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088FBF0-9BC8-42FF-B370-65078BD95DFC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624260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Rectangle 103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5BFC4F-BA6F-4F23-8212-B2C27B6E464C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4197972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965950" y="206375"/>
            <a:ext cx="2147888" cy="59658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517525" y="206375"/>
            <a:ext cx="6296025" cy="59658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Rectangle 103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B1BC97-7EA9-46C8-8E2D-A7E4E7AF1AB5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4492419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228600" y="3124200"/>
            <a:ext cx="8564563" cy="390525"/>
            <a:chOff x="144" y="1968"/>
            <a:chExt cx="5395" cy="246"/>
          </a:xfrm>
        </p:grpSpPr>
        <p:sp>
          <p:nvSpPr>
            <p:cNvPr id="5" name="Freeform 1027"/>
            <p:cNvSpPr>
              <a:spLocks/>
            </p:cNvSpPr>
            <p:nvPr userDrawn="1"/>
          </p:nvSpPr>
          <p:spPr bwMode="auto">
            <a:xfrm rot="-5400000" flipH="1" flipV="1">
              <a:off x="2794" y="-586"/>
              <a:ext cx="96" cy="5395"/>
            </a:xfrm>
            <a:custGeom>
              <a:avLst/>
              <a:gdLst>
                <a:gd name="T0" fmla="*/ 0 w 1699"/>
                <a:gd name="T1" fmla="*/ 987249 h 3264"/>
                <a:gd name="T2" fmla="*/ 0 w 1699"/>
                <a:gd name="T3" fmla="*/ 328629 h 3264"/>
                <a:gd name="T4" fmla="*/ 0 w 1699"/>
                <a:gd name="T5" fmla="*/ 60408 h 3264"/>
                <a:gd name="T6" fmla="*/ 0 w 1699"/>
                <a:gd name="T7" fmla="*/ 60408 h 3264"/>
                <a:gd name="T8" fmla="*/ 0 w 1699"/>
                <a:gd name="T9" fmla="*/ 19173 h 3264"/>
                <a:gd name="T10" fmla="*/ 0 w 1699"/>
                <a:gd name="T11" fmla="*/ 46575 h 3264"/>
                <a:gd name="T12" fmla="*/ 0 w 1699"/>
                <a:gd name="T13" fmla="*/ 299839 h 3264"/>
                <a:gd name="T14" fmla="*/ 0 w 1699"/>
                <a:gd name="T15" fmla="*/ 762270 h 3264"/>
                <a:gd name="T16" fmla="*/ 0 w 1699"/>
                <a:gd name="T17" fmla="*/ 1382870 h 3264"/>
                <a:gd name="T18" fmla="*/ 0 w 1699"/>
                <a:gd name="T19" fmla="*/ 2209512 h 3264"/>
                <a:gd name="T20" fmla="*/ 0 w 1699"/>
                <a:gd name="T21" fmla="*/ 2968523 h 3264"/>
                <a:gd name="T22" fmla="*/ 0 w 1699"/>
                <a:gd name="T23" fmla="*/ 4190665 h 3264"/>
                <a:gd name="T24" fmla="*/ 0 w 1699"/>
                <a:gd name="T25" fmla="*/ 5314029 h 3264"/>
                <a:gd name="T26" fmla="*/ 0 w 1699"/>
                <a:gd name="T27" fmla="*/ 5737022 h 3264"/>
                <a:gd name="T28" fmla="*/ 0 w 1699"/>
                <a:gd name="T29" fmla="*/ 6072117 h 3264"/>
                <a:gd name="T30" fmla="*/ 0 w 1699"/>
                <a:gd name="T31" fmla="*/ 6072117 h 3264"/>
                <a:gd name="T32" fmla="*/ 0 w 1699"/>
                <a:gd name="T33" fmla="*/ 6016418 h 3264"/>
                <a:gd name="T34" fmla="*/ 0 w 1699"/>
                <a:gd name="T35" fmla="*/ 6100320 h 3264"/>
                <a:gd name="T36" fmla="*/ 0 w 1699"/>
                <a:gd name="T37" fmla="*/ 5946735 h 3264"/>
                <a:gd name="T38" fmla="*/ 0 w 1699"/>
                <a:gd name="T39" fmla="*/ 5538987 h 3264"/>
                <a:gd name="T40" fmla="*/ 0 w 1699"/>
                <a:gd name="T41" fmla="*/ 4977993 h 3264"/>
                <a:gd name="T42" fmla="*/ 0 w 1699"/>
                <a:gd name="T43" fmla="*/ 4190665 h 3264"/>
                <a:gd name="T44" fmla="*/ 0 w 1699"/>
                <a:gd name="T45" fmla="*/ 3404688 h 3264"/>
                <a:gd name="T46" fmla="*/ 0 w 1699"/>
                <a:gd name="T47" fmla="*/ 2364283 h 3264"/>
                <a:gd name="T48" fmla="*/ 0 w 1699"/>
                <a:gd name="T49" fmla="*/ 1717696 h 3264"/>
                <a:gd name="T50" fmla="*/ 0 w 1699"/>
                <a:gd name="T51" fmla="*/ 987249 h 326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699" h="3264">
                  <a:moveTo>
                    <a:pt x="91" y="526"/>
                  </a:moveTo>
                  <a:cubicBezTo>
                    <a:pt x="116" y="403"/>
                    <a:pt x="152" y="257"/>
                    <a:pt x="211" y="175"/>
                  </a:cubicBezTo>
                  <a:cubicBezTo>
                    <a:pt x="270" y="93"/>
                    <a:pt x="345" y="56"/>
                    <a:pt x="443" y="32"/>
                  </a:cubicBezTo>
                  <a:cubicBezTo>
                    <a:pt x="541" y="8"/>
                    <a:pt x="675" y="36"/>
                    <a:pt x="802" y="32"/>
                  </a:cubicBezTo>
                  <a:cubicBezTo>
                    <a:pt x="929" y="28"/>
                    <a:pt x="1093" y="11"/>
                    <a:pt x="1206" y="10"/>
                  </a:cubicBezTo>
                  <a:cubicBezTo>
                    <a:pt x="1319" y="9"/>
                    <a:pt x="1407" y="0"/>
                    <a:pt x="1482" y="25"/>
                  </a:cubicBezTo>
                  <a:cubicBezTo>
                    <a:pt x="1557" y="50"/>
                    <a:pt x="1626" y="97"/>
                    <a:pt x="1655" y="160"/>
                  </a:cubicBezTo>
                  <a:cubicBezTo>
                    <a:pt x="1684" y="223"/>
                    <a:pt x="1669" y="310"/>
                    <a:pt x="1655" y="406"/>
                  </a:cubicBezTo>
                  <a:cubicBezTo>
                    <a:pt x="1641" y="502"/>
                    <a:pt x="1587" y="608"/>
                    <a:pt x="1572" y="736"/>
                  </a:cubicBezTo>
                  <a:cubicBezTo>
                    <a:pt x="1557" y="864"/>
                    <a:pt x="1555" y="1036"/>
                    <a:pt x="1565" y="1177"/>
                  </a:cubicBezTo>
                  <a:cubicBezTo>
                    <a:pt x="1575" y="1318"/>
                    <a:pt x="1611" y="1405"/>
                    <a:pt x="1632" y="1581"/>
                  </a:cubicBezTo>
                  <a:cubicBezTo>
                    <a:pt x="1653" y="1757"/>
                    <a:pt x="1699" y="2024"/>
                    <a:pt x="1692" y="2232"/>
                  </a:cubicBezTo>
                  <a:cubicBezTo>
                    <a:pt x="1685" y="2440"/>
                    <a:pt x="1598" y="2693"/>
                    <a:pt x="1587" y="2830"/>
                  </a:cubicBezTo>
                  <a:cubicBezTo>
                    <a:pt x="1576" y="2967"/>
                    <a:pt x="1634" y="2988"/>
                    <a:pt x="1625" y="3055"/>
                  </a:cubicBezTo>
                  <a:cubicBezTo>
                    <a:pt x="1616" y="3122"/>
                    <a:pt x="1585" y="3204"/>
                    <a:pt x="1535" y="3234"/>
                  </a:cubicBezTo>
                  <a:cubicBezTo>
                    <a:pt x="1485" y="3264"/>
                    <a:pt x="1427" y="3239"/>
                    <a:pt x="1325" y="3234"/>
                  </a:cubicBezTo>
                  <a:cubicBezTo>
                    <a:pt x="1223" y="3229"/>
                    <a:pt x="1057" y="3202"/>
                    <a:pt x="921" y="3204"/>
                  </a:cubicBezTo>
                  <a:cubicBezTo>
                    <a:pt x="785" y="3206"/>
                    <a:pt x="641" y="3255"/>
                    <a:pt x="510" y="3249"/>
                  </a:cubicBezTo>
                  <a:cubicBezTo>
                    <a:pt x="379" y="3243"/>
                    <a:pt x="214" y="3217"/>
                    <a:pt x="136" y="3167"/>
                  </a:cubicBezTo>
                  <a:cubicBezTo>
                    <a:pt x="58" y="3117"/>
                    <a:pt x="45" y="3036"/>
                    <a:pt x="39" y="2950"/>
                  </a:cubicBezTo>
                  <a:cubicBezTo>
                    <a:pt x="33" y="2864"/>
                    <a:pt x="89" y="2771"/>
                    <a:pt x="99" y="2651"/>
                  </a:cubicBezTo>
                  <a:cubicBezTo>
                    <a:pt x="109" y="2531"/>
                    <a:pt x="114" y="2372"/>
                    <a:pt x="99" y="2232"/>
                  </a:cubicBezTo>
                  <a:cubicBezTo>
                    <a:pt x="84" y="2092"/>
                    <a:pt x="18" y="1975"/>
                    <a:pt x="9" y="1813"/>
                  </a:cubicBezTo>
                  <a:cubicBezTo>
                    <a:pt x="0" y="1651"/>
                    <a:pt x="37" y="1409"/>
                    <a:pt x="46" y="1259"/>
                  </a:cubicBezTo>
                  <a:cubicBezTo>
                    <a:pt x="55" y="1109"/>
                    <a:pt x="52" y="1036"/>
                    <a:pt x="61" y="915"/>
                  </a:cubicBezTo>
                  <a:cubicBezTo>
                    <a:pt x="70" y="794"/>
                    <a:pt x="66" y="649"/>
                    <a:pt x="91" y="52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grpSp>
          <p:nvGrpSpPr>
            <p:cNvPr id="6" name="Group 1028"/>
            <p:cNvGrpSpPr>
              <a:grpSpLocks/>
            </p:cNvGrpSpPr>
            <p:nvPr userDrawn="1"/>
          </p:nvGrpSpPr>
          <p:grpSpPr bwMode="auto">
            <a:xfrm>
              <a:off x="2400" y="1968"/>
              <a:ext cx="768" cy="246"/>
              <a:chOff x="1797" y="3074"/>
              <a:chExt cx="2346" cy="655"/>
            </a:xfrm>
          </p:grpSpPr>
          <p:grpSp>
            <p:nvGrpSpPr>
              <p:cNvPr id="7" name="Group 1029"/>
              <p:cNvGrpSpPr>
                <a:grpSpLocks/>
              </p:cNvGrpSpPr>
              <p:nvPr/>
            </p:nvGrpSpPr>
            <p:grpSpPr bwMode="auto">
              <a:xfrm>
                <a:off x="1797" y="3074"/>
                <a:ext cx="2346" cy="655"/>
                <a:chOff x="1865" y="1810"/>
                <a:chExt cx="2346" cy="655"/>
              </a:xfrm>
            </p:grpSpPr>
            <p:sp>
              <p:nvSpPr>
                <p:cNvPr id="11" name="Freeform 1030"/>
                <p:cNvSpPr>
                  <a:spLocks/>
                </p:cNvSpPr>
                <p:nvPr/>
              </p:nvSpPr>
              <p:spPr bwMode="auto">
                <a:xfrm>
                  <a:off x="2051" y="2007"/>
                  <a:ext cx="2160" cy="458"/>
                </a:xfrm>
                <a:custGeom>
                  <a:avLst/>
                  <a:gdLst>
                    <a:gd name="T0" fmla="*/ 7 w 2161"/>
                    <a:gd name="T1" fmla="*/ 139 h 457"/>
                    <a:gd name="T2" fmla="*/ 89 w 2161"/>
                    <a:gd name="T3" fmla="*/ 281 h 457"/>
                    <a:gd name="T4" fmla="*/ 187 w 2161"/>
                    <a:gd name="T5" fmla="*/ 348 h 457"/>
                    <a:gd name="T6" fmla="*/ 351 w 2161"/>
                    <a:gd name="T7" fmla="*/ 318 h 457"/>
                    <a:gd name="T8" fmla="*/ 561 w 2161"/>
                    <a:gd name="T9" fmla="*/ 296 h 457"/>
                    <a:gd name="T10" fmla="*/ 852 w 2161"/>
                    <a:gd name="T11" fmla="*/ 274 h 457"/>
                    <a:gd name="T12" fmla="*/ 1152 w 2161"/>
                    <a:gd name="T13" fmla="*/ 274 h 457"/>
                    <a:gd name="T14" fmla="*/ 1526 w 2161"/>
                    <a:gd name="T15" fmla="*/ 333 h 457"/>
                    <a:gd name="T16" fmla="*/ 1743 w 2161"/>
                    <a:gd name="T17" fmla="*/ 416 h 457"/>
                    <a:gd name="T18" fmla="*/ 1892 w 2161"/>
                    <a:gd name="T19" fmla="*/ 468 h 457"/>
                    <a:gd name="T20" fmla="*/ 2034 w 2161"/>
                    <a:gd name="T21" fmla="*/ 438 h 457"/>
                    <a:gd name="T22" fmla="*/ 2094 w 2161"/>
                    <a:gd name="T23" fmla="*/ 363 h 457"/>
                    <a:gd name="T24" fmla="*/ 2094 w 2161"/>
                    <a:gd name="T25" fmla="*/ 266 h 457"/>
                    <a:gd name="T26" fmla="*/ 1989 w 2161"/>
                    <a:gd name="T27" fmla="*/ 154 h 457"/>
                    <a:gd name="T28" fmla="*/ 1152 w 2161"/>
                    <a:gd name="T29" fmla="*/ 27 h 457"/>
                    <a:gd name="T30" fmla="*/ 336 w 2161"/>
                    <a:gd name="T31" fmla="*/ 4 h 457"/>
                    <a:gd name="T32" fmla="*/ 52 w 2161"/>
                    <a:gd name="T33" fmla="*/ 49 h 457"/>
                    <a:gd name="T34" fmla="*/ 7 w 2161"/>
                    <a:gd name="T35" fmla="*/ 139 h 45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2161" h="457">
                      <a:moveTo>
                        <a:pt x="7" y="139"/>
                      </a:moveTo>
                      <a:cubicBezTo>
                        <a:pt x="13" y="175"/>
                        <a:pt x="59" y="234"/>
                        <a:pt x="89" y="266"/>
                      </a:cubicBezTo>
                      <a:cubicBezTo>
                        <a:pt x="119" y="298"/>
                        <a:pt x="143" y="327"/>
                        <a:pt x="187" y="333"/>
                      </a:cubicBezTo>
                      <a:cubicBezTo>
                        <a:pt x="231" y="339"/>
                        <a:pt x="289" y="312"/>
                        <a:pt x="351" y="303"/>
                      </a:cubicBezTo>
                      <a:cubicBezTo>
                        <a:pt x="413" y="294"/>
                        <a:pt x="478" y="288"/>
                        <a:pt x="561" y="281"/>
                      </a:cubicBezTo>
                      <a:cubicBezTo>
                        <a:pt x="644" y="274"/>
                        <a:pt x="751" y="263"/>
                        <a:pt x="852" y="259"/>
                      </a:cubicBezTo>
                      <a:cubicBezTo>
                        <a:pt x="953" y="255"/>
                        <a:pt x="1052" y="249"/>
                        <a:pt x="1167" y="259"/>
                      </a:cubicBezTo>
                      <a:cubicBezTo>
                        <a:pt x="1282" y="269"/>
                        <a:pt x="1443" y="294"/>
                        <a:pt x="1541" y="318"/>
                      </a:cubicBezTo>
                      <a:cubicBezTo>
                        <a:pt x="1639" y="342"/>
                        <a:pt x="1697" y="379"/>
                        <a:pt x="1758" y="401"/>
                      </a:cubicBezTo>
                      <a:cubicBezTo>
                        <a:pt x="1819" y="423"/>
                        <a:pt x="1858" y="449"/>
                        <a:pt x="1907" y="453"/>
                      </a:cubicBezTo>
                      <a:cubicBezTo>
                        <a:pt x="1956" y="457"/>
                        <a:pt x="2015" y="440"/>
                        <a:pt x="2049" y="423"/>
                      </a:cubicBezTo>
                      <a:cubicBezTo>
                        <a:pt x="2083" y="406"/>
                        <a:pt x="2099" y="377"/>
                        <a:pt x="2109" y="348"/>
                      </a:cubicBezTo>
                      <a:cubicBezTo>
                        <a:pt x="2119" y="319"/>
                        <a:pt x="2127" y="283"/>
                        <a:pt x="2109" y="251"/>
                      </a:cubicBezTo>
                      <a:cubicBezTo>
                        <a:pt x="2091" y="219"/>
                        <a:pt x="2161" y="191"/>
                        <a:pt x="2004" y="154"/>
                      </a:cubicBezTo>
                      <a:cubicBezTo>
                        <a:pt x="1847" y="117"/>
                        <a:pt x="1445" y="52"/>
                        <a:pt x="1167" y="27"/>
                      </a:cubicBezTo>
                      <a:cubicBezTo>
                        <a:pt x="889" y="2"/>
                        <a:pt x="522" y="0"/>
                        <a:pt x="336" y="4"/>
                      </a:cubicBezTo>
                      <a:cubicBezTo>
                        <a:pt x="150" y="8"/>
                        <a:pt x="104" y="27"/>
                        <a:pt x="52" y="49"/>
                      </a:cubicBezTo>
                      <a:cubicBezTo>
                        <a:pt x="0" y="71"/>
                        <a:pt x="1" y="103"/>
                        <a:pt x="7" y="139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12" name="Freeform 1031"/>
                <p:cNvSpPr>
                  <a:spLocks/>
                </p:cNvSpPr>
                <p:nvPr/>
              </p:nvSpPr>
              <p:spPr bwMode="auto">
                <a:xfrm>
                  <a:off x="1865" y="1810"/>
                  <a:ext cx="2340" cy="586"/>
                </a:xfrm>
                <a:custGeom>
                  <a:avLst/>
                  <a:gdLst>
                    <a:gd name="T0" fmla="*/ 506 w 2341"/>
                    <a:gd name="T1" fmla="*/ 456 h 585"/>
                    <a:gd name="T2" fmla="*/ 274 w 2341"/>
                    <a:gd name="T3" fmla="*/ 530 h 585"/>
                    <a:gd name="T4" fmla="*/ 72 w 2341"/>
                    <a:gd name="T5" fmla="*/ 501 h 585"/>
                    <a:gd name="T6" fmla="*/ 5 w 2341"/>
                    <a:gd name="T7" fmla="*/ 388 h 585"/>
                    <a:gd name="T8" fmla="*/ 43 w 2341"/>
                    <a:gd name="T9" fmla="*/ 224 h 585"/>
                    <a:gd name="T10" fmla="*/ 215 w 2341"/>
                    <a:gd name="T11" fmla="*/ 89 h 585"/>
                    <a:gd name="T12" fmla="*/ 476 w 2341"/>
                    <a:gd name="T13" fmla="*/ 52 h 585"/>
                    <a:gd name="T14" fmla="*/ 731 w 2341"/>
                    <a:gd name="T15" fmla="*/ 74 h 585"/>
                    <a:gd name="T16" fmla="*/ 1090 w 2341"/>
                    <a:gd name="T17" fmla="*/ 37 h 585"/>
                    <a:gd name="T18" fmla="*/ 1352 w 2341"/>
                    <a:gd name="T19" fmla="*/ 7 h 585"/>
                    <a:gd name="T20" fmla="*/ 1763 w 2341"/>
                    <a:gd name="T21" fmla="*/ 7 h 585"/>
                    <a:gd name="T22" fmla="*/ 2189 w 2341"/>
                    <a:gd name="T23" fmla="*/ 52 h 585"/>
                    <a:gd name="T24" fmla="*/ 2272 w 2341"/>
                    <a:gd name="T25" fmla="*/ 111 h 585"/>
                    <a:gd name="T26" fmla="*/ 2317 w 2341"/>
                    <a:gd name="T27" fmla="*/ 246 h 585"/>
                    <a:gd name="T28" fmla="*/ 2324 w 2341"/>
                    <a:gd name="T29" fmla="*/ 388 h 585"/>
                    <a:gd name="T30" fmla="*/ 2309 w 2341"/>
                    <a:gd name="T31" fmla="*/ 471 h 585"/>
                    <a:gd name="T32" fmla="*/ 2324 w 2341"/>
                    <a:gd name="T33" fmla="*/ 553 h 585"/>
                    <a:gd name="T34" fmla="*/ 2294 w 2341"/>
                    <a:gd name="T35" fmla="*/ 598 h 585"/>
                    <a:gd name="T36" fmla="*/ 2219 w 2341"/>
                    <a:gd name="T37" fmla="*/ 568 h 585"/>
                    <a:gd name="T38" fmla="*/ 2047 w 2341"/>
                    <a:gd name="T39" fmla="*/ 501 h 585"/>
                    <a:gd name="T40" fmla="*/ 1763 w 2341"/>
                    <a:gd name="T41" fmla="*/ 463 h 585"/>
                    <a:gd name="T42" fmla="*/ 1598 w 2341"/>
                    <a:gd name="T43" fmla="*/ 463 h 585"/>
                    <a:gd name="T44" fmla="*/ 1314 w 2341"/>
                    <a:gd name="T45" fmla="*/ 433 h 585"/>
                    <a:gd name="T46" fmla="*/ 1180 w 2341"/>
                    <a:gd name="T47" fmla="*/ 426 h 585"/>
                    <a:gd name="T48" fmla="*/ 895 w 2341"/>
                    <a:gd name="T49" fmla="*/ 441 h 585"/>
                    <a:gd name="T50" fmla="*/ 671 w 2341"/>
                    <a:gd name="T51" fmla="*/ 426 h 585"/>
                    <a:gd name="T52" fmla="*/ 506 w 2341"/>
                    <a:gd name="T53" fmla="*/ 456 h 585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2341" h="585">
                      <a:moveTo>
                        <a:pt x="506" y="441"/>
                      </a:moveTo>
                      <a:cubicBezTo>
                        <a:pt x="440" y="458"/>
                        <a:pt x="346" y="507"/>
                        <a:pt x="274" y="515"/>
                      </a:cubicBezTo>
                      <a:cubicBezTo>
                        <a:pt x="202" y="523"/>
                        <a:pt x="117" y="510"/>
                        <a:pt x="72" y="486"/>
                      </a:cubicBezTo>
                      <a:cubicBezTo>
                        <a:pt x="27" y="462"/>
                        <a:pt x="10" y="417"/>
                        <a:pt x="5" y="373"/>
                      </a:cubicBezTo>
                      <a:cubicBezTo>
                        <a:pt x="0" y="329"/>
                        <a:pt x="8" y="271"/>
                        <a:pt x="43" y="224"/>
                      </a:cubicBezTo>
                      <a:cubicBezTo>
                        <a:pt x="78" y="177"/>
                        <a:pt x="143" y="118"/>
                        <a:pt x="215" y="89"/>
                      </a:cubicBezTo>
                      <a:cubicBezTo>
                        <a:pt x="287" y="60"/>
                        <a:pt x="390" y="55"/>
                        <a:pt x="476" y="52"/>
                      </a:cubicBezTo>
                      <a:cubicBezTo>
                        <a:pt x="562" y="49"/>
                        <a:pt x="629" y="77"/>
                        <a:pt x="731" y="74"/>
                      </a:cubicBezTo>
                      <a:cubicBezTo>
                        <a:pt x="833" y="71"/>
                        <a:pt x="984" y="48"/>
                        <a:pt x="1090" y="37"/>
                      </a:cubicBezTo>
                      <a:cubicBezTo>
                        <a:pt x="1196" y="26"/>
                        <a:pt x="1252" y="12"/>
                        <a:pt x="1367" y="7"/>
                      </a:cubicBezTo>
                      <a:cubicBezTo>
                        <a:pt x="1482" y="2"/>
                        <a:pt x="1639" y="0"/>
                        <a:pt x="1778" y="7"/>
                      </a:cubicBezTo>
                      <a:cubicBezTo>
                        <a:pt x="1917" y="14"/>
                        <a:pt x="2119" y="35"/>
                        <a:pt x="2204" y="52"/>
                      </a:cubicBezTo>
                      <a:cubicBezTo>
                        <a:pt x="2289" y="69"/>
                        <a:pt x="2266" y="79"/>
                        <a:pt x="2287" y="111"/>
                      </a:cubicBezTo>
                      <a:cubicBezTo>
                        <a:pt x="2308" y="143"/>
                        <a:pt x="2323" y="202"/>
                        <a:pt x="2332" y="246"/>
                      </a:cubicBezTo>
                      <a:cubicBezTo>
                        <a:pt x="2341" y="290"/>
                        <a:pt x="2340" y="338"/>
                        <a:pt x="2339" y="373"/>
                      </a:cubicBezTo>
                      <a:cubicBezTo>
                        <a:pt x="2338" y="408"/>
                        <a:pt x="2324" y="429"/>
                        <a:pt x="2324" y="456"/>
                      </a:cubicBezTo>
                      <a:cubicBezTo>
                        <a:pt x="2324" y="483"/>
                        <a:pt x="2341" y="517"/>
                        <a:pt x="2339" y="538"/>
                      </a:cubicBezTo>
                      <a:cubicBezTo>
                        <a:pt x="2337" y="559"/>
                        <a:pt x="2326" y="581"/>
                        <a:pt x="2309" y="583"/>
                      </a:cubicBezTo>
                      <a:cubicBezTo>
                        <a:pt x="2292" y="585"/>
                        <a:pt x="2275" y="569"/>
                        <a:pt x="2234" y="553"/>
                      </a:cubicBezTo>
                      <a:cubicBezTo>
                        <a:pt x="2193" y="537"/>
                        <a:pt x="2138" y="504"/>
                        <a:pt x="2062" y="486"/>
                      </a:cubicBezTo>
                      <a:cubicBezTo>
                        <a:pt x="1986" y="468"/>
                        <a:pt x="1853" y="454"/>
                        <a:pt x="1778" y="448"/>
                      </a:cubicBezTo>
                      <a:cubicBezTo>
                        <a:pt x="1703" y="442"/>
                        <a:pt x="1688" y="453"/>
                        <a:pt x="1613" y="448"/>
                      </a:cubicBezTo>
                      <a:cubicBezTo>
                        <a:pt x="1538" y="443"/>
                        <a:pt x="1399" y="424"/>
                        <a:pt x="1329" y="418"/>
                      </a:cubicBezTo>
                      <a:cubicBezTo>
                        <a:pt x="1259" y="412"/>
                        <a:pt x="1267" y="410"/>
                        <a:pt x="1195" y="411"/>
                      </a:cubicBezTo>
                      <a:cubicBezTo>
                        <a:pt x="1123" y="412"/>
                        <a:pt x="982" y="426"/>
                        <a:pt x="895" y="426"/>
                      </a:cubicBezTo>
                      <a:cubicBezTo>
                        <a:pt x="808" y="426"/>
                        <a:pt x="738" y="410"/>
                        <a:pt x="671" y="411"/>
                      </a:cubicBezTo>
                      <a:cubicBezTo>
                        <a:pt x="604" y="412"/>
                        <a:pt x="572" y="424"/>
                        <a:pt x="506" y="44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</p:grpSp>
          <p:sp>
            <p:nvSpPr>
              <p:cNvPr id="8" name="Freeform 1032"/>
              <p:cNvSpPr>
                <a:spLocks/>
              </p:cNvSpPr>
              <p:nvPr/>
            </p:nvSpPr>
            <p:spPr bwMode="auto">
              <a:xfrm>
                <a:off x="1864" y="3173"/>
                <a:ext cx="898" cy="397"/>
              </a:xfrm>
              <a:custGeom>
                <a:avLst/>
                <a:gdLst>
                  <a:gd name="T0" fmla="*/ 247 w 898"/>
                  <a:gd name="T1" fmla="*/ 397 h 397"/>
                  <a:gd name="T2" fmla="*/ 239 w 898"/>
                  <a:gd name="T3" fmla="*/ 269 h 397"/>
                  <a:gd name="T4" fmla="*/ 142 w 898"/>
                  <a:gd name="T5" fmla="*/ 307 h 397"/>
                  <a:gd name="T6" fmla="*/ 0 w 898"/>
                  <a:gd name="T7" fmla="*/ 299 h 397"/>
                  <a:gd name="T8" fmla="*/ 120 w 898"/>
                  <a:gd name="T9" fmla="*/ 262 h 397"/>
                  <a:gd name="T10" fmla="*/ 224 w 898"/>
                  <a:gd name="T11" fmla="*/ 202 h 397"/>
                  <a:gd name="T12" fmla="*/ 209 w 898"/>
                  <a:gd name="T13" fmla="*/ 67 h 397"/>
                  <a:gd name="T14" fmla="*/ 232 w 898"/>
                  <a:gd name="T15" fmla="*/ 0 h 397"/>
                  <a:gd name="T16" fmla="*/ 292 w 898"/>
                  <a:gd name="T17" fmla="*/ 90 h 397"/>
                  <a:gd name="T18" fmla="*/ 314 w 898"/>
                  <a:gd name="T19" fmla="*/ 187 h 397"/>
                  <a:gd name="T20" fmla="*/ 486 w 898"/>
                  <a:gd name="T21" fmla="*/ 135 h 397"/>
                  <a:gd name="T22" fmla="*/ 651 w 898"/>
                  <a:gd name="T23" fmla="*/ 112 h 397"/>
                  <a:gd name="T24" fmla="*/ 898 w 898"/>
                  <a:gd name="T25" fmla="*/ 82 h 397"/>
                  <a:gd name="T26" fmla="*/ 748 w 898"/>
                  <a:gd name="T27" fmla="*/ 150 h 397"/>
                  <a:gd name="T28" fmla="*/ 464 w 898"/>
                  <a:gd name="T29" fmla="*/ 187 h 397"/>
                  <a:gd name="T30" fmla="*/ 314 w 898"/>
                  <a:gd name="T31" fmla="*/ 232 h 397"/>
                  <a:gd name="T32" fmla="*/ 322 w 898"/>
                  <a:gd name="T33" fmla="*/ 374 h 397"/>
                  <a:gd name="T34" fmla="*/ 247 w 898"/>
                  <a:gd name="T35" fmla="*/ 397 h 39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898" h="397">
                    <a:moveTo>
                      <a:pt x="247" y="397"/>
                    </a:moveTo>
                    <a:lnTo>
                      <a:pt x="239" y="269"/>
                    </a:lnTo>
                    <a:lnTo>
                      <a:pt x="142" y="307"/>
                    </a:lnTo>
                    <a:lnTo>
                      <a:pt x="0" y="299"/>
                    </a:lnTo>
                    <a:lnTo>
                      <a:pt x="120" y="262"/>
                    </a:lnTo>
                    <a:lnTo>
                      <a:pt x="224" y="202"/>
                    </a:lnTo>
                    <a:lnTo>
                      <a:pt x="209" y="67"/>
                    </a:lnTo>
                    <a:lnTo>
                      <a:pt x="232" y="0"/>
                    </a:lnTo>
                    <a:lnTo>
                      <a:pt x="292" y="90"/>
                    </a:lnTo>
                    <a:lnTo>
                      <a:pt x="314" y="187"/>
                    </a:lnTo>
                    <a:lnTo>
                      <a:pt x="486" y="135"/>
                    </a:lnTo>
                    <a:lnTo>
                      <a:pt x="651" y="112"/>
                    </a:lnTo>
                    <a:lnTo>
                      <a:pt x="898" y="82"/>
                    </a:lnTo>
                    <a:lnTo>
                      <a:pt x="748" y="150"/>
                    </a:lnTo>
                    <a:lnTo>
                      <a:pt x="464" y="187"/>
                    </a:lnTo>
                    <a:lnTo>
                      <a:pt x="314" y="232"/>
                    </a:lnTo>
                    <a:lnTo>
                      <a:pt x="322" y="374"/>
                    </a:lnTo>
                    <a:lnTo>
                      <a:pt x="247" y="397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9" name="Freeform 1033"/>
              <p:cNvSpPr>
                <a:spLocks/>
              </p:cNvSpPr>
              <p:nvPr/>
            </p:nvSpPr>
            <p:spPr bwMode="auto">
              <a:xfrm>
                <a:off x="3352" y="3074"/>
                <a:ext cx="156" cy="338"/>
              </a:xfrm>
              <a:custGeom>
                <a:avLst/>
                <a:gdLst>
                  <a:gd name="T0" fmla="*/ 78 w 157"/>
                  <a:gd name="T1" fmla="*/ 8 h 337"/>
                  <a:gd name="T2" fmla="*/ 142 w 157"/>
                  <a:gd name="T3" fmla="*/ 210 h 337"/>
                  <a:gd name="T4" fmla="*/ 127 w 157"/>
                  <a:gd name="T5" fmla="*/ 352 h 337"/>
                  <a:gd name="T6" fmla="*/ 0 w 157"/>
                  <a:gd name="T7" fmla="*/ 0 h 337"/>
                  <a:gd name="T8" fmla="*/ 78 w 157"/>
                  <a:gd name="T9" fmla="*/ 8 h 3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7" h="337">
                    <a:moveTo>
                      <a:pt x="90" y="8"/>
                    </a:moveTo>
                    <a:lnTo>
                      <a:pt x="157" y="195"/>
                    </a:lnTo>
                    <a:lnTo>
                      <a:pt x="142" y="337"/>
                    </a:lnTo>
                    <a:lnTo>
                      <a:pt x="0" y="0"/>
                    </a:lnTo>
                    <a:lnTo>
                      <a:pt x="90" y="8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0" name="Freeform 1034"/>
              <p:cNvSpPr>
                <a:spLocks/>
              </p:cNvSpPr>
              <p:nvPr/>
            </p:nvSpPr>
            <p:spPr bwMode="auto">
              <a:xfrm>
                <a:off x="3306" y="3127"/>
                <a:ext cx="809" cy="397"/>
              </a:xfrm>
              <a:custGeom>
                <a:avLst/>
                <a:gdLst>
                  <a:gd name="T0" fmla="*/ 0 w 808"/>
                  <a:gd name="T1" fmla="*/ 381 h 396"/>
                  <a:gd name="T2" fmla="*/ 105 w 808"/>
                  <a:gd name="T3" fmla="*/ 381 h 396"/>
                  <a:gd name="T4" fmla="*/ 255 w 808"/>
                  <a:gd name="T5" fmla="*/ 321 h 396"/>
                  <a:gd name="T6" fmla="*/ 486 w 808"/>
                  <a:gd name="T7" fmla="*/ 112 h 396"/>
                  <a:gd name="T8" fmla="*/ 307 w 808"/>
                  <a:gd name="T9" fmla="*/ 67 h 396"/>
                  <a:gd name="T10" fmla="*/ 232 w 808"/>
                  <a:gd name="T11" fmla="*/ 22 h 396"/>
                  <a:gd name="T12" fmla="*/ 352 w 808"/>
                  <a:gd name="T13" fmla="*/ 22 h 396"/>
                  <a:gd name="T14" fmla="*/ 539 w 808"/>
                  <a:gd name="T15" fmla="*/ 74 h 396"/>
                  <a:gd name="T16" fmla="*/ 636 w 808"/>
                  <a:gd name="T17" fmla="*/ 0 h 396"/>
                  <a:gd name="T18" fmla="*/ 696 w 808"/>
                  <a:gd name="T19" fmla="*/ 0 h 396"/>
                  <a:gd name="T20" fmla="*/ 591 w 808"/>
                  <a:gd name="T21" fmla="*/ 82 h 396"/>
                  <a:gd name="T22" fmla="*/ 816 w 808"/>
                  <a:gd name="T23" fmla="*/ 134 h 396"/>
                  <a:gd name="T24" fmla="*/ 823 w 808"/>
                  <a:gd name="T25" fmla="*/ 224 h 396"/>
                  <a:gd name="T26" fmla="*/ 531 w 808"/>
                  <a:gd name="T27" fmla="*/ 134 h 396"/>
                  <a:gd name="T28" fmla="*/ 344 w 808"/>
                  <a:gd name="T29" fmla="*/ 306 h 396"/>
                  <a:gd name="T30" fmla="*/ 277 w 808"/>
                  <a:gd name="T31" fmla="*/ 359 h 396"/>
                  <a:gd name="T32" fmla="*/ 157 w 808"/>
                  <a:gd name="T33" fmla="*/ 411 h 396"/>
                  <a:gd name="T34" fmla="*/ 0 w 808"/>
                  <a:gd name="T35" fmla="*/ 381 h 39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808" h="396">
                    <a:moveTo>
                      <a:pt x="0" y="366"/>
                    </a:moveTo>
                    <a:lnTo>
                      <a:pt x="105" y="366"/>
                    </a:lnTo>
                    <a:lnTo>
                      <a:pt x="255" y="306"/>
                    </a:lnTo>
                    <a:lnTo>
                      <a:pt x="471" y="112"/>
                    </a:lnTo>
                    <a:lnTo>
                      <a:pt x="307" y="67"/>
                    </a:lnTo>
                    <a:lnTo>
                      <a:pt x="232" y="22"/>
                    </a:lnTo>
                    <a:lnTo>
                      <a:pt x="352" y="22"/>
                    </a:lnTo>
                    <a:lnTo>
                      <a:pt x="524" y="74"/>
                    </a:lnTo>
                    <a:lnTo>
                      <a:pt x="621" y="0"/>
                    </a:lnTo>
                    <a:lnTo>
                      <a:pt x="681" y="0"/>
                    </a:lnTo>
                    <a:lnTo>
                      <a:pt x="576" y="82"/>
                    </a:lnTo>
                    <a:lnTo>
                      <a:pt x="801" y="134"/>
                    </a:lnTo>
                    <a:lnTo>
                      <a:pt x="808" y="209"/>
                    </a:lnTo>
                    <a:lnTo>
                      <a:pt x="516" y="134"/>
                    </a:lnTo>
                    <a:lnTo>
                      <a:pt x="344" y="291"/>
                    </a:lnTo>
                    <a:lnTo>
                      <a:pt x="277" y="344"/>
                    </a:lnTo>
                    <a:lnTo>
                      <a:pt x="157" y="396"/>
                    </a:lnTo>
                    <a:lnTo>
                      <a:pt x="0" y="366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</p:grpSp>
      </p:grpSp>
      <p:sp>
        <p:nvSpPr>
          <p:cNvPr id="34827" name="Rectangle 1035"/>
          <p:cNvSpPr>
            <a:spLocks noGrp="1" noChangeArrowheads="1"/>
          </p:cNvSpPr>
          <p:nvPr>
            <p:ph type="ctrTitle"/>
          </p:nvPr>
        </p:nvSpPr>
        <p:spPr>
          <a:xfrm>
            <a:off x="685800" y="1387475"/>
            <a:ext cx="77724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4828" name="Rectangle 103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066800"/>
          </a:xfrm>
        </p:spPr>
        <p:txBody>
          <a:bodyPr>
            <a:spAutoFit/>
          </a:bodyPr>
          <a:lstStyle>
            <a:lvl1pPr marL="0" indent="0" algn="ctr">
              <a:buFontTx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037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03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03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8D8E2049-0709-445C-91A4-33464B0FFBA7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6493009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Rectangle 103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4BCF52-7A56-4E8F-B47F-0384E99C43B9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9840728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Rectangle 103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02A1F11-AF1F-4E22-B973-70DC2C70E35D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1190486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1066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5029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5D8E997-4F4E-44B2-9FB0-E44BBB5C562B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8754794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Rectangle 103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3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5EE142-4D29-487B-8644-CB53FFA6A313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05055438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Rectangle 103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3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B64FDE-01C7-4CD2-BC85-4343C1AE6ADD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62537404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3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D28F53-0093-496A-85EF-A75BB8C89722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1814187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9D9FFD0-A4FA-468B-8F26-75395F5EA489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4244942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Rectangle 103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D28A29-C4CF-406E-9441-9CC7FA526A6E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1331279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3A74856-F46A-41A3-A671-D86794F5F14D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23579012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Rectangle 103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08A37D-AA73-4BAE-941B-B06D20E25DA9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1710209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965950" y="206375"/>
            <a:ext cx="2147888" cy="59658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517525" y="206375"/>
            <a:ext cx="6296025" cy="59658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Rectangle 103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4FC526-4CB3-4A7C-9872-AA7B2634463E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00525309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כותרת, טקסט ו- 2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7525" y="206375"/>
            <a:ext cx="8596313" cy="14319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half" idx="1"/>
          </p:nvPr>
        </p:nvSpPr>
        <p:spPr>
          <a:xfrm>
            <a:off x="1066800" y="2057400"/>
            <a:ext cx="3810000" cy="41148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2"/>
          </p:nvPr>
        </p:nvSpPr>
        <p:spPr>
          <a:xfrm>
            <a:off x="5029200" y="2057400"/>
            <a:ext cx="3810000" cy="19812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3"/>
          </p:nvPr>
        </p:nvSpPr>
        <p:spPr>
          <a:xfrm>
            <a:off x="5029200" y="4191000"/>
            <a:ext cx="3810000" cy="19812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Rectangle 103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69DBCB-D983-414F-997D-939B67D07B43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46027102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026"/>
          <p:cNvGrpSpPr>
            <a:grpSpLocks/>
          </p:cNvGrpSpPr>
          <p:nvPr/>
        </p:nvGrpSpPr>
        <p:grpSpPr bwMode="auto">
          <a:xfrm>
            <a:off x="228600" y="3124200"/>
            <a:ext cx="8564563" cy="390525"/>
            <a:chOff x="144" y="1968"/>
            <a:chExt cx="5395" cy="246"/>
          </a:xfrm>
        </p:grpSpPr>
        <p:sp>
          <p:nvSpPr>
            <p:cNvPr id="5" name="Freeform 1027"/>
            <p:cNvSpPr>
              <a:spLocks/>
            </p:cNvSpPr>
            <p:nvPr userDrawn="1"/>
          </p:nvSpPr>
          <p:spPr bwMode="auto">
            <a:xfrm rot="-5400000" flipH="1" flipV="1">
              <a:off x="2794" y="-586"/>
              <a:ext cx="96" cy="5395"/>
            </a:xfrm>
            <a:custGeom>
              <a:avLst/>
              <a:gdLst>
                <a:gd name="T0" fmla="*/ 0 w 1699"/>
                <a:gd name="T1" fmla="*/ 987249 h 3264"/>
                <a:gd name="T2" fmla="*/ 0 w 1699"/>
                <a:gd name="T3" fmla="*/ 328629 h 3264"/>
                <a:gd name="T4" fmla="*/ 0 w 1699"/>
                <a:gd name="T5" fmla="*/ 60408 h 3264"/>
                <a:gd name="T6" fmla="*/ 0 w 1699"/>
                <a:gd name="T7" fmla="*/ 60408 h 3264"/>
                <a:gd name="T8" fmla="*/ 0 w 1699"/>
                <a:gd name="T9" fmla="*/ 19173 h 3264"/>
                <a:gd name="T10" fmla="*/ 0 w 1699"/>
                <a:gd name="T11" fmla="*/ 46575 h 3264"/>
                <a:gd name="T12" fmla="*/ 0 w 1699"/>
                <a:gd name="T13" fmla="*/ 299839 h 3264"/>
                <a:gd name="T14" fmla="*/ 0 w 1699"/>
                <a:gd name="T15" fmla="*/ 762270 h 3264"/>
                <a:gd name="T16" fmla="*/ 0 w 1699"/>
                <a:gd name="T17" fmla="*/ 1382870 h 3264"/>
                <a:gd name="T18" fmla="*/ 0 w 1699"/>
                <a:gd name="T19" fmla="*/ 2209512 h 3264"/>
                <a:gd name="T20" fmla="*/ 0 w 1699"/>
                <a:gd name="T21" fmla="*/ 2968523 h 3264"/>
                <a:gd name="T22" fmla="*/ 0 w 1699"/>
                <a:gd name="T23" fmla="*/ 4190665 h 3264"/>
                <a:gd name="T24" fmla="*/ 0 w 1699"/>
                <a:gd name="T25" fmla="*/ 5314029 h 3264"/>
                <a:gd name="T26" fmla="*/ 0 w 1699"/>
                <a:gd name="T27" fmla="*/ 5737022 h 3264"/>
                <a:gd name="T28" fmla="*/ 0 w 1699"/>
                <a:gd name="T29" fmla="*/ 6072117 h 3264"/>
                <a:gd name="T30" fmla="*/ 0 w 1699"/>
                <a:gd name="T31" fmla="*/ 6072117 h 3264"/>
                <a:gd name="T32" fmla="*/ 0 w 1699"/>
                <a:gd name="T33" fmla="*/ 6016418 h 3264"/>
                <a:gd name="T34" fmla="*/ 0 w 1699"/>
                <a:gd name="T35" fmla="*/ 6100320 h 3264"/>
                <a:gd name="T36" fmla="*/ 0 w 1699"/>
                <a:gd name="T37" fmla="*/ 5946735 h 3264"/>
                <a:gd name="T38" fmla="*/ 0 w 1699"/>
                <a:gd name="T39" fmla="*/ 5538987 h 3264"/>
                <a:gd name="T40" fmla="*/ 0 w 1699"/>
                <a:gd name="T41" fmla="*/ 4977993 h 3264"/>
                <a:gd name="T42" fmla="*/ 0 w 1699"/>
                <a:gd name="T43" fmla="*/ 4190665 h 3264"/>
                <a:gd name="T44" fmla="*/ 0 w 1699"/>
                <a:gd name="T45" fmla="*/ 3404688 h 3264"/>
                <a:gd name="T46" fmla="*/ 0 w 1699"/>
                <a:gd name="T47" fmla="*/ 2364283 h 3264"/>
                <a:gd name="T48" fmla="*/ 0 w 1699"/>
                <a:gd name="T49" fmla="*/ 1717696 h 3264"/>
                <a:gd name="T50" fmla="*/ 0 w 1699"/>
                <a:gd name="T51" fmla="*/ 987249 h 3264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0" t="0" r="r" b="b"/>
              <a:pathLst>
                <a:path w="1699" h="3264">
                  <a:moveTo>
                    <a:pt x="91" y="526"/>
                  </a:moveTo>
                  <a:cubicBezTo>
                    <a:pt x="116" y="403"/>
                    <a:pt x="152" y="257"/>
                    <a:pt x="211" y="175"/>
                  </a:cubicBezTo>
                  <a:cubicBezTo>
                    <a:pt x="270" y="93"/>
                    <a:pt x="345" y="56"/>
                    <a:pt x="443" y="32"/>
                  </a:cubicBezTo>
                  <a:cubicBezTo>
                    <a:pt x="541" y="8"/>
                    <a:pt x="675" y="36"/>
                    <a:pt x="802" y="32"/>
                  </a:cubicBezTo>
                  <a:cubicBezTo>
                    <a:pt x="929" y="28"/>
                    <a:pt x="1093" y="11"/>
                    <a:pt x="1206" y="10"/>
                  </a:cubicBezTo>
                  <a:cubicBezTo>
                    <a:pt x="1319" y="9"/>
                    <a:pt x="1407" y="0"/>
                    <a:pt x="1482" y="25"/>
                  </a:cubicBezTo>
                  <a:cubicBezTo>
                    <a:pt x="1557" y="50"/>
                    <a:pt x="1626" y="97"/>
                    <a:pt x="1655" y="160"/>
                  </a:cubicBezTo>
                  <a:cubicBezTo>
                    <a:pt x="1684" y="223"/>
                    <a:pt x="1669" y="310"/>
                    <a:pt x="1655" y="406"/>
                  </a:cubicBezTo>
                  <a:cubicBezTo>
                    <a:pt x="1641" y="502"/>
                    <a:pt x="1587" y="608"/>
                    <a:pt x="1572" y="736"/>
                  </a:cubicBezTo>
                  <a:cubicBezTo>
                    <a:pt x="1557" y="864"/>
                    <a:pt x="1555" y="1036"/>
                    <a:pt x="1565" y="1177"/>
                  </a:cubicBezTo>
                  <a:cubicBezTo>
                    <a:pt x="1575" y="1318"/>
                    <a:pt x="1611" y="1405"/>
                    <a:pt x="1632" y="1581"/>
                  </a:cubicBezTo>
                  <a:cubicBezTo>
                    <a:pt x="1653" y="1757"/>
                    <a:pt x="1699" y="2024"/>
                    <a:pt x="1692" y="2232"/>
                  </a:cubicBezTo>
                  <a:cubicBezTo>
                    <a:pt x="1685" y="2440"/>
                    <a:pt x="1598" y="2693"/>
                    <a:pt x="1587" y="2830"/>
                  </a:cubicBezTo>
                  <a:cubicBezTo>
                    <a:pt x="1576" y="2967"/>
                    <a:pt x="1634" y="2988"/>
                    <a:pt x="1625" y="3055"/>
                  </a:cubicBezTo>
                  <a:cubicBezTo>
                    <a:pt x="1616" y="3122"/>
                    <a:pt x="1585" y="3204"/>
                    <a:pt x="1535" y="3234"/>
                  </a:cubicBezTo>
                  <a:cubicBezTo>
                    <a:pt x="1485" y="3264"/>
                    <a:pt x="1427" y="3239"/>
                    <a:pt x="1325" y="3234"/>
                  </a:cubicBezTo>
                  <a:cubicBezTo>
                    <a:pt x="1223" y="3229"/>
                    <a:pt x="1057" y="3202"/>
                    <a:pt x="921" y="3204"/>
                  </a:cubicBezTo>
                  <a:cubicBezTo>
                    <a:pt x="785" y="3206"/>
                    <a:pt x="641" y="3255"/>
                    <a:pt x="510" y="3249"/>
                  </a:cubicBezTo>
                  <a:cubicBezTo>
                    <a:pt x="379" y="3243"/>
                    <a:pt x="214" y="3217"/>
                    <a:pt x="136" y="3167"/>
                  </a:cubicBezTo>
                  <a:cubicBezTo>
                    <a:pt x="58" y="3117"/>
                    <a:pt x="45" y="3036"/>
                    <a:pt x="39" y="2950"/>
                  </a:cubicBezTo>
                  <a:cubicBezTo>
                    <a:pt x="33" y="2864"/>
                    <a:pt x="89" y="2771"/>
                    <a:pt x="99" y="2651"/>
                  </a:cubicBezTo>
                  <a:cubicBezTo>
                    <a:pt x="109" y="2531"/>
                    <a:pt x="114" y="2372"/>
                    <a:pt x="99" y="2232"/>
                  </a:cubicBezTo>
                  <a:cubicBezTo>
                    <a:pt x="84" y="2092"/>
                    <a:pt x="18" y="1975"/>
                    <a:pt x="9" y="1813"/>
                  </a:cubicBezTo>
                  <a:cubicBezTo>
                    <a:pt x="0" y="1651"/>
                    <a:pt x="37" y="1409"/>
                    <a:pt x="46" y="1259"/>
                  </a:cubicBezTo>
                  <a:cubicBezTo>
                    <a:pt x="55" y="1109"/>
                    <a:pt x="52" y="1036"/>
                    <a:pt x="61" y="915"/>
                  </a:cubicBezTo>
                  <a:cubicBezTo>
                    <a:pt x="70" y="794"/>
                    <a:pt x="66" y="649"/>
                    <a:pt x="91" y="52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he-IL"/>
            </a:p>
          </p:txBody>
        </p:sp>
        <p:grpSp>
          <p:nvGrpSpPr>
            <p:cNvPr id="6" name="Group 1028"/>
            <p:cNvGrpSpPr>
              <a:grpSpLocks/>
            </p:cNvGrpSpPr>
            <p:nvPr userDrawn="1"/>
          </p:nvGrpSpPr>
          <p:grpSpPr bwMode="auto">
            <a:xfrm>
              <a:off x="2400" y="1968"/>
              <a:ext cx="768" cy="246"/>
              <a:chOff x="1797" y="3074"/>
              <a:chExt cx="2346" cy="655"/>
            </a:xfrm>
          </p:grpSpPr>
          <p:grpSp>
            <p:nvGrpSpPr>
              <p:cNvPr id="7" name="Group 1029"/>
              <p:cNvGrpSpPr>
                <a:grpSpLocks/>
              </p:cNvGrpSpPr>
              <p:nvPr/>
            </p:nvGrpSpPr>
            <p:grpSpPr bwMode="auto">
              <a:xfrm>
                <a:off x="1797" y="3074"/>
                <a:ext cx="2346" cy="655"/>
                <a:chOff x="1865" y="1810"/>
                <a:chExt cx="2346" cy="655"/>
              </a:xfrm>
            </p:grpSpPr>
            <p:sp>
              <p:nvSpPr>
                <p:cNvPr id="11" name="Freeform 1030"/>
                <p:cNvSpPr>
                  <a:spLocks/>
                </p:cNvSpPr>
                <p:nvPr/>
              </p:nvSpPr>
              <p:spPr bwMode="auto">
                <a:xfrm>
                  <a:off x="2051" y="2007"/>
                  <a:ext cx="2160" cy="458"/>
                </a:xfrm>
                <a:custGeom>
                  <a:avLst/>
                  <a:gdLst>
                    <a:gd name="T0" fmla="*/ 7 w 2161"/>
                    <a:gd name="T1" fmla="*/ 139 h 457"/>
                    <a:gd name="T2" fmla="*/ 89 w 2161"/>
                    <a:gd name="T3" fmla="*/ 281 h 457"/>
                    <a:gd name="T4" fmla="*/ 187 w 2161"/>
                    <a:gd name="T5" fmla="*/ 348 h 457"/>
                    <a:gd name="T6" fmla="*/ 351 w 2161"/>
                    <a:gd name="T7" fmla="*/ 318 h 457"/>
                    <a:gd name="T8" fmla="*/ 561 w 2161"/>
                    <a:gd name="T9" fmla="*/ 296 h 457"/>
                    <a:gd name="T10" fmla="*/ 852 w 2161"/>
                    <a:gd name="T11" fmla="*/ 274 h 457"/>
                    <a:gd name="T12" fmla="*/ 1152 w 2161"/>
                    <a:gd name="T13" fmla="*/ 274 h 457"/>
                    <a:gd name="T14" fmla="*/ 1526 w 2161"/>
                    <a:gd name="T15" fmla="*/ 333 h 457"/>
                    <a:gd name="T16" fmla="*/ 1743 w 2161"/>
                    <a:gd name="T17" fmla="*/ 416 h 457"/>
                    <a:gd name="T18" fmla="*/ 1892 w 2161"/>
                    <a:gd name="T19" fmla="*/ 468 h 457"/>
                    <a:gd name="T20" fmla="*/ 2034 w 2161"/>
                    <a:gd name="T21" fmla="*/ 438 h 457"/>
                    <a:gd name="T22" fmla="*/ 2094 w 2161"/>
                    <a:gd name="T23" fmla="*/ 363 h 457"/>
                    <a:gd name="T24" fmla="*/ 2094 w 2161"/>
                    <a:gd name="T25" fmla="*/ 266 h 457"/>
                    <a:gd name="T26" fmla="*/ 1989 w 2161"/>
                    <a:gd name="T27" fmla="*/ 154 h 457"/>
                    <a:gd name="T28" fmla="*/ 1152 w 2161"/>
                    <a:gd name="T29" fmla="*/ 27 h 457"/>
                    <a:gd name="T30" fmla="*/ 336 w 2161"/>
                    <a:gd name="T31" fmla="*/ 4 h 457"/>
                    <a:gd name="T32" fmla="*/ 52 w 2161"/>
                    <a:gd name="T33" fmla="*/ 49 h 457"/>
                    <a:gd name="T34" fmla="*/ 7 w 2161"/>
                    <a:gd name="T35" fmla="*/ 139 h 457"/>
                    <a:gd name="T36" fmla="*/ 0 60000 65536"/>
                    <a:gd name="T37" fmla="*/ 0 60000 65536"/>
                    <a:gd name="T38" fmla="*/ 0 60000 65536"/>
                    <a:gd name="T39" fmla="*/ 0 60000 65536"/>
                    <a:gd name="T40" fmla="*/ 0 60000 65536"/>
                    <a:gd name="T41" fmla="*/ 0 60000 65536"/>
                    <a:gd name="T42" fmla="*/ 0 60000 65536"/>
                    <a:gd name="T43" fmla="*/ 0 60000 65536"/>
                    <a:gd name="T44" fmla="*/ 0 60000 65536"/>
                    <a:gd name="T45" fmla="*/ 0 60000 65536"/>
                    <a:gd name="T46" fmla="*/ 0 60000 65536"/>
                    <a:gd name="T47" fmla="*/ 0 60000 65536"/>
                    <a:gd name="T48" fmla="*/ 0 60000 65536"/>
                    <a:gd name="T49" fmla="*/ 0 60000 65536"/>
                    <a:gd name="T50" fmla="*/ 0 60000 65536"/>
                    <a:gd name="T51" fmla="*/ 0 60000 65536"/>
                    <a:gd name="T52" fmla="*/ 0 60000 65536"/>
                    <a:gd name="T53" fmla="*/ 0 60000 65536"/>
                  </a:gdLst>
                  <a:ahLst/>
                  <a:cxnLst>
                    <a:cxn ang="T36">
                      <a:pos x="T0" y="T1"/>
                    </a:cxn>
                    <a:cxn ang="T37">
                      <a:pos x="T2" y="T3"/>
                    </a:cxn>
                    <a:cxn ang="T38">
                      <a:pos x="T4" y="T5"/>
                    </a:cxn>
                    <a:cxn ang="T39">
                      <a:pos x="T6" y="T7"/>
                    </a:cxn>
                    <a:cxn ang="T40">
                      <a:pos x="T8" y="T9"/>
                    </a:cxn>
                    <a:cxn ang="T41">
                      <a:pos x="T10" y="T11"/>
                    </a:cxn>
                    <a:cxn ang="T42">
                      <a:pos x="T12" y="T13"/>
                    </a:cxn>
                    <a:cxn ang="T43">
                      <a:pos x="T14" y="T15"/>
                    </a:cxn>
                    <a:cxn ang="T44">
                      <a:pos x="T16" y="T17"/>
                    </a:cxn>
                    <a:cxn ang="T45">
                      <a:pos x="T18" y="T19"/>
                    </a:cxn>
                    <a:cxn ang="T46">
                      <a:pos x="T20" y="T21"/>
                    </a:cxn>
                    <a:cxn ang="T47">
                      <a:pos x="T22" y="T23"/>
                    </a:cxn>
                    <a:cxn ang="T48">
                      <a:pos x="T24" y="T25"/>
                    </a:cxn>
                    <a:cxn ang="T49">
                      <a:pos x="T26" y="T27"/>
                    </a:cxn>
                    <a:cxn ang="T50">
                      <a:pos x="T28" y="T29"/>
                    </a:cxn>
                    <a:cxn ang="T51">
                      <a:pos x="T30" y="T31"/>
                    </a:cxn>
                    <a:cxn ang="T52">
                      <a:pos x="T32" y="T33"/>
                    </a:cxn>
                    <a:cxn ang="T53">
                      <a:pos x="T34" y="T35"/>
                    </a:cxn>
                  </a:cxnLst>
                  <a:rect l="0" t="0" r="r" b="b"/>
                  <a:pathLst>
                    <a:path w="2161" h="457">
                      <a:moveTo>
                        <a:pt x="7" y="139"/>
                      </a:moveTo>
                      <a:cubicBezTo>
                        <a:pt x="13" y="175"/>
                        <a:pt x="59" y="234"/>
                        <a:pt x="89" y="266"/>
                      </a:cubicBezTo>
                      <a:cubicBezTo>
                        <a:pt x="119" y="298"/>
                        <a:pt x="143" y="327"/>
                        <a:pt x="187" y="333"/>
                      </a:cubicBezTo>
                      <a:cubicBezTo>
                        <a:pt x="231" y="339"/>
                        <a:pt x="289" y="312"/>
                        <a:pt x="351" y="303"/>
                      </a:cubicBezTo>
                      <a:cubicBezTo>
                        <a:pt x="413" y="294"/>
                        <a:pt x="478" y="288"/>
                        <a:pt x="561" y="281"/>
                      </a:cubicBezTo>
                      <a:cubicBezTo>
                        <a:pt x="644" y="274"/>
                        <a:pt x="751" y="263"/>
                        <a:pt x="852" y="259"/>
                      </a:cubicBezTo>
                      <a:cubicBezTo>
                        <a:pt x="953" y="255"/>
                        <a:pt x="1052" y="249"/>
                        <a:pt x="1167" y="259"/>
                      </a:cubicBezTo>
                      <a:cubicBezTo>
                        <a:pt x="1282" y="269"/>
                        <a:pt x="1443" y="294"/>
                        <a:pt x="1541" y="318"/>
                      </a:cubicBezTo>
                      <a:cubicBezTo>
                        <a:pt x="1639" y="342"/>
                        <a:pt x="1697" y="379"/>
                        <a:pt x="1758" y="401"/>
                      </a:cubicBezTo>
                      <a:cubicBezTo>
                        <a:pt x="1819" y="423"/>
                        <a:pt x="1858" y="449"/>
                        <a:pt x="1907" y="453"/>
                      </a:cubicBezTo>
                      <a:cubicBezTo>
                        <a:pt x="1956" y="457"/>
                        <a:pt x="2015" y="440"/>
                        <a:pt x="2049" y="423"/>
                      </a:cubicBezTo>
                      <a:cubicBezTo>
                        <a:pt x="2083" y="406"/>
                        <a:pt x="2099" y="377"/>
                        <a:pt x="2109" y="348"/>
                      </a:cubicBezTo>
                      <a:cubicBezTo>
                        <a:pt x="2119" y="319"/>
                        <a:pt x="2127" y="283"/>
                        <a:pt x="2109" y="251"/>
                      </a:cubicBezTo>
                      <a:cubicBezTo>
                        <a:pt x="2091" y="219"/>
                        <a:pt x="2161" y="191"/>
                        <a:pt x="2004" y="154"/>
                      </a:cubicBezTo>
                      <a:cubicBezTo>
                        <a:pt x="1847" y="117"/>
                        <a:pt x="1445" y="52"/>
                        <a:pt x="1167" y="27"/>
                      </a:cubicBezTo>
                      <a:cubicBezTo>
                        <a:pt x="889" y="2"/>
                        <a:pt x="522" y="0"/>
                        <a:pt x="336" y="4"/>
                      </a:cubicBezTo>
                      <a:cubicBezTo>
                        <a:pt x="150" y="8"/>
                        <a:pt x="104" y="27"/>
                        <a:pt x="52" y="49"/>
                      </a:cubicBezTo>
                      <a:cubicBezTo>
                        <a:pt x="0" y="71"/>
                        <a:pt x="1" y="103"/>
                        <a:pt x="7" y="139"/>
                      </a:cubicBezTo>
                      <a:close/>
                    </a:path>
                  </a:pathLst>
                </a:custGeom>
                <a:solidFill>
                  <a:schemeClr val="bg2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  <p:sp>
              <p:nvSpPr>
                <p:cNvPr id="12" name="Freeform 1031"/>
                <p:cNvSpPr>
                  <a:spLocks/>
                </p:cNvSpPr>
                <p:nvPr/>
              </p:nvSpPr>
              <p:spPr bwMode="auto">
                <a:xfrm>
                  <a:off x="1865" y="1810"/>
                  <a:ext cx="2340" cy="586"/>
                </a:xfrm>
                <a:custGeom>
                  <a:avLst/>
                  <a:gdLst>
                    <a:gd name="T0" fmla="*/ 506 w 2341"/>
                    <a:gd name="T1" fmla="*/ 456 h 585"/>
                    <a:gd name="T2" fmla="*/ 274 w 2341"/>
                    <a:gd name="T3" fmla="*/ 530 h 585"/>
                    <a:gd name="T4" fmla="*/ 72 w 2341"/>
                    <a:gd name="T5" fmla="*/ 501 h 585"/>
                    <a:gd name="T6" fmla="*/ 5 w 2341"/>
                    <a:gd name="T7" fmla="*/ 388 h 585"/>
                    <a:gd name="T8" fmla="*/ 43 w 2341"/>
                    <a:gd name="T9" fmla="*/ 224 h 585"/>
                    <a:gd name="T10" fmla="*/ 215 w 2341"/>
                    <a:gd name="T11" fmla="*/ 89 h 585"/>
                    <a:gd name="T12" fmla="*/ 476 w 2341"/>
                    <a:gd name="T13" fmla="*/ 52 h 585"/>
                    <a:gd name="T14" fmla="*/ 731 w 2341"/>
                    <a:gd name="T15" fmla="*/ 74 h 585"/>
                    <a:gd name="T16" fmla="*/ 1090 w 2341"/>
                    <a:gd name="T17" fmla="*/ 37 h 585"/>
                    <a:gd name="T18" fmla="*/ 1352 w 2341"/>
                    <a:gd name="T19" fmla="*/ 7 h 585"/>
                    <a:gd name="T20" fmla="*/ 1763 w 2341"/>
                    <a:gd name="T21" fmla="*/ 7 h 585"/>
                    <a:gd name="T22" fmla="*/ 2189 w 2341"/>
                    <a:gd name="T23" fmla="*/ 52 h 585"/>
                    <a:gd name="T24" fmla="*/ 2272 w 2341"/>
                    <a:gd name="T25" fmla="*/ 111 h 585"/>
                    <a:gd name="T26" fmla="*/ 2317 w 2341"/>
                    <a:gd name="T27" fmla="*/ 246 h 585"/>
                    <a:gd name="T28" fmla="*/ 2324 w 2341"/>
                    <a:gd name="T29" fmla="*/ 388 h 585"/>
                    <a:gd name="T30" fmla="*/ 2309 w 2341"/>
                    <a:gd name="T31" fmla="*/ 471 h 585"/>
                    <a:gd name="T32" fmla="*/ 2324 w 2341"/>
                    <a:gd name="T33" fmla="*/ 553 h 585"/>
                    <a:gd name="T34" fmla="*/ 2294 w 2341"/>
                    <a:gd name="T35" fmla="*/ 598 h 585"/>
                    <a:gd name="T36" fmla="*/ 2219 w 2341"/>
                    <a:gd name="T37" fmla="*/ 568 h 585"/>
                    <a:gd name="T38" fmla="*/ 2047 w 2341"/>
                    <a:gd name="T39" fmla="*/ 501 h 585"/>
                    <a:gd name="T40" fmla="*/ 1763 w 2341"/>
                    <a:gd name="T41" fmla="*/ 463 h 585"/>
                    <a:gd name="T42" fmla="*/ 1598 w 2341"/>
                    <a:gd name="T43" fmla="*/ 463 h 585"/>
                    <a:gd name="T44" fmla="*/ 1314 w 2341"/>
                    <a:gd name="T45" fmla="*/ 433 h 585"/>
                    <a:gd name="T46" fmla="*/ 1180 w 2341"/>
                    <a:gd name="T47" fmla="*/ 426 h 585"/>
                    <a:gd name="T48" fmla="*/ 895 w 2341"/>
                    <a:gd name="T49" fmla="*/ 441 h 585"/>
                    <a:gd name="T50" fmla="*/ 671 w 2341"/>
                    <a:gd name="T51" fmla="*/ 426 h 585"/>
                    <a:gd name="T52" fmla="*/ 506 w 2341"/>
                    <a:gd name="T53" fmla="*/ 456 h 585"/>
                    <a:gd name="T54" fmla="*/ 0 60000 65536"/>
                    <a:gd name="T55" fmla="*/ 0 60000 65536"/>
                    <a:gd name="T56" fmla="*/ 0 60000 65536"/>
                    <a:gd name="T57" fmla="*/ 0 60000 65536"/>
                    <a:gd name="T58" fmla="*/ 0 60000 65536"/>
                    <a:gd name="T59" fmla="*/ 0 60000 65536"/>
                    <a:gd name="T60" fmla="*/ 0 60000 65536"/>
                    <a:gd name="T61" fmla="*/ 0 60000 65536"/>
                    <a:gd name="T62" fmla="*/ 0 60000 65536"/>
                    <a:gd name="T63" fmla="*/ 0 60000 65536"/>
                    <a:gd name="T64" fmla="*/ 0 60000 65536"/>
                    <a:gd name="T65" fmla="*/ 0 60000 65536"/>
                    <a:gd name="T66" fmla="*/ 0 60000 65536"/>
                    <a:gd name="T67" fmla="*/ 0 60000 65536"/>
                    <a:gd name="T68" fmla="*/ 0 60000 65536"/>
                    <a:gd name="T69" fmla="*/ 0 60000 65536"/>
                    <a:gd name="T70" fmla="*/ 0 60000 65536"/>
                    <a:gd name="T71" fmla="*/ 0 60000 65536"/>
                    <a:gd name="T72" fmla="*/ 0 60000 65536"/>
                    <a:gd name="T73" fmla="*/ 0 60000 65536"/>
                    <a:gd name="T74" fmla="*/ 0 60000 65536"/>
                    <a:gd name="T75" fmla="*/ 0 60000 65536"/>
                    <a:gd name="T76" fmla="*/ 0 60000 65536"/>
                    <a:gd name="T77" fmla="*/ 0 60000 65536"/>
                    <a:gd name="T78" fmla="*/ 0 60000 65536"/>
                    <a:gd name="T79" fmla="*/ 0 60000 65536"/>
                    <a:gd name="T80" fmla="*/ 0 60000 65536"/>
                  </a:gdLst>
                  <a:ahLst/>
                  <a:cxnLst>
                    <a:cxn ang="T54">
                      <a:pos x="T0" y="T1"/>
                    </a:cxn>
                    <a:cxn ang="T55">
                      <a:pos x="T2" y="T3"/>
                    </a:cxn>
                    <a:cxn ang="T56">
                      <a:pos x="T4" y="T5"/>
                    </a:cxn>
                    <a:cxn ang="T57">
                      <a:pos x="T6" y="T7"/>
                    </a:cxn>
                    <a:cxn ang="T58">
                      <a:pos x="T8" y="T9"/>
                    </a:cxn>
                    <a:cxn ang="T59">
                      <a:pos x="T10" y="T11"/>
                    </a:cxn>
                    <a:cxn ang="T60">
                      <a:pos x="T12" y="T13"/>
                    </a:cxn>
                    <a:cxn ang="T61">
                      <a:pos x="T14" y="T15"/>
                    </a:cxn>
                    <a:cxn ang="T62">
                      <a:pos x="T16" y="T17"/>
                    </a:cxn>
                    <a:cxn ang="T63">
                      <a:pos x="T18" y="T19"/>
                    </a:cxn>
                    <a:cxn ang="T64">
                      <a:pos x="T20" y="T21"/>
                    </a:cxn>
                    <a:cxn ang="T65">
                      <a:pos x="T22" y="T23"/>
                    </a:cxn>
                    <a:cxn ang="T66">
                      <a:pos x="T24" y="T25"/>
                    </a:cxn>
                    <a:cxn ang="T67">
                      <a:pos x="T26" y="T27"/>
                    </a:cxn>
                    <a:cxn ang="T68">
                      <a:pos x="T28" y="T29"/>
                    </a:cxn>
                    <a:cxn ang="T69">
                      <a:pos x="T30" y="T31"/>
                    </a:cxn>
                    <a:cxn ang="T70">
                      <a:pos x="T32" y="T33"/>
                    </a:cxn>
                    <a:cxn ang="T71">
                      <a:pos x="T34" y="T35"/>
                    </a:cxn>
                    <a:cxn ang="T72">
                      <a:pos x="T36" y="T37"/>
                    </a:cxn>
                    <a:cxn ang="T73">
                      <a:pos x="T38" y="T39"/>
                    </a:cxn>
                    <a:cxn ang="T74">
                      <a:pos x="T40" y="T41"/>
                    </a:cxn>
                    <a:cxn ang="T75">
                      <a:pos x="T42" y="T43"/>
                    </a:cxn>
                    <a:cxn ang="T76">
                      <a:pos x="T44" y="T45"/>
                    </a:cxn>
                    <a:cxn ang="T77">
                      <a:pos x="T46" y="T47"/>
                    </a:cxn>
                    <a:cxn ang="T78">
                      <a:pos x="T48" y="T49"/>
                    </a:cxn>
                    <a:cxn ang="T79">
                      <a:pos x="T50" y="T51"/>
                    </a:cxn>
                    <a:cxn ang="T80">
                      <a:pos x="T52" y="T53"/>
                    </a:cxn>
                  </a:cxnLst>
                  <a:rect l="0" t="0" r="r" b="b"/>
                  <a:pathLst>
                    <a:path w="2341" h="585">
                      <a:moveTo>
                        <a:pt x="506" y="441"/>
                      </a:moveTo>
                      <a:cubicBezTo>
                        <a:pt x="440" y="458"/>
                        <a:pt x="346" y="507"/>
                        <a:pt x="274" y="515"/>
                      </a:cubicBezTo>
                      <a:cubicBezTo>
                        <a:pt x="202" y="523"/>
                        <a:pt x="117" y="510"/>
                        <a:pt x="72" y="486"/>
                      </a:cubicBezTo>
                      <a:cubicBezTo>
                        <a:pt x="27" y="462"/>
                        <a:pt x="10" y="417"/>
                        <a:pt x="5" y="373"/>
                      </a:cubicBezTo>
                      <a:cubicBezTo>
                        <a:pt x="0" y="329"/>
                        <a:pt x="8" y="271"/>
                        <a:pt x="43" y="224"/>
                      </a:cubicBezTo>
                      <a:cubicBezTo>
                        <a:pt x="78" y="177"/>
                        <a:pt x="143" y="118"/>
                        <a:pt x="215" y="89"/>
                      </a:cubicBezTo>
                      <a:cubicBezTo>
                        <a:pt x="287" y="60"/>
                        <a:pt x="390" y="55"/>
                        <a:pt x="476" y="52"/>
                      </a:cubicBezTo>
                      <a:cubicBezTo>
                        <a:pt x="562" y="49"/>
                        <a:pt x="629" y="77"/>
                        <a:pt x="731" y="74"/>
                      </a:cubicBezTo>
                      <a:cubicBezTo>
                        <a:pt x="833" y="71"/>
                        <a:pt x="984" y="48"/>
                        <a:pt x="1090" y="37"/>
                      </a:cubicBezTo>
                      <a:cubicBezTo>
                        <a:pt x="1196" y="26"/>
                        <a:pt x="1252" y="12"/>
                        <a:pt x="1367" y="7"/>
                      </a:cubicBezTo>
                      <a:cubicBezTo>
                        <a:pt x="1482" y="2"/>
                        <a:pt x="1639" y="0"/>
                        <a:pt x="1778" y="7"/>
                      </a:cubicBezTo>
                      <a:cubicBezTo>
                        <a:pt x="1917" y="14"/>
                        <a:pt x="2119" y="35"/>
                        <a:pt x="2204" y="52"/>
                      </a:cubicBezTo>
                      <a:cubicBezTo>
                        <a:pt x="2289" y="69"/>
                        <a:pt x="2266" y="79"/>
                        <a:pt x="2287" y="111"/>
                      </a:cubicBezTo>
                      <a:cubicBezTo>
                        <a:pt x="2308" y="143"/>
                        <a:pt x="2323" y="202"/>
                        <a:pt x="2332" y="246"/>
                      </a:cubicBezTo>
                      <a:cubicBezTo>
                        <a:pt x="2341" y="290"/>
                        <a:pt x="2340" y="338"/>
                        <a:pt x="2339" y="373"/>
                      </a:cubicBezTo>
                      <a:cubicBezTo>
                        <a:pt x="2338" y="408"/>
                        <a:pt x="2324" y="429"/>
                        <a:pt x="2324" y="456"/>
                      </a:cubicBezTo>
                      <a:cubicBezTo>
                        <a:pt x="2324" y="483"/>
                        <a:pt x="2341" y="517"/>
                        <a:pt x="2339" y="538"/>
                      </a:cubicBezTo>
                      <a:cubicBezTo>
                        <a:pt x="2337" y="559"/>
                        <a:pt x="2326" y="581"/>
                        <a:pt x="2309" y="583"/>
                      </a:cubicBezTo>
                      <a:cubicBezTo>
                        <a:pt x="2292" y="585"/>
                        <a:pt x="2275" y="569"/>
                        <a:pt x="2234" y="553"/>
                      </a:cubicBezTo>
                      <a:cubicBezTo>
                        <a:pt x="2193" y="537"/>
                        <a:pt x="2138" y="504"/>
                        <a:pt x="2062" y="486"/>
                      </a:cubicBezTo>
                      <a:cubicBezTo>
                        <a:pt x="1986" y="468"/>
                        <a:pt x="1853" y="454"/>
                        <a:pt x="1778" y="448"/>
                      </a:cubicBezTo>
                      <a:cubicBezTo>
                        <a:pt x="1703" y="442"/>
                        <a:pt x="1688" y="453"/>
                        <a:pt x="1613" y="448"/>
                      </a:cubicBezTo>
                      <a:cubicBezTo>
                        <a:pt x="1538" y="443"/>
                        <a:pt x="1399" y="424"/>
                        <a:pt x="1329" y="418"/>
                      </a:cubicBezTo>
                      <a:cubicBezTo>
                        <a:pt x="1259" y="412"/>
                        <a:pt x="1267" y="410"/>
                        <a:pt x="1195" y="411"/>
                      </a:cubicBezTo>
                      <a:cubicBezTo>
                        <a:pt x="1123" y="412"/>
                        <a:pt x="982" y="426"/>
                        <a:pt x="895" y="426"/>
                      </a:cubicBezTo>
                      <a:cubicBezTo>
                        <a:pt x="808" y="426"/>
                        <a:pt x="738" y="410"/>
                        <a:pt x="671" y="411"/>
                      </a:cubicBezTo>
                      <a:cubicBezTo>
                        <a:pt x="604" y="412"/>
                        <a:pt x="572" y="424"/>
                        <a:pt x="506" y="441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wrap="none" anchor="ctr"/>
                <a:lstStyle/>
                <a:p>
                  <a:endParaRPr lang="he-IL"/>
                </a:p>
              </p:txBody>
            </p:sp>
          </p:grpSp>
          <p:sp>
            <p:nvSpPr>
              <p:cNvPr id="8" name="Freeform 1032"/>
              <p:cNvSpPr>
                <a:spLocks/>
              </p:cNvSpPr>
              <p:nvPr/>
            </p:nvSpPr>
            <p:spPr bwMode="auto">
              <a:xfrm>
                <a:off x="1864" y="3173"/>
                <a:ext cx="898" cy="397"/>
              </a:xfrm>
              <a:custGeom>
                <a:avLst/>
                <a:gdLst>
                  <a:gd name="T0" fmla="*/ 247 w 898"/>
                  <a:gd name="T1" fmla="*/ 397 h 397"/>
                  <a:gd name="T2" fmla="*/ 239 w 898"/>
                  <a:gd name="T3" fmla="*/ 269 h 397"/>
                  <a:gd name="T4" fmla="*/ 142 w 898"/>
                  <a:gd name="T5" fmla="*/ 307 h 397"/>
                  <a:gd name="T6" fmla="*/ 0 w 898"/>
                  <a:gd name="T7" fmla="*/ 299 h 397"/>
                  <a:gd name="T8" fmla="*/ 120 w 898"/>
                  <a:gd name="T9" fmla="*/ 262 h 397"/>
                  <a:gd name="T10" fmla="*/ 224 w 898"/>
                  <a:gd name="T11" fmla="*/ 202 h 397"/>
                  <a:gd name="T12" fmla="*/ 209 w 898"/>
                  <a:gd name="T13" fmla="*/ 67 h 397"/>
                  <a:gd name="T14" fmla="*/ 232 w 898"/>
                  <a:gd name="T15" fmla="*/ 0 h 397"/>
                  <a:gd name="T16" fmla="*/ 292 w 898"/>
                  <a:gd name="T17" fmla="*/ 90 h 397"/>
                  <a:gd name="T18" fmla="*/ 314 w 898"/>
                  <a:gd name="T19" fmla="*/ 187 h 397"/>
                  <a:gd name="T20" fmla="*/ 486 w 898"/>
                  <a:gd name="T21" fmla="*/ 135 h 397"/>
                  <a:gd name="T22" fmla="*/ 651 w 898"/>
                  <a:gd name="T23" fmla="*/ 112 h 397"/>
                  <a:gd name="T24" fmla="*/ 898 w 898"/>
                  <a:gd name="T25" fmla="*/ 82 h 397"/>
                  <a:gd name="T26" fmla="*/ 748 w 898"/>
                  <a:gd name="T27" fmla="*/ 150 h 397"/>
                  <a:gd name="T28" fmla="*/ 464 w 898"/>
                  <a:gd name="T29" fmla="*/ 187 h 397"/>
                  <a:gd name="T30" fmla="*/ 314 w 898"/>
                  <a:gd name="T31" fmla="*/ 232 h 397"/>
                  <a:gd name="T32" fmla="*/ 322 w 898"/>
                  <a:gd name="T33" fmla="*/ 374 h 397"/>
                  <a:gd name="T34" fmla="*/ 247 w 898"/>
                  <a:gd name="T35" fmla="*/ 397 h 39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898" h="397">
                    <a:moveTo>
                      <a:pt x="247" y="397"/>
                    </a:moveTo>
                    <a:lnTo>
                      <a:pt x="239" y="269"/>
                    </a:lnTo>
                    <a:lnTo>
                      <a:pt x="142" y="307"/>
                    </a:lnTo>
                    <a:lnTo>
                      <a:pt x="0" y="299"/>
                    </a:lnTo>
                    <a:lnTo>
                      <a:pt x="120" y="262"/>
                    </a:lnTo>
                    <a:lnTo>
                      <a:pt x="224" y="202"/>
                    </a:lnTo>
                    <a:lnTo>
                      <a:pt x="209" y="67"/>
                    </a:lnTo>
                    <a:lnTo>
                      <a:pt x="232" y="0"/>
                    </a:lnTo>
                    <a:lnTo>
                      <a:pt x="292" y="90"/>
                    </a:lnTo>
                    <a:lnTo>
                      <a:pt x="314" y="187"/>
                    </a:lnTo>
                    <a:lnTo>
                      <a:pt x="486" y="135"/>
                    </a:lnTo>
                    <a:lnTo>
                      <a:pt x="651" y="112"/>
                    </a:lnTo>
                    <a:lnTo>
                      <a:pt x="898" y="82"/>
                    </a:lnTo>
                    <a:lnTo>
                      <a:pt x="748" y="150"/>
                    </a:lnTo>
                    <a:lnTo>
                      <a:pt x="464" y="187"/>
                    </a:lnTo>
                    <a:lnTo>
                      <a:pt x="314" y="232"/>
                    </a:lnTo>
                    <a:lnTo>
                      <a:pt x="322" y="374"/>
                    </a:lnTo>
                    <a:lnTo>
                      <a:pt x="247" y="397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9" name="Freeform 1033"/>
              <p:cNvSpPr>
                <a:spLocks/>
              </p:cNvSpPr>
              <p:nvPr/>
            </p:nvSpPr>
            <p:spPr bwMode="auto">
              <a:xfrm>
                <a:off x="3352" y="3074"/>
                <a:ext cx="156" cy="338"/>
              </a:xfrm>
              <a:custGeom>
                <a:avLst/>
                <a:gdLst>
                  <a:gd name="T0" fmla="*/ 78 w 157"/>
                  <a:gd name="T1" fmla="*/ 8 h 337"/>
                  <a:gd name="T2" fmla="*/ 142 w 157"/>
                  <a:gd name="T3" fmla="*/ 210 h 337"/>
                  <a:gd name="T4" fmla="*/ 127 w 157"/>
                  <a:gd name="T5" fmla="*/ 352 h 337"/>
                  <a:gd name="T6" fmla="*/ 0 w 157"/>
                  <a:gd name="T7" fmla="*/ 0 h 337"/>
                  <a:gd name="T8" fmla="*/ 78 w 157"/>
                  <a:gd name="T9" fmla="*/ 8 h 33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57" h="337">
                    <a:moveTo>
                      <a:pt x="90" y="8"/>
                    </a:moveTo>
                    <a:lnTo>
                      <a:pt x="157" y="195"/>
                    </a:lnTo>
                    <a:lnTo>
                      <a:pt x="142" y="337"/>
                    </a:lnTo>
                    <a:lnTo>
                      <a:pt x="0" y="0"/>
                    </a:lnTo>
                    <a:lnTo>
                      <a:pt x="90" y="8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  <p:sp>
            <p:nvSpPr>
              <p:cNvPr id="10" name="Freeform 1034"/>
              <p:cNvSpPr>
                <a:spLocks/>
              </p:cNvSpPr>
              <p:nvPr/>
            </p:nvSpPr>
            <p:spPr bwMode="auto">
              <a:xfrm>
                <a:off x="3306" y="3127"/>
                <a:ext cx="809" cy="397"/>
              </a:xfrm>
              <a:custGeom>
                <a:avLst/>
                <a:gdLst>
                  <a:gd name="T0" fmla="*/ 0 w 808"/>
                  <a:gd name="T1" fmla="*/ 381 h 396"/>
                  <a:gd name="T2" fmla="*/ 105 w 808"/>
                  <a:gd name="T3" fmla="*/ 381 h 396"/>
                  <a:gd name="T4" fmla="*/ 255 w 808"/>
                  <a:gd name="T5" fmla="*/ 321 h 396"/>
                  <a:gd name="T6" fmla="*/ 486 w 808"/>
                  <a:gd name="T7" fmla="*/ 112 h 396"/>
                  <a:gd name="T8" fmla="*/ 307 w 808"/>
                  <a:gd name="T9" fmla="*/ 67 h 396"/>
                  <a:gd name="T10" fmla="*/ 232 w 808"/>
                  <a:gd name="T11" fmla="*/ 22 h 396"/>
                  <a:gd name="T12" fmla="*/ 352 w 808"/>
                  <a:gd name="T13" fmla="*/ 22 h 396"/>
                  <a:gd name="T14" fmla="*/ 539 w 808"/>
                  <a:gd name="T15" fmla="*/ 74 h 396"/>
                  <a:gd name="T16" fmla="*/ 636 w 808"/>
                  <a:gd name="T17" fmla="*/ 0 h 396"/>
                  <a:gd name="T18" fmla="*/ 696 w 808"/>
                  <a:gd name="T19" fmla="*/ 0 h 396"/>
                  <a:gd name="T20" fmla="*/ 591 w 808"/>
                  <a:gd name="T21" fmla="*/ 82 h 396"/>
                  <a:gd name="T22" fmla="*/ 816 w 808"/>
                  <a:gd name="T23" fmla="*/ 134 h 396"/>
                  <a:gd name="T24" fmla="*/ 823 w 808"/>
                  <a:gd name="T25" fmla="*/ 224 h 396"/>
                  <a:gd name="T26" fmla="*/ 531 w 808"/>
                  <a:gd name="T27" fmla="*/ 134 h 396"/>
                  <a:gd name="T28" fmla="*/ 344 w 808"/>
                  <a:gd name="T29" fmla="*/ 306 h 396"/>
                  <a:gd name="T30" fmla="*/ 277 w 808"/>
                  <a:gd name="T31" fmla="*/ 359 h 396"/>
                  <a:gd name="T32" fmla="*/ 157 w 808"/>
                  <a:gd name="T33" fmla="*/ 411 h 396"/>
                  <a:gd name="T34" fmla="*/ 0 w 808"/>
                  <a:gd name="T35" fmla="*/ 381 h 39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0" t="0" r="r" b="b"/>
                <a:pathLst>
                  <a:path w="808" h="396">
                    <a:moveTo>
                      <a:pt x="0" y="366"/>
                    </a:moveTo>
                    <a:lnTo>
                      <a:pt x="105" y="366"/>
                    </a:lnTo>
                    <a:lnTo>
                      <a:pt x="255" y="306"/>
                    </a:lnTo>
                    <a:lnTo>
                      <a:pt x="471" y="112"/>
                    </a:lnTo>
                    <a:lnTo>
                      <a:pt x="307" y="67"/>
                    </a:lnTo>
                    <a:lnTo>
                      <a:pt x="232" y="22"/>
                    </a:lnTo>
                    <a:lnTo>
                      <a:pt x="352" y="22"/>
                    </a:lnTo>
                    <a:lnTo>
                      <a:pt x="524" y="74"/>
                    </a:lnTo>
                    <a:lnTo>
                      <a:pt x="621" y="0"/>
                    </a:lnTo>
                    <a:lnTo>
                      <a:pt x="681" y="0"/>
                    </a:lnTo>
                    <a:lnTo>
                      <a:pt x="576" y="82"/>
                    </a:lnTo>
                    <a:lnTo>
                      <a:pt x="801" y="134"/>
                    </a:lnTo>
                    <a:lnTo>
                      <a:pt x="808" y="209"/>
                    </a:lnTo>
                    <a:lnTo>
                      <a:pt x="516" y="134"/>
                    </a:lnTo>
                    <a:lnTo>
                      <a:pt x="344" y="291"/>
                    </a:lnTo>
                    <a:lnTo>
                      <a:pt x="277" y="344"/>
                    </a:lnTo>
                    <a:lnTo>
                      <a:pt x="157" y="396"/>
                    </a:lnTo>
                    <a:lnTo>
                      <a:pt x="0" y="366"/>
                    </a:lnTo>
                    <a:close/>
                  </a:path>
                </a:pathLst>
              </a:cu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 cap="flat" cmpd="sng">
                    <a:solidFill>
                      <a:srgbClr val="000000"/>
                    </a:solidFill>
                    <a:prstDash val="solid"/>
                    <a:round/>
                    <a:headEnd type="none" w="med" len="med"/>
                    <a:tailEnd type="none" w="med" len="med"/>
                  </a14:hiddenLine>
                </a:ext>
              </a:extLst>
            </p:spPr>
            <p:txBody>
              <a:bodyPr wrap="none" anchor="ctr"/>
              <a:lstStyle/>
              <a:p>
                <a:endParaRPr lang="he-IL"/>
              </a:p>
            </p:txBody>
          </p:sp>
        </p:grpSp>
      </p:grpSp>
      <p:sp>
        <p:nvSpPr>
          <p:cNvPr id="34827" name="Rectangle 1035"/>
          <p:cNvSpPr>
            <a:spLocks noGrp="1" noChangeArrowheads="1"/>
          </p:cNvSpPr>
          <p:nvPr>
            <p:ph type="ctrTitle"/>
          </p:nvPr>
        </p:nvSpPr>
        <p:spPr>
          <a:xfrm>
            <a:off x="685800" y="1387475"/>
            <a:ext cx="77724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4828" name="Rectangle 1036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066800"/>
          </a:xfrm>
        </p:spPr>
        <p:txBody>
          <a:bodyPr>
            <a:spAutoFit/>
          </a:bodyPr>
          <a:lstStyle>
            <a:lvl1pPr marL="0" indent="0" algn="ctr">
              <a:buFontTx/>
              <a:buNone/>
              <a:defRPr/>
            </a:lvl1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13" name="Rectangle 1037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685800" y="63246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0">
              <a:defRPr sz="1400">
                <a:solidFill>
                  <a:srgbClr val="00000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03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03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47E133D-1121-45E6-80FB-F6482FDB0B11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423546527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Rectangle 103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3A36AB-9D99-40AA-BBEB-DB075101FB68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6367814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Rectangle 103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C40C48-9E3B-42D2-A3F0-8FA49F3F0ABF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13443255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1066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5029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572FE5-5119-4974-82A4-27A9B316DA99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99668734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Rectangle 103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3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3189168-E5B0-424F-818B-F10DCF147AF4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61863760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Rectangle 103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3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85DC1EE-CD8B-438D-AE54-189FDB5AAD63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036760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Rectangle 103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CBE3A1-8E28-4FA7-9FCC-496B66BE7CC3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02652853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3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CD4424-A59F-49E9-9A0B-1FD61473292D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59986279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0DC8A5B-BFAA-415C-A183-AF03FE8CBA6E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6091409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183398-2597-43CE-BFE2-D57F68003024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33484401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Rectangle 103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C574D40-A3BE-44A4-89C0-31CD24451D88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25463895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965950" y="206375"/>
            <a:ext cx="2147888" cy="59658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517525" y="206375"/>
            <a:ext cx="6296025" cy="59658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Rectangle 103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3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D3B862-3EEA-4D35-87A8-A1251E9EAB3F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83423340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כותרת, טקסט ו- 2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7525" y="206375"/>
            <a:ext cx="8596313" cy="14319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sz="half" idx="1"/>
          </p:nvPr>
        </p:nvSpPr>
        <p:spPr>
          <a:xfrm>
            <a:off x="1066800" y="2057400"/>
            <a:ext cx="3810000" cy="41148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quarter" idx="2"/>
          </p:nvPr>
        </p:nvSpPr>
        <p:spPr>
          <a:xfrm>
            <a:off x="5029200" y="2057400"/>
            <a:ext cx="3810000" cy="19812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3"/>
          </p:nvPr>
        </p:nvSpPr>
        <p:spPr>
          <a:xfrm>
            <a:off x="5029200" y="4191000"/>
            <a:ext cx="3810000" cy="1981200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Rectangle 103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3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E7A27B-0523-443E-8C7F-905E7BF671C9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1028756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10668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5029200" y="20574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E5FEABC-4176-42AF-A45E-63A78A7A9AB5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8511023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Rectangle 103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03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6C8E5A-7ABE-440C-BA58-E0273D96A046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834001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Rectangle 103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3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5DAC40-758F-46BD-9BA5-8D483B2813DD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35939130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03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F19259-4636-4940-82C3-23B854640E22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56651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A0E4FB1-6C95-46C2-BF3B-FBC41F7E7610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2248929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3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E5E988-8A03-4115-B7BE-5432E2BC5643}" type="slidenum">
              <a:rPr lang="he-IL" altLang="he-IL"/>
              <a:pPr/>
              <a:t>‹#›</a:t>
            </a:fld>
            <a:endParaRPr lang="en-US" altLang="he-IL"/>
          </a:p>
        </p:txBody>
      </p:sp>
    </p:spTree>
    <p:extLst>
      <p:ext uri="{BB962C8B-B14F-4D97-AF65-F5344CB8AC3E}">
        <p14:creationId xmlns:p14="http://schemas.microsoft.com/office/powerpoint/2010/main" val="424427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13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slideLayout" Target="../slideLayouts/slideLayout35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5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Freeform 1026"/>
          <p:cNvSpPr>
            <a:spLocks/>
          </p:cNvSpPr>
          <p:nvPr/>
        </p:nvSpPr>
        <p:spPr bwMode="auto">
          <a:xfrm>
            <a:off x="-23813" y="1763713"/>
            <a:ext cx="6899276" cy="171450"/>
          </a:xfrm>
          <a:custGeom>
            <a:avLst/>
            <a:gdLst>
              <a:gd name="T0" fmla="*/ 5519738 w 4346"/>
              <a:gd name="T1" fmla="*/ 15875 h 108"/>
              <a:gd name="T2" fmla="*/ 6440488 w 4346"/>
              <a:gd name="T3" fmla="*/ 26988 h 108"/>
              <a:gd name="T4" fmla="*/ 6815138 w 4346"/>
              <a:gd name="T5" fmla="*/ 47625 h 108"/>
              <a:gd name="T6" fmla="*/ 6815138 w 4346"/>
              <a:gd name="T7" fmla="*/ 79375 h 108"/>
              <a:gd name="T8" fmla="*/ 6872288 w 4346"/>
              <a:gd name="T9" fmla="*/ 115888 h 108"/>
              <a:gd name="T10" fmla="*/ 6834188 w 4346"/>
              <a:gd name="T11" fmla="*/ 141288 h 108"/>
              <a:gd name="T12" fmla="*/ 6480176 w 4346"/>
              <a:gd name="T13" fmla="*/ 157163 h 108"/>
              <a:gd name="T14" fmla="*/ 5834063 w 4346"/>
              <a:gd name="T15" fmla="*/ 157163 h 108"/>
              <a:gd name="T16" fmla="*/ 4967288 w 4346"/>
              <a:gd name="T17" fmla="*/ 149225 h 108"/>
              <a:gd name="T18" fmla="*/ 3811588 w 4346"/>
              <a:gd name="T19" fmla="*/ 149225 h 108"/>
              <a:gd name="T20" fmla="*/ 2751138 w 4346"/>
              <a:gd name="T21" fmla="*/ 155575 h 108"/>
              <a:gd name="T22" fmla="*/ 1042988 w 4346"/>
              <a:gd name="T23" fmla="*/ 161925 h 108"/>
              <a:gd name="T24" fmla="*/ 1588 w 4346"/>
              <a:gd name="T25" fmla="*/ 147638 h 108"/>
              <a:gd name="T26" fmla="*/ 0 w 4346"/>
              <a:gd name="T27" fmla="*/ 20638 h 108"/>
              <a:gd name="T28" fmla="*/ 1042988 w 4346"/>
              <a:gd name="T29" fmla="*/ 19050 h 108"/>
              <a:gd name="T30" fmla="*/ 2141538 w 4346"/>
              <a:gd name="T31" fmla="*/ 11113 h 108"/>
              <a:gd name="T32" fmla="*/ 3595688 w 4346"/>
              <a:gd name="T33" fmla="*/ 14288 h 108"/>
              <a:gd name="T34" fmla="*/ 4498976 w 4346"/>
              <a:gd name="T35" fmla="*/ 12700 h 108"/>
              <a:gd name="T36" fmla="*/ 5519738 w 4346"/>
              <a:gd name="T37" fmla="*/ 15875 h 10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4346" h="108">
                <a:moveTo>
                  <a:pt x="3477" y="10"/>
                </a:moveTo>
                <a:cubicBezTo>
                  <a:pt x="3680" y="12"/>
                  <a:pt x="3921" y="14"/>
                  <a:pt x="4057" y="17"/>
                </a:cubicBezTo>
                <a:cubicBezTo>
                  <a:pt x="4192" y="20"/>
                  <a:pt x="4253" y="24"/>
                  <a:pt x="4293" y="30"/>
                </a:cubicBezTo>
                <a:cubicBezTo>
                  <a:pt x="4333" y="36"/>
                  <a:pt x="4286" y="43"/>
                  <a:pt x="4293" y="50"/>
                </a:cubicBezTo>
                <a:cubicBezTo>
                  <a:pt x="4300" y="57"/>
                  <a:pt x="4328" y="67"/>
                  <a:pt x="4329" y="73"/>
                </a:cubicBezTo>
                <a:cubicBezTo>
                  <a:pt x="4331" y="80"/>
                  <a:pt x="4346" y="85"/>
                  <a:pt x="4305" y="89"/>
                </a:cubicBezTo>
                <a:cubicBezTo>
                  <a:pt x="4263" y="93"/>
                  <a:pt x="4186" y="97"/>
                  <a:pt x="4082" y="99"/>
                </a:cubicBezTo>
                <a:cubicBezTo>
                  <a:pt x="3977" y="100"/>
                  <a:pt x="3834" y="99"/>
                  <a:pt x="3675" y="99"/>
                </a:cubicBezTo>
                <a:cubicBezTo>
                  <a:pt x="3516" y="98"/>
                  <a:pt x="3341" y="95"/>
                  <a:pt x="3129" y="94"/>
                </a:cubicBezTo>
                <a:cubicBezTo>
                  <a:pt x="2918" y="93"/>
                  <a:pt x="2634" y="94"/>
                  <a:pt x="2401" y="94"/>
                </a:cubicBezTo>
                <a:cubicBezTo>
                  <a:pt x="2168" y="95"/>
                  <a:pt x="2024" y="97"/>
                  <a:pt x="1733" y="98"/>
                </a:cubicBezTo>
                <a:cubicBezTo>
                  <a:pt x="1442" y="99"/>
                  <a:pt x="946" y="103"/>
                  <a:pt x="657" y="102"/>
                </a:cubicBezTo>
                <a:cubicBezTo>
                  <a:pt x="368" y="101"/>
                  <a:pt x="110" y="108"/>
                  <a:pt x="1" y="93"/>
                </a:cubicBezTo>
                <a:lnTo>
                  <a:pt x="0" y="13"/>
                </a:lnTo>
                <a:cubicBezTo>
                  <a:pt x="109" y="0"/>
                  <a:pt x="432" y="13"/>
                  <a:pt x="657" y="12"/>
                </a:cubicBezTo>
                <a:cubicBezTo>
                  <a:pt x="882" y="11"/>
                  <a:pt x="1082" y="7"/>
                  <a:pt x="1349" y="7"/>
                </a:cubicBezTo>
                <a:cubicBezTo>
                  <a:pt x="1617" y="6"/>
                  <a:pt x="2017" y="8"/>
                  <a:pt x="2265" y="9"/>
                </a:cubicBezTo>
                <a:cubicBezTo>
                  <a:pt x="2513" y="9"/>
                  <a:pt x="2634" y="9"/>
                  <a:pt x="2834" y="8"/>
                </a:cubicBezTo>
                <a:cubicBezTo>
                  <a:pt x="3034" y="9"/>
                  <a:pt x="3273" y="9"/>
                  <a:pt x="3477" y="1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1027" name="Freeform 1027"/>
          <p:cNvSpPr>
            <a:spLocks/>
          </p:cNvSpPr>
          <p:nvPr/>
        </p:nvSpPr>
        <p:spPr bwMode="auto">
          <a:xfrm>
            <a:off x="198438" y="152400"/>
            <a:ext cx="715962" cy="6400800"/>
          </a:xfrm>
          <a:custGeom>
            <a:avLst/>
            <a:gdLst>
              <a:gd name="T0" fmla="*/ 69731 w 883"/>
              <a:gd name="T1" fmla="*/ 4979091 h 4115"/>
              <a:gd name="T2" fmla="*/ 64055 w 883"/>
              <a:gd name="T3" fmla="*/ 4246460 h 4115"/>
              <a:gd name="T4" fmla="*/ 51893 w 883"/>
              <a:gd name="T5" fmla="*/ 3280507 h 4115"/>
              <a:gd name="T6" fmla="*/ 81894 w 883"/>
              <a:gd name="T7" fmla="*/ 2745422 h 4115"/>
              <a:gd name="T8" fmla="*/ 64055 w 883"/>
              <a:gd name="T9" fmla="*/ 1768581 h 4115"/>
              <a:gd name="T10" fmla="*/ 27568 w 883"/>
              <a:gd name="T11" fmla="*/ 1012617 h 4115"/>
              <a:gd name="T12" fmla="*/ 15406 w 883"/>
              <a:gd name="T13" fmla="*/ 441756 h 4115"/>
              <a:gd name="T14" fmla="*/ 39731 w 883"/>
              <a:gd name="T15" fmla="*/ 69997 h 4115"/>
              <a:gd name="T16" fmla="*/ 99732 w 883"/>
              <a:gd name="T17" fmla="*/ 23332 h 4115"/>
              <a:gd name="T18" fmla="*/ 197031 w 883"/>
              <a:gd name="T19" fmla="*/ 57553 h 4115"/>
              <a:gd name="T20" fmla="*/ 287844 w 883"/>
              <a:gd name="T21" fmla="*/ 23332 h 4115"/>
              <a:gd name="T22" fmla="*/ 415144 w 883"/>
              <a:gd name="T23" fmla="*/ 10888 h 4115"/>
              <a:gd name="T24" fmla="*/ 573256 w 883"/>
              <a:gd name="T25" fmla="*/ 93329 h 4115"/>
              <a:gd name="T26" fmla="*/ 646231 w 883"/>
              <a:gd name="T27" fmla="*/ 220878 h 4115"/>
              <a:gd name="T28" fmla="*/ 639744 w 883"/>
              <a:gd name="T29" fmla="*/ 499309 h 4115"/>
              <a:gd name="T30" fmla="*/ 651907 w 883"/>
              <a:gd name="T31" fmla="*/ 1023506 h 4115"/>
              <a:gd name="T32" fmla="*/ 688394 w 883"/>
              <a:gd name="T33" fmla="*/ 1628588 h 4115"/>
              <a:gd name="T34" fmla="*/ 676231 w 883"/>
              <a:gd name="T35" fmla="*/ 2466991 h 4115"/>
              <a:gd name="T36" fmla="*/ 658393 w 883"/>
              <a:gd name="T37" fmla="*/ 3420500 h 4115"/>
              <a:gd name="T38" fmla="*/ 712719 w 883"/>
              <a:gd name="T39" fmla="*/ 4374010 h 4115"/>
              <a:gd name="T40" fmla="*/ 676231 w 883"/>
              <a:gd name="T41" fmla="*/ 5178193 h 4115"/>
              <a:gd name="T42" fmla="*/ 682718 w 883"/>
              <a:gd name="T43" fmla="*/ 6155034 h 4115"/>
              <a:gd name="T44" fmla="*/ 646231 w 883"/>
              <a:gd name="T45" fmla="*/ 6305916 h 4115"/>
              <a:gd name="T46" fmla="*/ 506768 w 883"/>
              <a:gd name="T47" fmla="*/ 6352580 h 4115"/>
              <a:gd name="T48" fmla="*/ 348656 w 883"/>
              <a:gd name="T49" fmla="*/ 6282584 h 4115"/>
              <a:gd name="T50" fmla="*/ 203518 w 883"/>
              <a:gd name="T51" fmla="*/ 6329248 h 4115"/>
              <a:gd name="T52" fmla="*/ 99732 w 883"/>
              <a:gd name="T53" fmla="*/ 6399245 h 4115"/>
              <a:gd name="T54" fmla="*/ 15406 w 883"/>
              <a:gd name="T55" fmla="*/ 6318360 h 4115"/>
              <a:gd name="T56" fmla="*/ 8919 w 883"/>
              <a:gd name="T57" fmla="*/ 6027485 h 4115"/>
              <a:gd name="T58" fmla="*/ 51893 w 883"/>
              <a:gd name="T59" fmla="*/ 5596617 h 4115"/>
              <a:gd name="T60" fmla="*/ 69731 w 883"/>
              <a:gd name="T61" fmla="*/ 4979091 h 4115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883" h="4115">
                <a:moveTo>
                  <a:pt x="86" y="3201"/>
                </a:moveTo>
                <a:cubicBezTo>
                  <a:pt x="89" y="3056"/>
                  <a:pt x="83" y="2912"/>
                  <a:pt x="79" y="2730"/>
                </a:cubicBezTo>
                <a:cubicBezTo>
                  <a:pt x="75" y="2548"/>
                  <a:pt x="60" y="2270"/>
                  <a:pt x="64" y="2109"/>
                </a:cubicBezTo>
                <a:cubicBezTo>
                  <a:pt x="68" y="1948"/>
                  <a:pt x="99" y="1927"/>
                  <a:pt x="101" y="1765"/>
                </a:cubicBezTo>
                <a:cubicBezTo>
                  <a:pt x="103" y="1603"/>
                  <a:pt x="90" y="1323"/>
                  <a:pt x="79" y="1137"/>
                </a:cubicBezTo>
                <a:cubicBezTo>
                  <a:pt x="68" y="951"/>
                  <a:pt x="44" y="793"/>
                  <a:pt x="34" y="651"/>
                </a:cubicBezTo>
                <a:cubicBezTo>
                  <a:pt x="24" y="509"/>
                  <a:pt x="17" y="385"/>
                  <a:pt x="19" y="284"/>
                </a:cubicBezTo>
                <a:cubicBezTo>
                  <a:pt x="21" y="183"/>
                  <a:pt x="32" y="90"/>
                  <a:pt x="49" y="45"/>
                </a:cubicBezTo>
                <a:cubicBezTo>
                  <a:pt x="66" y="0"/>
                  <a:pt x="91" y="16"/>
                  <a:pt x="123" y="15"/>
                </a:cubicBezTo>
                <a:cubicBezTo>
                  <a:pt x="155" y="14"/>
                  <a:pt x="204" y="37"/>
                  <a:pt x="243" y="37"/>
                </a:cubicBezTo>
                <a:cubicBezTo>
                  <a:pt x="282" y="37"/>
                  <a:pt x="310" y="20"/>
                  <a:pt x="355" y="15"/>
                </a:cubicBezTo>
                <a:cubicBezTo>
                  <a:pt x="400" y="10"/>
                  <a:pt x="453" y="0"/>
                  <a:pt x="512" y="7"/>
                </a:cubicBezTo>
                <a:cubicBezTo>
                  <a:pt x="571" y="14"/>
                  <a:pt x="659" y="37"/>
                  <a:pt x="707" y="60"/>
                </a:cubicBezTo>
                <a:cubicBezTo>
                  <a:pt x="755" y="83"/>
                  <a:pt x="783" y="99"/>
                  <a:pt x="797" y="142"/>
                </a:cubicBezTo>
                <a:cubicBezTo>
                  <a:pt x="811" y="185"/>
                  <a:pt x="788" y="235"/>
                  <a:pt x="789" y="321"/>
                </a:cubicBezTo>
                <a:cubicBezTo>
                  <a:pt x="790" y="407"/>
                  <a:pt x="794" y="537"/>
                  <a:pt x="804" y="658"/>
                </a:cubicBezTo>
                <a:cubicBezTo>
                  <a:pt x="814" y="779"/>
                  <a:pt x="844" y="892"/>
                  <a:pt x="849" y="1047"/>
                </a:cubicBezTo>
                <a:cubicBezTo>
                  <a:pt x="854" y="1202"/>
                  <a:pt x="840" y="1394"/>
                  <a:pt x="834" y="1586"/>
                </a:cubicBezTo>
                <a:cubicBezTo>
                  <a:pt x="828" y="1778"/>
                  <a:pt x="805" y="1995"/>
                  <a:pt x="812" y="2199"/>
                </a:cubicBezTo>
                <a:cubicBezTo>
                  <a:pt x="819" y="2403"/>
                  <a:pt x="875" y="2624"/>
                  <a:pt x="879" y="2812"/>
                </a:cubicBezTo>
                <a:cubicBezTo>
                  <a:pt x="883" y="3000"/>
                  <a:pt x="840" y="3138"/>
                  <a:pt x="834" y="3329"/>
                </a:cubicBezTo>
                <a:cubicBezTo>
                  <a:pt x="828" y="3520"/>
                  <a:pt x="848" y="3836"/>
                  <a:pt x="842" y="3957"/>
                </a:cubicBezTo>
                <a:cubicBezTo>
                  <a:pt x="836" y="4078"/>
                  <a:pt x="833" y="4033"/>
                  <a:pt x="797" y="4054"/>
                </a:cubicBezTo>
                <a:cubicBezTo>
                  <a:pt x="761" y="4075"/>
                  <a:pt x="686" y="4086"/>
                  <a:pt x="625" y="4084"/>
                </a:cubicBezTo>
                <a:cubicBezTo>
                  <a:pt x="564" y="4082"/>
                  <a:pt x="492" y="4041"/>
                  <a:pt x="430" y="4039"/>
                </a:cubicBezTo>
                <a:cubicBezTo>
                  <a:pt x="368" y="4037"/>
                  <a:pt x="302" y="4057"/>
                  <a:pt x="251" y="4069"/>
                </a:cubicBezTo>
                <a:cubicBezTo>
                  <a:pt x="200" y="4081"/>
                  <a:pt x="162" y="4115"/>
                  <a:pt x="123" y="4114"/>
                </a:cubicBezTo>
                <a:cubicBezTo>
                  <a:pt x="84" y="4113"/>
                  <a:pt x="38" y="4102"/>
                  <a:pt x="19" y="4062"/>
                </a:cubicBezTo>
                <a:cubicBezTo>
                  <a:pt x="0" y="4022"/>
                  <a:pt x="3" y="3952"/>
                  <a:pt x="11" y="3875"/>
                </a:cubicBezTo>
                <a:cubicBezTo>
                  <a:pt x="19" y="3798"/>
                  <a:pt x="51" y="3710"/>
                  <a:pt x="64" y="3598"/>
                </a:cubicBezTo>
                <a:cubicBezTo>
                  <a:pt x="77" y="3486"/>
                  <a:pt x="83" y="3346"/>
                  <a:pt x="86" y="3201"/>
                </a:cubicBezTo>
                <a:close/>
              </a:path>
            </a:pathLst>
          </a:custGeom>
          <a:solidFill>
            <a:schemeClr val="hlink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1028" name="Freeform 1028"/>
          <p:cNvSpPr>
            <a:spLocks/>
          </p:cNvSpPr>
          <p:nvPr/>
        </p:nvSpPr>
        <p:spPr bwMode="invGray">
          <a:xfrm>
            <a:off x="323850" y="1157288"/>
            <a:ext cx="152400" cy="914400"/>
          </a:xfrm>
          <a:custGeom>
            <a:avLst/>
            <a:gdLst>
              <a:gd name="T0" fmla="*/ 127462 w 110"/>
              <a:gd name="T1" fmla="*/ 0 h 842"/>
              <a:gd name="T2" fmla="*/ 112222 w 110"/>
              <a:gd name="T3" fmla="*/ 184618 h 842"/>
              <a:gd name="T4" fmla="*/ 70658 w 110"/>
              <a:gd name="T5" fmla="*/ 393127 h 842"/>
              <a:gd name="T6" fmla="*/ 102524 w 110"/>
              <a:gd name="T7" fmla="*/ 585346 h 842"/>
              <a:gd name="T8" fmla="*/ 121920 w 110"/>
              <a:gd name="T9" fmla="*/ 769964 h 842"/>
              <a:gd name="T10" fmla="*/ 152400 w 110"/>
              <a:gd name="T11" fmla="*/ 914400 h 842"/>
              <a:gd name="T12" fmla="*/ 112222 w 110"/>
              <a:gd name="T13" fmla="*/ 834037 h 842"/>
              <a:gd name="T14" fmla="*/ 81742 w 110"/>
              <a:gd name="T15" fmla="*/ 777566 h 842"/>
              <a:gd name="T16" fmla="*/ 40178 w 110"/>
              <a:gd name="T17" fmla="*/ 649419 h 842"/>
              <a:gd name="T18" fmla="*/ 0 w 110"/>
              <a:gd name="T19" fmla="*/ 449598 h 842"/>
              <a:gd name="T20" fmla="*/ 30480 w 110"/>
              <a:gd name="T21" fmla="*/ 272582 h 842"/>
              <a:gd name="T22" fmla="*/ 70658 w 110"/>
              <a:gd name="T23" fmla="*/ 87965 h 842"/>
              <a:gd name="T24" fmla="*/ 127462 w 110"/>
              <a:gd name="T25" fmla="*/ 0 h 84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10" h="842">
                <a:moveTo>
                  <a:pt x="92" y="0"/>
                </a:moveTo>
                <a:lnTo>
                  <a:pt x="81" y="170"/>
                </a:lnTo>
                <a:lnTo>
                  <a:pt x="51" y="362"/>
                </a:lnTo>
                <a:lnTo>
                  <a:pt x="74" y="539"/>
                </a:lnTo>
                <a:lnTo>
                  <a:pt x="88" y="709"/>
                </a:lnTo>
                <a:lnTo>
                  <a:pt x="110" y="842"/>
                </a:lnTo>
                <a:lnTo>
                  <a:pt x="81" y="768"/>
                </a:lnTo>
                <a:lnTo>
                  <a:pt x="59" y="716"/>
                </a:lnTo>
                <a:lnTo>
                  <a:pt x="29" y="598"/>
                </a:lnTo>
                <a:lnTo>
                  <a:pt x="0" y="414"/>
                </a:lnTo>
                <a:lnTo>
                  <a:pt x="22" y="251"/>
                </a:lnTo>
                <a:lnTo>
                  <a:pt x="51" y="81"/>
                </a:lnTo>
                <a:lnTo>
                  <a:pt x="92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33797" name="Rectangle 1029"/>
          <p:cNvSpPr>
            <a:spLocks noGrp="1" noChangeArrowheads="1"/>
          </p:cNvSpPr>
          <p:nvPr>
            <p:ph type="title"/>
          </p:nvPr>
        </p:nvSpPr>
        <p:spPr bwMode="auto">
          <a:xfrm>
            <a:off x="517525" y="206375"/>
            <a:ext cx="8596313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1030" name="Rectangle 103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057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/>
              <a:t>לחץ כדי לערוך סגנונות טקסט של תבנית בסיס</a:t>
            </a:r>
          </a:p>
          <a:p>
            <a:pPr lvl="1"/>
            <a:r>
              <a:rPr lang="he-IL" altLang="he-IL"/>
              <a:t>רמה שנייה</a:t>
            </a:r>
          </a:p>
          <a:p>
            <a:pPr lvl="2"/>
            <a:r>
              <a:rPr lang="he-IL" altLang="he-IL"/>
              <a:t>רמה שלישית</a:t>
            </a:r>
          </a:p>
          <a:p>
            <a:pPr lvl="3"/>
            <a:r>
              <a:rPr lang="he-IL" altLang="he-IL"/>
              <a:t>רמה רביעית</a:t>
            </a:r>
          </a:p>
          <a:p>
            <a:pPr lvl="4"/>
            <a:r>
              <a:rPr lang="he-IL" altLang="he-IL"/>
              <a:t>רמה חמישית</a:t>
            </a:r>
          </a:p>
        </p:txBody>
      </p:sp>
      <p:sp>
        <p:nvSpPr>
          <p:cNvPr id="33800" name="Rectangle 10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4008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rtl="0">
              <a:defRPr sz="1200">
                <a:cs typeface="Guttman Yad-Brush" pitchFamily="2" charset="-79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801" name="Rectangle 103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400">
                <a:cs typeface="Guttman Yad-Brush" pitchFamily="2" charset="-79"/>
              </a:defRPr>
            </a:lvl1pPr>
          </a:lstStyle>
          <a:p>
            <a:fld id="{E9FD2653-93B5-4257-B0EC-57C939492C3D}" type="slidenum">
              <a:rPr lang="he-IL" altLang="he-IL"/>
              <a:pPr/>
              <a:t>‹#›</a:t>
            </a:fld>
            <a:endParaRPr lang="en-US" alt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4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Comic Sans MS" pitchFamily="66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Comic Sans MS" pitchFamily="66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Comic Sans MS" pitchFamily="66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Comic Sans MS" pitchFamily="66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Comic Sans MS" pitchFamily="66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Comic Sans MS" pitchFamily="66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Comic Sans MS" pitchFamily="66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Comic Sans MS" pitchFamily="66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SzPct val="80000"/>
        <a:buBlip>
          <a:blip r:embed="rId15"/>
        </a:buBlip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Blip>
          <a:blip r:embed="rId14"/>
        </a:buBlip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SzPct val="60000"/>
        <a:buBlip>
          <a:blip r:embed="rId15"/>
        </a:buBlip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Freeform 1026"/>
          <p:cNvSpPr>
            <a:spLocks/>
          </p:cNvSpPr>
          <p:nvPr/>
        </p:nvSpPr>
        <p:spPr bwMode="auto">
          <a:xfrm>
            <a:off x="-23813" y="1763713"/>
            <a:ext cx="6899276" cy="171450"/>
          </a:xfrm>
          <a:custGeom>
            <a:avLst/>
            <a:gdLst>
              <a:gd name="T0" fmla="*/ 2147483647 w 4346"/>
              <a:gd name="T1" fmla="*/ 2147483647 h 108"/>
              <a:gd name="T2" fmla="*/ 2147483647 w 4346"/>
              <a:gd name="T3" fmla="*/ 2147483647 h 108"/>
              <a:gd name="T4" fmla="*/ 2147483647 w 4346"/>
              <a:gd name="T5" fmla="*/ 2147483647 h 108"/>
              <a:gd name="T6" fmla="*/ 2147483647 w 4346"/>
              <a:gd name="T7" fmla="*/ 2147483647 h 108"/>
              <a:gd name="T8" fmla="*/ 2147483647 w 4346"/>
              <a:gd name="T9" fmla="*/ 2147483647 h 108"/>
              <a:gd name="T10" fmla="*/ 2147483647 w 4346"/>
              <a:gd name="T11" fmla="*/ 2147483647 h 108"/>
              <a:gd name="T12" fmla="*/ 2147483647 w 4346"/>
              <a:gd name="T13" fmla="*/ 2147483647 h 108"/>
              <a:gd name="T14" fmla="*/ 2147483647 w 4346"/>
              <a:gd name="T15" fmla="*/ 2147483647 h 108"/>
              <a:gd name="T16" fmla="*/ 2147483647 w 4346"/>
              <a:gd name="T17" fmla="*/ 2147483647 h 108"/>
              <a:gd name="T18" fmla="*/ 2147483647 w 4346"/>
              <a:gd name="T19" fmla="*/ 2147483647 h 108"/>
              <a:gd name="T20" fmla="*/ 2147483647 w 4346"/>
              <a:gd name="T21" fmla="*/ 2147483647 h 108"/>
              <a:gd name="T22" fmla="*/ 2147483647 w 4346"/>
              <a:gd name="T23" fmla="*/ 2147483647 h 108"/>
              <a:gd name="T24" fmla="*/ 2147483647 w 4346"/>
              <a:gd name="T25" fmla="*/ 2147483647 h 108"/>
              <a:gd name="T26" fmla="*/ 0 w 4346"/>
              <a:gd name="T27" fmla="*/ 2147483647 h 108"/>
              <a:gd name="T28" fmla="*/ 2147483647 w 4346"/>
              <a:gd name="T29" fmla="*/ 2147483647 h 108"/>
              <a:gd name="T30" fmla="*/ 2147483647 w 4346"/>
              <a:gd name="T31" fmla="*/ 2147483647 h 108"/>
              <a:gd name="T32" fmla="*/ 2147483647 w 4346"/>
              <a:gd name="T33" fmla="*/ 2147483647 h 108"/>
              <a:gd name="T34" fmla="*/ 2147483647 w 4346"/>
              <a:gd name="T35" fmla="*/ 2147483647 h 108"/>
              <a:gd name="T36" fmla="*/ 2147483647 w 4346"/>
              <a:gd name="T37" fmla="*/ 2147483647 h 10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4346" h="108">
                <a:moveTo>
                  <a:pt x="3477" y="10"/>
                </a:moveTo>
                <a:cubicBezTo>
                  <a:pt x="3680" y="12"/>
                  <a:pt x="3921" y="14"/>
                  <a:pt x="4057" y="17"/>
                </a:cubicBezTo>
                <a:cubicBezTo>
                  <a:pt x="4192" y="20"/>
                  <a:pt x="4253" y="24"/>
                  <a:pt x="4293" y="30"/>
                </a:cubicBezTo>
                <a:cubicBezTo>
                  <a:pt x="4333" y="36"/>
                  <a:pt x="4286" y="43"/>
                  <a:pt x="4293" y="50"/>
                </a:cubicBezTo>
                <a:cubicBezTo>
                  <a:pt x="4300" y="57"/>
                  <a:pt x="4328" y="67"/>
                  <a:pt x="4329" y="73"/>
                </a:cubicBezTo>
                <a:cubicBezTo>
                  <a:pt x="4331" y="80"/>
                  <a:pt x="4346" y="85"/>
                  <a:pt x="4305" y="89"/>
                </a:cubicBezTo>
                <a:cubicBezTo>
                  <a:pt x="4263" y="93"/>
                  <a:pt x="4186" y="97"/>
                  <a:pt x="4082" y="99"/>
                </a:cubicBezTo>
                <a:cubicBezTo>
                  <a:pt x="3977" y="100"/>
                  <a:pt x="3834" y="99"/>
                  <a:pt x="3675" y="99"/>
                </a:cubicBezTo>
                <a:cubicBezTo>
                  <a:pt x="3516" y="98"/>
                  <a:pt x="3341" y="95"/>
                  <a:pt x="3129" y="94"/>
                </a:cubicBezTo>
                <a:cubicBezTo>
                  <a:pt x="2918" y="93"/>
                  <a:pt x="2634" y="94"/>
                  <a:pt x="2401" y="94"/>
                </a:cubicBezTo>
                <a:cubicBezTo>
                  <a:pt x="2168" y="95"/>
                  <a:pt x="2024" y="97"/>
                  <a:pt x="1733" y="98"/>
                </a:cubicBezTo>
                <a:cubicBezTo>
                  <a:pt x="1442" y="99"/>
                  <a:pt x="946" y="103"/>
                  <a:pt x="657" y="102"/>
                </a:cubicBezTo>
                <a:cubicBezTo>
                  <a:pt x="368" y="101"/>
                  <a:pt x="110" y="108"/>
                  <a:pt x="1" y="93"/>
                </a:cubicBezTo>
                <a:lnTo>
                  <a:pt x="0" y="13"/>
                </a:lnTo>
                <a:cubicBezTo>
                  <a:pt x="109" y="0"/>
                  <a:pt x="432" y="13"/>
                  <a:pt x="657" y="12"/>
                </a:cubicBezTo>
                <a:cubicBezTo>
                  <a:pt x="882" y="11"/>
                  <a:pt x="1082" y="7"/>
                  <a:pt x="1349" y="7"/>
                </a:cubicBezTo>
                <a:cubicBezTo>
                  <a:pt x="1617" y="6"/>
                  <a:pt x="2017" y="8"/>
                  <a:pt x="2265" y="9"/>
                </a:cubicBezTo>
                <a:cubicBezTo>
                  <a:pt x="2513" y="9"/>
                  <a:pt x="2634" y="9"/>
                  <a:pt x="2834" y="8"/>
                </a:cubicBezTo>
                <a:cubicBezTo>
                  <a:pt x="3034" y="9"/>
                  <a:pt x="3273" y="9"/>
                  <a:pt x="3477" y="1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2051" name="Freeform 1027"/>
          <p:cNvSpPr>
            <a:spLocks/>
          </p:cNvSpPr>
          <p:nvPr/>
        </p:nvSpPr>
        <p:spPr bwMode="auto">
          <a:xfrm>
            <a:off x="198438" y="152400"/>
            <a:ext cx="715962" cy="6400800"/>
          </a:xfrm>
          <a:custGeom>
            <a:avLst/>
            <a:gdLst>
              <a:gd name="T0" fmla="*/ 2147483647 w 883"/>
              <a:gd name="T1" fmla="*/ 2147483647 h 4115"/>
              <a:gd name="T2" fmla="*/ 2147483647 w 883"/>
              <a:gd name="T3" fmla="*/ 2147483647 h 4115"/>
              <a:gd name="T4" fmla="*/ 2147483647 w 883"/>
              <a:gd name="T5" fmla="*/ 2147483647 h 4115"/>
              <a:gd name="T6" fmla="*/ 2147483647 w 883"/>
              <a:gd name="T7" fmla="*/ 2147483647 h 4115"/>
              <a:gd name="T8" fmla="*/ 2147483647 w 883"/>
              <a:gd name="T9" fmla="*/ 2147483647 h 4115"/>
              <a:gd name="T10" fmla="*/ 2147483647 w 883"/>
              <a:gd name="T11" fmla="*/ 2147483647 h 4115"/>
              <a:gd name="T12" fmla="*/ 2147483647 w 883"/>
              <a:gd name="T13" fmla="*/ 2147483647 h 4115"/>
              <a:gd name="T14" fmla="*/ 2147483647 w 883"/>
              <a:gd name="T15" fmla="*/ 2147483647 h 4115"/>
              <a:gd name="T16" fmla="*/ 2147483647 w 883"/>
              <a:gd name="T17" fmla="*/ 2147483647 h 4115"/>
              <a:gd name="T18" fmla="*/ 2147483647 w 883"/>
              <a:gd name="T19" fmla="*/ 2147483647 h 4115"/>
              <a:gd name="T20" fmla="*/ 2147483647 w 883"/>
              <a:gd name="T21" fmla="*/ 2147483647 h 4115"/>
              <a:gd name="T22" fmla="*/ 2147483647 w 883"/>
              <a:gd name="T23" fmla="*/ 2147483647 h 4115"/>
              <a:gd name="T24" fmla="*/ 2147483647 w 883"/>
              <a:gd name="T25" fmla="*/ 2147483647 h 4115"/>
              <a:gd name="T26" fmla="*/ 2147483647 w 883"/>
              <a:gd name="T27" fmla="*/ 2147483647 h 4115"/>
              <a:gd name="T28" fmla="*/ 2147483647 w 883"/>
              <a:gd name="T29" fmla="*/ 2147483647 h 4115"/>
              <a:gd name="T30" fmla="*/ 2147483647 w 883"/>
              <a:gd name="T31" fmla="*/ 2147483647 h 4115"/>
              <a:gd name="T32" fmla="*/ 2147483647 w 883"/>
              <a:gd name="T33" fmla="*/ 2147483647 h 4115"/>
              <a:gd name="T34" fmla="*/ 2147483647 w 883"/>
              <a:gd name="T35" fmla="*/ 2147483647 h 4115"/>
              <a:gd name="T36" fmla="*/ 2147483647 w 883"/>
              <a:gd name="T37" fmla="*/ 2147483647 h 4115"/>
              <a:gd name="T38" fmla="*/ 2147483647 w 883"/>
              <a:gd name="T39" fmla="*/ 2147483647 h 4115"/>
              <a:gd name="T40" fmla="*/ 2147483647 w 883"/>
              <a:gd name="T41" fmla="*/ 2147483647 h 4115"/>
              <a:gd name="T42" fmla="*/ 2147483647 w 883"/>
              <a:gd name="T43" fmla="*/ 2147483647 h 4115"/>
              <a:gd name="T44" fmla="*/ 2147483647 w 883"/>
              <a:gd name="T45" fmla="*/ 2147483647 h 4115"/>
              <a:gd name="T46" fmla="*/ 2147483647 w 883"/>
              <a:gd name="T47" fmla="*/ 2147483647 h 4115"/>
              <a:gd name="T48" fmla="*/ 2147483647 w 883"/>
              <a:gd name="T49" fmla="*/ 2147483647 h 4115"/>
              <a:gd name="T50" fmla="*/ 2147483647 w 883"/>
              <a:gd name="T51" fmla="*/ 2147483647 h 4115"/>
              <a:gd name="T52" fmla="*/ 2147483647 w 883"/>
              <a:gd name="T53" fmla="*/ 2147483647 h 4115"/>
              <a:gd name="T54" fmla="*/ 2147483647 w 883"/>
              <a:gd name="T55" fmla="*/ 2147483647 h 4115"/>
              <a:gd name="T56" fmla="*/ 2147483647 w 883"/>
              <a:gd name="T57" fmla="*/ 2147483647 h 4115"/>
              <a:gd name="T58" fmla="*/ 2147483647 w 883"/>
              <a:gd name="T59" fmla="*/ 2147483647 h 4115"/>
              <a:gd name="T60" fmla="*/ 2147483647 w 883"/>
              <a:gd name="T61" fmla="*/ 2147483647 h 4115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883" h="4115">
                <a:moveTo>
                  <a:pt x="86" y="3201"/>
                </a:moveTo>
                <a:cubicBezTo>
                  <a:pt x="89" y="3056"/>
                  <a:pt x="83" y="2912"/>
                  <a:pt x="79" y="2730"/>
                </a:cubicBezTo>
                <a:cubicBezTo>
                  <a:pt x="75" y="2548"/>
                  <a:pt x="60" y="2270"/>
                  <a:pt x="64" y="2109"/>
                </a:cubicBezTo>
                <a:cubicBezTo>
                  <a:pt x="68" y="1948"/>
                  <a:pt x="99" y="1927"/>
                  <a:pt x="101" y="1765"/>
                </a:cubicBezTo>
                <a:cubicBezTo>
                  <a:pt x="103" y="1603"/>
                  <a:pt x="90" y="1323"/>
                  <a:pt x="79" y="1137"/>
                </a:cubicBezTo>
                <a:cubicBezTo>
                  <a:pt x="68" y="951"/>
                  <a:pt x="44" y="793"/>
                  <a:pt x="34" y="651"/>
                </a:cubicBezTo>
                <a:cubicBezTo>
                  <a:pt x="24" y="509"/>
                  <a:pt x="17" y="385"/>
                  <a:pt x="19" y="284"/>
                </a:cubicBezTo>
                <a:cubicBezTo>
                  <a:pt x="21" y="183"/>
                  <a:pt x="32" y="90"/>
                  <a:pt x="49" y="45"/>
                </a:cubicBezTo>
                <a:cubicBezTo>
                  <a:pt x="66" y="0"/>
                  <a:pt x="91" y="16"/>
                  <a:pt x="123" y="15"/>
                </a:cubicBezTo>
                <a:cubicBezTo>
                  <a:pt x="155" y="14"/>
                  <a:pt x="204" y="37"/>
                  <a:pt x="243" y="37"/>
                </a:cubicBezTo>
                <a:cubicBezTo>
                  <a:pt x="282" y="37"/>
                  <a:pt x="310" y="20"/>
                  <a:pt x="355" y="15"/>
                </a:cubicBezTo>
                <a:cubicBezTo>
                  <a:pt x="400" y="10"/>
                  <a:pt x="453" y="0"/>
                  <a:pt x="512" y="7"/>
                </a:cubicBezTo>
                <a:cubicBezTo>
                  <a:pt x="571" y="14"/>
                  <a:pt x="659" y="37"/>
                  <a:pt x="707" y="60"/>
                </a:cubicBezTo>
                <a:cubicBezTo>
                  <a:pt x="755" y="83"/>
                  <a:pt x="783" y="99"/>
                  <a:pt x="797" y="142"/>
                </a:cubicBezTo>
                <a:cubicBezTo>
                  <a:pt x="811" y="185"/>
                  <a:pt x="788" y="235"/>
                  <a:pt x="789" y="321"/>
                </a:cubicBezTo>
                <a:cubicBezTo>
                  <a:pt x="790" y="407"/>
                  <a:pt x="794" y="537"/>
                  <a:pt x="804" y="658"/>
                </a:cubicBezTo>
                <a:cubicBezTo>
                  <a:pt x="814" y="779"/>
                  <a:pt x="844" y="892"/>
                  <a:pt x="849" y="1047"/>
                </a:cubicBezTo>
                <a:cubicBezTo>
                  <a:pt x="854" y="1202"/>
                  <a:pt x="840" y="1394"/>
                  <a:pt x="834" y="1586"/>
                </a:cubicBezTo>
                <a:cubicBezTo>
                  <a:pt x="828" y="1778"/>
                  <a:pt x="805" y="1995"/>
                  <a:pt x="812" y="2199"/>
                </a:cubicBezTo>
                <a:cubicBezTo>
                  <a:pt x="819" y="2403"/>
                  <a:pt x="875" y="2624"/>
                  <a:pt x="879" y="2812"/>
                </a:cubicBezTo>
                <a:cubicBezTo>
                  <a:pt x="883" y="3000"/>
                  <a:pt x="840" y="3138"/>
                  <a:pt x="834" y="3329"/>
                </a:cubicBezTo>
                <a:cubicBezTo>
                  <a:pt x="828" y="3520"/>
                  <a:pt x="848" y="3836"/>
                  <a:pt x="842" y="3957"/>
                </a:cubicBezTo>
                <a:cubicBezTo>
                  <a:pt x="836" y="4078"/>
                  <a:pt x="833" y="4033"/>
                  <a:pt x="797" y="4054"/>
                </a:cubicBezTo>
                <a:cubicBezTo>
                  <a:pt x="761" y="4075"/>
                  <a:pt x="686" y="4086"/>
                  <a:pt x="625" y="4084"/>
                </a:cubicBezTo>
                <a:cubicBezTo>
                  <a:pt x="564" y="4082"/>
                  <a:pt x="492" y="4041"/>
                  <a:pt x="430" y="4039"/>
                </a:cubicBezTo>
                <a:cubicBezTo>
                  <a:pt x="368" y="4037"/>
                  <a:pt x="302" y="4057"/>
                  <a:pt x="251" y="4069"/>
                </a:cubicBezTo>
                <a:cubicBezTo>
                  <a:pt x="200" y="4081"/>
                  <a:pt x="162" y="4115"/>
                  <a:pt x="123" y="4114"/>
                </a:cubicBezTo>
                <a:cubicBezTo>
                  <a:pt x="84" y="4113"/>
                  <a:pt x="38" y="4102"/>
                  <a:pt x="19" y="4062"/>
                </a:cubicBezTo>
                <a:cubicBezTo>
                  <a:pt x="0" y="4022"/>
                  <a:pt x="3" y="3952"/>
                  <a:pt x="11" y="3875"/>
                </a:cubicBezTo>
                <a:cubicBezTo>
                  <a:pt x="19" y="3798"/>
                  <a:pt x="51" y="3710"/>
                  <a:pt x="64" y="3598"/>
                </a:cubicBezTo>
                <a:cubicBezTo>
                  <a:pt x="77" y="3486"/>
                  <a:pt x="83" y="3346"/>
                  <a:pt x="86" y="3201"/>
                </a:cubicBezTo>
                <a:close/>
              </a:path>
            </a:pathLst>
          </a:custGeom>
          <a:solidFill>
            <a:schemeClr val="hlink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2052" name="Freeform 1028"/>
          <p:cNvSpPr>
            <a:spLocks/>
          </p:cNvSpPr>
          <p:nvPr/>
        </p:nvSpPr>
        <p:spPr bwMode="invGray">
          <a:xfrm>
            <a:off x="323850" y="1157288"/>
            <a:ext cx="152400" cy="914400"/>
          </a:xfrm>
          <a:custGeom>
            <a:avLst/>
            <a:gdLst>
              <a:gd name="T0" fmla="*/ 2147483647 w 110"/>
              <a:gd name="T1" fmla="*/ 0 h 842"/>
              <a:gd name="T2" fmla="*/ 2147483647 w 110"/>
              <a:gd name="T3" fmla="*/ 2147483647 h 842"/>
              <a:gd name="T4" fmla="*/ 2147483647 w 110"/>
              <a:gd name="T5" fmla="*/ 2147483647 h 842"/>
              <a:gd name="T6" fmla="*/ 2147483647 w 110"/>
              <a:gd name="T7" fmla="*/ 2147483647 h 842"/>
              <a:gd name="T8" fmla="*/ 2147483647 w 110"/>
              <a:gd name="T9" fmla="*/ 2147483647 h 842"/>
              <a:gd name="T10" fmla="*/ 2147483647 w 110"/>
              <a:gd name="T11" fmla="*/ 2147483647 h 842"/>
              <a:gd name="T12" fmla="*/ 2147483647 w 110"/>
              <a:gd name="T13" fmla="*/ 2147483647 h 842"/>
              <a:gd name="T14" fmla="*/ 2147483647 w 110"/>
              <a:gd name="T15" fmla="*/ 2147483647 h 842"/>
              <a:gd name="T16" fmla="*/ 2147483647 w 110"/>
              <a:gd name="T17" fmla="*/ 2147483647 h 842"/>
              <a:gd name="T18" fmla="*/ 0 w 110"/>
              <a:gd name="T19" fmla="*/ 2147483647 h 842"/>
              <a:gd name="T20" fmla="*/ 2147483647 w 110"/>
              <a:gd name="T21" fmla="*/ 2147483647 h 842"/>
              <a:gd name="T22" fmla="*/ 2147483647 w 110"/>
              <a:gd name="T23" fmla="*/ 2147483647 h 842"/>
              <a:gd name="T24" fmla="*/ 2147483647 w 110"/>
              <a:gd name="T25" fmla="*/ 0 h 84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10" h="842">
                <a:moveTo>
                  <a:pt x="92" y="0"/>
                </a:moveTo>
                <a:lnTo>
                  <a:pt x="81" y="170"/>
                </a:lnTo>
                <a:lnTo>
                  <a:pt x="51" y="362"/>
                </a:lnTo>
                <a:lnTo>
                  <a:pt x="74" y="539"/>
                </a:lnTo>
                <a:lnTo>
                  <a:pt x="88" y="709"/>
                </a:lnTo>
                <a:lnTo>
                  <a:pt x="110" y="842"/>
                </a:lnTo>
                <a:lnTo>
                  <a:pt x="81" y="768"/>
                </a:lnTo>
                <a:lnTo>
                  <a:pt x="59" y="716"/>
                </a:lnTo>
                <a:lnTo>
                  <a:pt x="29" y="598"/>
                </a:lnTo>
                <a:lnTo>
                  <a:pt x="0" y="414"/>
                </a:lnTo>
                <a:lnTo>
                  <a:pt x="22" y="251"/>
                </a:lnTo>
                <a:lnTo>
                  <a:pt x="51" y="81"/>
                </a:lnTo>
                <a:lnTo>
                  <a:pt x="92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33797" name="Rectangle 1029"/>
          <p:cNvSpPr>
            <a:spLocks noGrp="1" noChangeArrowheads="1"/>
          </p:cNvSpPr>
          <p:nvPr>
            <p:ph type="title"/>
          </p:nvPr>
        </p:nvSpPr>
        <p:spPr bwMode="auto">
          <a:xfrm>
            <a:off x="517525" y="206375"/>
            <a:ext cx="8596313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2054" name="Rectangle 103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057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/>
              <a:t>לחץ כדי לערוך סגנונות טקסט של תבנית בסיס</a:t>
            </a:r>
          </a:p>
          <a:p>
            <a:pPr lvl="1"/>
            <a:r>
              <a:rPr lang="he-IL" altLang="he-IL"/>
              <a:t>רמה שנייה</a:t>
            </a:r>
          </a:p>
          <a:p>
            <a:pPr lvl="2"/>
            <a:r>
              <a:rPr lang="he-IL" altLang="he-IL"/>
              <a:t>רמה שלישית</a:t>
            </a:r>
          </a:p>
          <a:p>
            <a:pPr lvl="3"/>
            <a:r>
              <a:rPr lang="he-IL" altLang="he-IL"/>
              <a:t>רמה רביעית</a:t>
            </a:r>
          </a:p>
          <a:p>
            <a:pPr lvl="4"/>
            <a:r>
              <a:rPr lang="he-IL" altLang="he-IL"/>
              <a:t>רמה חמישית</a:t>
            </a:r>
          </a:p>
        </p:txBody>
      </p:sp>
      <p:sp>
        <p:nvSpPr>
          <p:cNvPr id="33800" name="Rectangle 10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4008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200">
                <a:solidFill>
                  <a:srgbClr val="000000"/>
                </a:solidFill>
                <a:cs typeface="Guttman Yad-Brush" pitchFamily="2" charset="-79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801" name="Rectangle 103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400">
                <a:solidFill>
                  <a:srgbClr val="000000"/>
                </a:solidFill>
                <a:cs typeface="Guttman Yad-Brush" pitchFamily="2" charset="-79"/>
              </a:defRPr>
            </a:lvl1pPr>
          </a:lstStyle>
          <a:p>
            <a:fld id="{86A730DA-45E2-4905-83CF-8AC910A18081}" type="slidenum">
              <a:rPr lang="he-IL" altLang="he-IL"/>
              <a:pPr/>
              <a:t>‹#›</a:t>
            </a:fld>
            <a:endParaRPr lang="en-US" alt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862" r:id="rId2"/>
    <p:sldLayoutId id="2147483863" r:id="rId3"/>
    <p:sldLayoutId id="2147483864" r:id="rId4"/>
    <p:sldLayoutId id="2147483865" r:id="rId5"/>
    <p:sldLayoutId id="2147483866" r:id="rId6"/>
    <p:sldLayoutId id="2147483867" r:id="rId7"/>
    <p:sldLayoutId id="2147483868" r:id="rId8"/>
    <p:sldLayoutId id="2147483869" r:id="rId9"/>
    <p:sldLayoutId id="2147483870" r:id="rId10"/>
    <p:sldLayoutId id="2147483871" r:id="rId11"/>
    <p:sldLayoutId id="2147483872" r:id="rId12"/>
  </p:sldLayoutIdLst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Comic Sans MS" pitchFamily="66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Comic Sans MS" pitchFamily="66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Comic Sans MS" pitchFamily="66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Comic Sans MS" pitchFamily="66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Comic Sans MS" pitchFamily="66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Comic Sans MS" pitchFamily="66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Comic Sans MS" pitchFamily="66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Comic Sans MS" pitchFamily="66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SzPct val="80000"/>
        <a:buBlip>
          <a:blip r:embed="rId17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SzPct val="60000"/>
        <a:buBlip>
          <a:blip r:embed="rId16"/>
        </a:buBlip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SzPct val="60000"/>
        <a:buBlip>
          <a:blip r:embed="rId16"/>
        </a:buBlip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SzPct val="60000"/>
        <a:buBlip>
          <a:blip r:embed="rId16"/>
        </a:buBlip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SzPct val="60000"/>
        <a:buBlip>
          <a:blip r:embed="rId16"/>
        </a:buBlip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SzPct val="60000"/>
        <a:buBlip>
          <a:blip r:embed="rId16"/>
        </a:buBlip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reeform 1026"/>
          <p:cNvSpPr>
            <a:spLocks/>
          </p:cNvSpPr>
          <p:nvPr/>
        </p:nvSpPr>
        <p:spPr bwMode="auto">
          <a:xfrm>
            <a:off x="-23813" y="1763713"/>
            <a:ext cx="6899276" cy="171450"/>
          </a:xfrm>
          <a:custGeom>
            <a:avLst/>
            <a:gdLst>
              <a:gd name="T0" fmla="*/ 2147483647 w 4346"/>
              <a:gd name="T1" fmla="*/ 2147483647 h 108"/>
              <a:gd name="T2" fmla="*/ 2147483647 w 4346"/>
              <a:gd name="T3" fmla="*/ 2147483647 h 108"/>
              <a:gd name="T4" fmla="*/ 2147483647 w 4346"/>
              <a:gd name="T5" fmla="*/ 2147483647 h 108"/>
              <a:gd name="T6" fmla="*/ 2147483647 w 4346"/>
              <a:gd name="T7" fmla="*/ 2147483647 h 108"/>
              <a:gd name="T8" fmla="*/ 2147483647 w 4346"/>
              <a:gd name="T9" fmla="*/ 2147483647 h 108"/>
              <a:gd name="T10" fmla="*/ 2147483647 w 4346"/>
              <a:gd name="T11" fmla="*/ 2147483647 h 108"/>
              <a:gd name="T12" fmla="*/ 2147483647 w 4346"/>
              <a:gd name="T13" fmla="*/ 2147483647 h 108"/>
              <a:gd name="T14" fmla="*/ 2147483647 w 4346"/>
              <a:gd name="T15" fmla="*/ 2147483647 h 108"/>
              <a:gd name="T16" fmla="*/ 2147483647 w 4346"/>
              <a:gd name="T17" fmla="*/ 2147483647 h 108"/>
              <a:gd name="T18" fmla="*/ 2147483647 w 4346"/>
              <a:gd name="T19" fmla="*/ 2147483647 h 108"/>
              <a:gd name="T20" fmla="*/ 2147483647 w 4346"/>
              <a:gd name="T21" fmla="*/ 2147483647 h 108"/>
              <a:gd name="T22" fmla="*/ 2147483647 w 4346"/>
              <a:gd name="T23" fmla="*/ 2147483647 h 108"/>
              <a:gd name="T24" fmla="*/ 2147483647 w 4346"/>
              <a:gd name="T25" fmla="*/ 2147483647 h 108"/>
              <a:gd name="T26" fmla="*/ 0 w 4346"/>
              <a:gd name="T27" fmla="*/ 2147483647 h 108"/>
              <a:gd name="T28" fmla="*/ 2147483647 w 4346"/>
              <a:gd name="T29" fmla="*/ 2147483647 h 108"/>
              <a:gd name="T30" fmla="*/ 2147483647 w 4346"/>
              <a:gd name="T31" fmla="*/ 2147483647 h 108"/>
              <a:gd name="T32" fmla="*/ 2147483647 w 4346"/>
              <a:gd name="T33" fmla="*/ 2147483647 h 108"/>
              <a:gd name="T34" fmla="*/ 2147483647 w 4346"/>
              <a:gd name="T35" fmla="*/ 2147483647 h 108"/>
              <a:gd name="T36" fmla="*/ 2147483647 w 4346"/>
              <a:gd name="T37" fmla="*/ 2147483647 h 10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0" t="0" r="r" b="b"/>
            <a:pathLst>
              <a:path w="4346" h="108">
                <a:moveTo>
                  <a:pt x="3477" y="10"/>
                </a:moveTo>
                <a:cubicBezTo>
                  <a:pt x="3680" y="12"/>
                  <a:pt x="3921" y="14"/>
                  <a:pt x="4057" y="17"/>
                </a:cubicBezTo>
                <a:cubicBezTo>
                  <a:pt x="4192" y="20"/>
                  <a:pt x="4253" y="24"/>
                  <a:pt x="4293" y="30"/>
                </a:cubicBezTo>
                <a:cubicBezTo>
                  <a:pt x="4333" y="36"/>
                  <a:pt x="4286" y="43"/>
                  <a:pt x="4293" y="50"/>
                </a:cubicBezTo>
                <a:cubicBezTo>
                  <a:pt x="4300" y="57"/>
                  <a:pt x="4328" y="67"/>
                  <a:pt x="4329" y="73"/>
                </a:cubicBezTo>
                <a:cubicBezTo>
                  <a:pt x="4331" y="80"/>
                  <a:pt x="4346" y="85"/>
                  <a:pt x="4305" y="89"/>
                </a:cubicBezTo>
                <a:cubicBezTo>
                  <a:pt x="4263" y="93"/>
                  <a:pt x="4186" y="97"/>
                  <a:pt x="4082" y="99"/>
                </a:cubicBezTo>
                <a:cubicBezTo>
                  <a:pt x="3977" y="100"/>
                  <a:pt x="3834" y="99"/>
                  <a:pt x="3675" y="99"/>
                </a:cubicBezTo>
                <a:cubicBezTo>
                  <a:pt x="3516" y="98"/>
                  <a:pt x="3341" y="95"/>
                  <a:pt x="3129" y="94"/>
                </a:cubicBezTo>
                <a:cubicBezTo>
                  <a:pt x="2918" y="93"/>
                  <a:pt x="2634" y="94"/>
                  <a:pt x="2401" y="94"/>
                </a:cubicBezTo>
                <a:cubicBezTo>
                  <a:pt x="2168" y="95"/>
                  <a:pt x="2024" y="97"/>
                  <a:pt x="1733" y="98"/>
                </a:cubicBezTo>
                <a:cubicBezTo>
                  <a:pt x="1442" y="99"/>
                  <a:pt x="946" y="103"/>
                  <a:pt x="657" y="102"/>
                </a:cubicBezTo>
                <a:cubicBezTo>
                  <a:pt x="368" y="101"/>
                  <a:pt x="110" y="108"/>
                  <a:pt x="1" y="93"/>
                </a:cubicBezTo>
                <a:lnTo>
                  <a:pt x="0" y="13"/>
                </a:lnTo>
                <a:cubicBezTo>
                  <a:pt x="109" y="0"/>
                  <a:pt x="432" y="13"/>
                  <a:pt x="657" y="12"/>
                </a:cubicBezTo>
                <a:cubicBezTo>
                  <a:pt x="882" y="11"/>
                  <a:pt x="1082" y="7"/>
                  <a:pt x="1349" y="7"/>
                </a:cubicBezTo>
                <a:cubicBezTo>
                  <a:pt x="1617" y="6"/>
                  <a:pt x="2017" y="8"/>
                  <a:pt x="2265" y="9"/>
                </a:cubicBezTo>
                <a:cubicBezTo>
                  <a:pt x="2513" y="9"/>
                  <a:pt x="2634" y="9"/>
                  <a:pt x="2834" y="8"/>
                </a:cubicBezTo>
                <a:cubicBezTo>
                  <a:pt x="3034" y="9"/>
                  <a:pt x="3273" y="9"/>
                  <a:pt x="3477" y="1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3075" name="Freeform 1027"/>
          <p:cNvSpPr>
            <a:spLocks/>
          </p:cNvSpPr>
          <p:nvPr/>
        </p:nvSpPr>
        <p:spPr bwMode="auto">
          <a:xfrm>
            <a:off x="198438" y="152400"/>
            <a:ext cx="715962" cy="6400800"/>
          </a:xfrm>
          <a:custGeom>
            <a:avLst/>
            <a:gdLst>
              <a:gd name="T0" fmla="*/ 2147483647 w 883"/>
              <a:gd name="T1" fmla="*/ 2147483647 h 4115"/>
              <a:gd name="T2" fmla="*/ 2147483647 w 883"/>
              <a:gd name="T3" fmla="*/ 2147483647 h 4115"/>
              <a:gd name="T4" fmla="*/ 2147483647 w 883"/>
              <a:gd name="T5" fmla="*/ 2147483647 h 4115"/>
              <a:gd name="T6" fmla="*/ 2147483647 w 883"/>
              <a:gd name="T7" fmla="*/ 2147483647 h 4115"/>
              <a:gd name="T8" fmla="*/ 2147483647 w 883"/>
              <a:gd name="T9" fmla="*/ 2147483647 h 4115"/>
              <a:gd name="T10" fmla="*/ 2147483647 w 883"/>
              <a:gd name="T11" fmla="*/ 2147483647 h 4115"/>
              <a:gd name="T12" fmla="*/ 2147483647 w 883"/>
              <a:gd name="T13" fmla="*/ 2147483647 h 4115"/>
              <a:gd name="T14" fmla="*/ 2147483647 w 883"/>
              <a:gd name="T15" fmla="*/ 2147483647 h 4115"/>
              <a:gd name="T16" fmla="*/ 2147483647 w 883"/>
              <a:gd name="T17" fmla="*/ 2147483647 h 4115"/>
              <a:gd name="T18" fmla="*/ 2147483647 w 883"/>
              <a:gd name="T19" fmla="*/ 2147483647 h 4115"/>
              <a:gd name="T20" fmla="*/ 2147483647 w 883"/>
              <a:gd name="T21" fmla="*/ 2147483647 h 4115"/>
              <a:gd name="T22" fmla="*/ 2147483647 w 883"/>
              <a:gd name="T23" fmla="*/ 2147483647 h 4115"/>
              <a:gd name="T24" fmla="*/ 2147483647 w 883"/>
              <a:gd name="T25" fmla="*/ 2147483647 h 4115"/>
              <a:gd name="T26" fmla="*/ 2147483647 w 883"/>
              <a:gd name="T27" fmla="*/ 2147483647 h 4115"/>
              <a:gd name="T28" fmla="*/ 2147483647 w 883"/>
              <a:gd name="T29" fmla="*/ 2147483647 h 4115"/>
              <a:gd name="T30" fmla="*/ 2147483647 w 883"/>
              <a:gd name="T31" fmla="*/ 2147483647 h 4115"/>
              <a:gd name="T32" fmla="*/ 2147483647 w 883"/>
              <a:gd name="T33" fmla="*/ 2147483647 h 4115"/>
              <a:gd name="T34" fmla="*/ 2147483647 w 883"/>
              <a:gd name="T35" fmla="*/ 2147483647 h 4115"/>
              <a:gd name="T36" fmla="*/ 2147483647 w 883"/>
              <a:gd name="T37" fmla="*/ 2147483647 h 4115"/>
              <a:gd name="T38" fmla="*/ 2147483647 w 883"/>
              <a:gd name="T39" fmla="*/ 2147483647 h 4115"/>
              <a:gd name="T40" fmla="*/ 2147483647 w 883"/>
              <a:gd name="T41" fmla="*/ 2147483647 h 4115"/>
              <a:gd name="T42" fmla="*/ 2147483647 w 883"/>
              <a:gd name="T43" fmla="*/ 2147483647 h 4115"/>
              <a:gd name="T44" fmla="*/ 2147483647 w 883"/>
              <a:gd name="T45" fmla="*/ 2147483647 h 4115"/>
              <a:gd name="T46" fmla="*/ 2147483647 w 883"/>
              <a:gd name="T47" fmla="*/ 2147483647 h 4115"/>
              <a:gd name="T48" fmla="*/ 2147483647 w 883"/>
              <a:gd name="T49" fmla="*/ 2147483647 h 4115"/>
              <a:gd name="T50" fmla="*/ 2147483647 w 883"/>
              <a:gd name="T51" fmla="*/ 2147483647 h 4115"/>
              <a:gd name="T52" fmla="*/ 2147483647 w 883"/>
              <a:gd name="T53" fmla="*/ 2147483647 h 4115"/>
              <a:gd name="T54" fmla="*/ 2147483647 w 883"/>
              <a:gd name="T55" fmla="*/ 2147483647 h 4115"/>
              <a:gd name="T56" fmla="*/ 2147483647 w 883"/>
              <a:gd name="T57" fmla="*/ 2147483647 h 4115"/>
              <a:gd name="T58" fmla="*/ 2147483647 w 883"/>
              <a:gd name="T59" fmla="*/ 2147483647 h 4115"/>
              <a:gd name="T60" fmla="*/ 2147483647 w 883"/>
              <a:gd name="T61" fmla="*/ 2147483647 h 4115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0" t="0" r="r" b="b"/>
            <a:pathLst>
              <a:path w="883" h="4115">
                <a:moveTo>
                  <a:pt x="86" y="3201"/>
                </a:moveTo>
                <a:cubicBezTo>
                  <a:pt x="89" y="3056"/>
                  <a:pt x="83" y="2912"/>
                  <a:pt x="79" y="2730"/>
                </a:cubicBezTo>
                <a:cubicBezTo>
                  <a:pt x="75" y="2548"/>
                  <a:pt x="60" y="2270"/>
                  <a:pt x="64" y="2109"/>
                </a:cubicBezTo>
                <a:cubicBezTo>
                  <a:pt x="68" y="1948"/>
                  <a:pt x="99" y="1927"/>
                  <a:pt x="101" y="1765"/>
                </a:cubicBezTo>
                <a:cubicBezTo>
                  <a:pt x="103" y="1603"/>
                  <a:pt x="90" y="1323"/>
                  <a:pt x="79" y="1137"/>
                </a:cubicBezTo>
                <a:cubicBezTo>
                  <a:pt x="68" y="951"/>
                  <a:pt x="44" y="793"/>
                  <a:pt x="34" y="651"/>
                </a:cubicBezTo>
                <a:cubicBezTo>
                  <a:pt x="24" y="509"/>
                  <a:pt x="17" y="385"/>
                  <a:pt x="19" y="284"/>
                </a:cubicBezTo>
                <a:cubicBezTo>
                  <a:pt x="21" y="183"/>
                  <a:pt x="32" y="90"/>
                  <a:pt x="49" y="45"/>
                </a:cubicBezTo>
                <a:cubicBezTo>
                  <a:pt x="66" y="0"/>
                  <a:pt x="91" y="16"/>
                  <a:pt x="123" y="15"/>
                </a:cubicBezTo>
                <a:cubicBezTo>
                  <a:pt x="155" y="14"/>
                  <a:pt x="204" y="37"/>
                  <a:pt x="243" y="37"/>
                </a:cubicBezTo>
                <a:cubicBezTo>
                  <a:pt x="282" y="37"/>
                  <a:pt x="310" y="20"/>
                  <a:pt x="355" y="15"/>
                </a:cubicBezTo>
                <a:cubicBezTo>
                  <a:pt x="400" y="10"/>
                  <a:pt x="453" y="0"/>
                  <a:pt x="512" y="7"/>
                </a:cubicBezTo>
                <a:cubicBezTo>
                  <a:pt x="571" y="14"/>
                  <a:pt x="659" y="37"/>
                  <a:pt x="707" y="60"/>
                </a:cubicBezTo>
                <a:cubicBezTo>
                  <a:pt x="755" y="83"/>
                  <a:pt x="783" y="99"/>
                  <a:pt x="797" y="142"/>
                </a:cubicBezTo>
                <a:cubicBezTo>
                  <a:pt x="811" y="185"/>
                  <a:pt x="788" y="235"/>
                  <a:pt x="789" y="321"/>
                </a:cubicBezTo>
                <a:cubicBezTo>
                  <a:pt x="790" y="407"/>
                  <a:pt x="794" y="537"/>
                  <a:pt x="804" y="658"/>
                </a:cubicBezTo>
                <a:cubicBezTo>
                  <a:pt x="814" y="779"/>
                  <a:pt x="844" y="892"/>
                  <a:pt x="849" y="1047"/>
                </a:cubicBezTo>
                <a:cubicBezTo>
                  <a:pt x="854" y="1202"/>
                  <a:pt x="840" y="1394"/>
                  <a:pt x="834" y="1586"/>
                </a:cubicBezTo>
                <a:cubicBezTo>
                  <a:pt x="828" y="1778"/>
                  <a:pt x="805" y="1995"/>
                  <a:pt x="812" y="2199"/>
                </a:cubicBezTo>
                <a:cubicBezTo>
                  <a:pt x="819" y="2403"/>
                  <a:pt x="875" y="2624"/>
                  <a:pt x="879" y="2812"/>
                </a:cubicBezTo>
                <a:cubicBezTo>
                  <a:pt x="883" y="3000"/>
                  <a:pt x="840" y="3138"/>
                  <a:pt x="834" y="3329"/>
                </a:cubicBezTo>
                <a:cubicBezTo>
                  <a:pt x="828" y="3520"/>
                  <a:pt x="848" y="3836"/>
                  <a:pt x="842" y="3957"/>
                </a:cubicBezTo>
                <a:cubicBezTo>
                  <a:pt x="836" y="4078"/>
                  <a:pt x="833" y="4033"/>
                  <a:pt x="797" y="4054"/>
                </a:cubicBezTo>
                <a:cubicBezTo>
                  <a:pt x="761" y="4075"/>
                  <a:pt x="686" y="4086"/>
                  <a:pt x="625" y="4084"/>
                </a:cubicBezTo>
                <a:cubicBezTo>
                  <a:pt x="564" y="4082"/>
                  <a:pt x="492" y="4041"/>
                  <a:pt x="430" y="4039"/>
                </a:cubicBezTo>
                <a:cubicBezTo>
                  <a:pt x="368" y="4037"/>
                  <a:pt x="302" y="4057"/>
                  <a:pt x="251" y="4069"/>
                </a:cubicBezTo>
                <a:cubicBezTo>
                  <a:pt x="200" y="4081"/>
                  <a:pt x="162" y="4115"/>
                  <a:pt x="123" y="4114"/>
                </a:cubicBezTo>
                <a:cubicBezTo>
                  <a:pt x="84" y="4113"/>
                  <a:pt x="38" y="4102"/>
                  <a:pt x="19" y="4062"/>
                </a:cubicBezTo>
                <a:cubicBezTo>
                  <a:pt x="0" y="4022"/>
                  <a:pt x="3" y="3952"/>
                  <a:pt x="11" y="3875"/>
                </a:cubicBezTo>
                <a:cubicBezTo>
                  <a:pt x="19" y="3798"/>
                  <a:pt x="51" y="3710"/>
                  <a:pt x="64" y="3598"/>
                </a:cubicBezTo>
                <a:cubicBezTo>
                  <a:pt x="77" y="3486"/>
                  <a:pt x="83" y="3346"/>
                  <a:pt x="86" y="3201"/>
                </a:cubicBezTo>
                <a:close/>
              </a:path>
            </a:pathLst>
          </a:custGeom>
          <a:solidFill>
            <a:schemeClr val="hlink">
              <a:alpha val="50195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3076" name="Freeform 1028"/>
          <p:cNvSpPr>
            <a:spLocks/>
          </p:cNvSpPr>
          <p:nvPr/>
        </p:nvSpPr>
        <p:spPr bwMode="invGray">
          <a:xfrm>
            <a:off x="323850" y="1157288"/>
            <a:ext cx="152400" cy="914400"/>
          </a:xfrm>
          <a:custGeom>
            <a:avLst/>
            <a:gdLst>
              <a:gd name="T0" fmla="*/ 2147483647 w 110"/>
              <a:gd name="T1" fmla="*/ 0 h 842"/>
              <a:gd name="T2" fmla="*/ 2147483647 w 110"/>
              <a:gd name="T3" fmla="*/ 2147483647 h 842"/>
              <a:gd name="T4" fmla="*/ 2147483647 w 110"/>
              <a:gd name="T5" fmla="*/ 2147483647 h 842"/>
              <a:gd name="T6" fmla="*/ 2147483647 w 110"/>
              <a:gd name="T7" fmla="*/ 2147483647 h 842"/>
              <a:gd name="T8" fmla="*/ 2147483647 w 110"/>
              <a:gd name="T9" fmla="*/ 2147483647 h 842"/>
              <a:gd name="T10" fmla="*/ 2147483647 w 110"/>
              <a:gd name="T11" fmla="*/ 2147483647 h 842"/>
              <a:gd name="T12" fmla="*/ 2147483647 w 110"/>
              <a:gd name="T13" fmla="*/ 2147483647 h 842"/>
              <a:gd name="T14" fmla="*/ 2147483647 w 110"/>
              <a:gd name="T15" fmla="*/ 2147483647 h 842"/>
              <a:gd name="T16" fmla="*/ 2147483647 w 110"/>
              <a:gd name="T17" fmla="*/ 2147483647 h 842"/>
              <a:gd name="T18" fmla="*/ 0 w 110"/>
              <a:gd name="T19" fmla="*/ 2147483647 h 842"/>
              <a:gd name="T20" fmla="*/ 2147483647 w 110"/>
              <a:gd name="T21" fmla="*/ 2147483647 h 842"/>
              <a:gd name="T22" fmla="*/ 2147483647 w 110"/>
              <a:gd name="T23" fmla="*/ 2147483647 h 842"/>
              <a:gd name="T24" fmla="*/ 2147483647 w 110"/>
              <a:gd name="T25" fmla="*/ 0 h 842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0" t="0" r="r" b="b"/>
            <a:pathLst>
              <a:path w="110" h="842">
                <a:moveTo>
                  <a:pt x="92" y="0"/>
                </a:moveTo>
                <a:lnTo>
                  <a:pt x="81" y="170"/>
                </a:lnTo>
                <a:lnTo>
                  <a:pt x="51" y="362"/>
                </a:lnTo>
                <a:lnTo>
                  <a:pt x="74" y="539"/>
                </a:lnTo>
                <a:lnTo>
                  <a:pt x="88" y="709"/>
                </a:lnTo>
                <a:lnTo>
                  <a:pt x="110" y="842"/>
                </a:lnTo>
                <a:lnTo>
                  <a:pt x="81" y="768"/>
                </a:lnTo>
                <a:lnTo>
                  <a:pt x="59" y="716"/>
                </a:lnTo>
                <a:lnTo>
                  <a:pt x="29" y="598"/>
                </a:lnTo>
                <a:lnTo>
                  <a:pt x="0" y="414"/>
                </a:lnTo>
                <a:lnTo>
                  <a:pt x="22" y="251"/>
                </a:lnTo>
                <a:lnTo>
                  <a:pt x="51" y="81"/>
                </a:lnTo>
                <a:lnTo>
                  <a:pt x="92" y="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he-IL"/>
          </a:p>
        </p:txBody>
      </p:sp>
      <p:sp>
        <p:nvSpPr>
          <p:cNvPr id="33797" name="Rectangle 1029"/>
          <p:cNvSpPr>
            <a:spLocks noGrp="1" noChangeArrowheads="1"/>
          </p:cNvSpPr>
          <p:nvPr>
            <p:ph type="title"/>
          </p:nvPr>
        </p:nvSpPr>
        <p:spPr bwMode="auto">
          <a:xfrm>
            <a:off x="517525" y="206375"/>
            <a:ext cx="8596313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he-IL"/>
              <a:t>לחץ כדי לערוך סגנון כותרת של תבנית בסיס</a:t>
            </a:r>
          </a:p>
        </p:txBody>
      </p:sp>
      <p:sp>
        <p:nvSpPr>
          <p:cNvPr id="3078" name="Rectangle 103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0574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altLang="he-IL"/>
              <a:t>לחץ כדי לערוך סגנונות טקסט של תבנית בסיס</a:t>
            </a:r>
          </a:p>
          <a:p>
            <a:pPr lvl="1"/>
            <a:r>
              <a:rPr lang="he-IL" altLang="he-IL"/>
              <a:t>רמה שנייה</a:t>
            </a:r>
          </a:p>
          <a:p>
            <a:pPr lvl="2"/>
            <a:r>
              <a:rPr lang="he-IL" altLang="he-IL"/>
              <a:t>רמה שלישית</a:t>
            </a:r>
          </a:p>
          <a:p>
            <a:pPr lvl="3"/>
            <a:r>
              <a:rPr lang="he-IL" altLang="he-IL"/>
              <a:t>רמה רביעית</a:t>
            </a:r>
          </a:p>
          <a:p>
            <a:pPr lvl="4"/>
            <a:r>
              <a:rPr lang="he-IL" altLang="he-IL"/>
              <a:t>רמה חמישית</a:t>
            </a:r>
          </a:p>
        </p:txBody>
      </p:sp>
      <p:sp>
        <p:nvSpPr>
          <p:cNvPr id="33800" name="Rectangle 10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19400" y="6400800"/>
            <a:ext cx="434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rtl="0">
              <a:defRPr sz="1200">
                <a:solidFill>
                  <a:srgbClr val="000000"/>
                </a:solidFill>
                <a:cs typeface="Guttman Yad-Brush" pitchFamily="2" charset="-79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3801" name="Rectangle 103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42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0">
              <a:defRPr sz="1400">
                <a:solidFill>
                  <a:srgbClr val="000000"/>
                </a:solidFill>
                <a:cs typeface="Guttman Yad-Brush" pitchFamily="2" charset="-79"/>
              </a:defRPr>
            </a:lvl1pPr>
          </a:lstStyle>
          <a:p>
            <a:fld id="{66DE2363-D197-4CDB-BBEA-9337181E5B58}" type="slidenum">
              <a:rPr lang="he-IL" altLang="he-IL"/>
              <a:pPr/>
              <a:t>‹#›</a:t>
            </a:fld>
            <a:endParaRPr lang="en-US" alt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  <p:sldLayoutId id="2147483883" r:id="rId12"/>
  </p:sldLayoutIdLst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Comic Sans MS" pitchFamily="66" charset="0"/>
          <a:cs typeface="Arial" pitchFamily="34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Comic Sans MS" pitchFamily="66" charset="0"/>
          <a:cs typeface="Arial" pitchFamily="34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Comic Sans MS" pitchFamily="66" charset="0"/>
          <a:cs typeface="Arial" pitchFamily="34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Comic Sans MS" pitchFamily="66" charset="0"/>
          <a:cs typeface="Arial" pitchFamily="34" charset="0"/>
        </a:defRPr>
      </a:lvl5pPr>
      <a:lvl6pPr marL="4572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Comic Sans MS" pitchFamily="66" charset="0"/>
          <a:cs typeface="Arial" pitchFamily="34" charset="0"/>
        </a:defRPr>
      </a:lvl6pPr>
      <a:lvl7pPr marL="9144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Comic Sans MS" pitchFamily="66" charset="0"/>
          <a:cs typeface="Arial" pitchFamily="34" charset="0"/>
        </a:defRPr>
      </a:lvl7pPr>
      <a:lvl8pPr marL="13716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Comic Sans MS" pitchFamily="66" charset="0"/>
          <a:cs typeface="Arial" pitchFamily="34" charset="0"/>
        </a:defRPr>
      </a:lvl8pPr>
      <a:lvl9pPr marL="1828800" algn="ctr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FFFFFF"/>
            </a:outerShdw>
          </a:effectLst>
          <a:latin typeface="Comic Sans MS" pitchFamily="66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SzPct val="80000"/>
        <a:buBlip>
          <a:blip r:embed="rId16"/>
        </a:buBlip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SzPct val="80000"/>
        <a:buBlip>
          <a:blip r:embed="rId17"/>
        </a:buBlip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SzPct val="60000"/>
        <a:buBlip>
          <a:blip r:embed="rId16"/>
        </a:buBlip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SzPct val="60000"/>
        <a:buBlip>
          <a:blip r:embed="rId16"/>
        </a:buBlip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SzPct val="60000"/>
        <a:buBlip>
          <a:blip r:embed="rId16"/>
        </a:buBlip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SzPct val="60000"/>
        <a:buBlip>
          <a:blip r:embed="rId16"/>
        </a:buBlip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SzPct val="60000"/>
        <a:buBlip>
          <a:blip r:embed="rId16"/>
        </a:buBlip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hyperlink" Target="http://www.inz.org.il/banners.php?id=1&amp;z=1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openxmlformats.org/officeDocument/2006/relationships/hyperlink" Target="http://www.lcc-ins.com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lehavimak@gmail.com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hyperlink" Target="http://www.inz.org.il/banners.php?id=1&amp;z=1" TargetMode="Externa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39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algn="r"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algn="r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algn="r" eaLnBrk="0" hangingPunct="0">
              <a:spcBef>
                <a:spcPct val="20000"/>
              </a:spcBef>
              <a:buBlip>
                <a:blip r:embed="rId2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algn="r" eaLnBrk="0" hangingPunct="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fld id="{E97C821B-DD7C-42D0-9ABE-6ECF99E9357A}" type="slidenum">
              <a:rPr lang="he-IL" altLang="he-IL"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eaLnBrk="1" hangingPunct="1">
                <a:spcBef>
                  <a:spcPct val="0"/>
                </a:spcBef>
                <a:buNone/>
              </a:pPr>
              <a:t>1</a:t>
            </a:fld>
            <a:endParaRPr lang="en-US" altLang="he-IL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848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14313" y="1223824"/>
            <a:ext cx="8785225" cy="1754326"/>
          </a:xfrm>
        </p:spPr>
        <p:txBody>
          <a:bodyPr/>
          <a:lstStyle/>
          <a:p>
            <a:pPr eaLnBrk="1" hangingPunct="1">
              <a:defRPr/>
            </a:pPr>
            <a:r>
              <a:rPr lang="he-IL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ביטוח רפואי קבוצתי</a:t>
            </a:r>
            <a:br>
              <a:rPr lang="he-IL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אוניברסיטת בן גוריון </a:t>
            </a:r>
            <a:br>
              <a:rPr lang="he-IL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sz="3600" dirty="0"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סגל המנהלי והטכני</a:t>
            </a:r>
            <a:endParaRPr lang="en-US" sz="2000" b="0" dirty="0"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26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9750" y="4183063"/>
            <a:ext cx="7920038" cy="2320925"/>
          </a:xfrm>
        </p:spPr>
        <p:txBody>
          <a:bodyPr/>
          <a:lstStyle/>
          <a:p>
            <a:pPr eaLnBrk="1" hangingPunct="1"/>
            <a:endParaRPr lang="he-IL" altLang="he-IL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endParaRPr lang="he-IL" altLang="he-IL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endParaRPr lang="he-IL" altLang="he-IL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r>
              <a:rPr lang="he-IL" altLang="he-IL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שרית בר גיורא, יועצת	</a:t>
            </a:r>
          </a:p>
          <a:p>
            <a:pPr eaLnBrk="1" hangingPunct="1"/>
            <a:endParaRPr lang="he-IL" altLang="he-IL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r>
              <a:rPr lang="he-IL" altLang="he-I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ספטמבר - אוקטובר 2020</a:t>
            </a:r>
            <a:endParaRPr lang="en-US" altLang="he-I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1269" name="Picture 11" descr="blank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2857500"/>
            <a:ext cx="68580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תמונה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31706" y="3658035"/>
            <a:ext cx="1135013" cy="1563796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67035" y="1916832"/>
            <a:ext cx="7714754" cy="4176712"/>
          </a:xfrm>
        </p:spPr>
        <p:txBody>
          <a:bodyPr/>
          <a:lstStyle/>
          <a:p>
            <a:pPr>
              <a:defRPr/>
            </a:pPr>
            <a:endParaRPr lang="he-I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r>
              <a:rPr lang="he-I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עזיבה (שלא לגמלאות) תזכה את העובד ובני המשפחה שהיו מבוטחים עימו באפשרות מעבר לפוליסה פרטית אשר תהא באותו המועד אצל המבטח, הדומה לפוליסה הקבוצתית, וזאת ברצף ביטוחי ובהנחה של 15% על דמי הביטוח בהתאם לגיל המבוטח באותה עת למשך 4 שנים </a:t>
            </a:r>
          </a:p>
          <a:p>
            <a:pPr>
              <a:defRPr/>
            </a:pPr>
            <a:endParaRPr lang="he-I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  <a:defRPr/>
            </a:pPr>
            <a:endParaRPr lang="he-I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1187449" y="980728"/>
            <a:ext cx="7273925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742950" indent="-285750">
              <a:defRPr/>
            </a:pPr>
            <a:r>
              <a:rPr lang="he-IL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עזיבה</a:t>
            </a:r>
          </a:p>
        </p:txBody>
      </p:sp>
      <p:pic>
        <p:nvPicPr>
          <p:cNvPr id="4" name="תמונה 1">
            <a:extLst>
              <a:ext uri="{FF2B5EF4-FFF2-40B4-BE49-F238E27FC236}">
                <a16:creationId xmlns:a16="http://schemas.microsoft.com/office/drawing/2014/main" id="{E95DF43E-EDBD-4E3D-9B43-6E3B0986C5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337" y="5877272"/>
            <a:ext cx="838151" cy="709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3026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מציין מיקום של מספר שקופית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algn="r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algn="r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algn="r" eaLnBrk="0" hangingPunct="0">
              <a:spcBef>
                <a:spcPct val="20000"/>
              </a:spcBef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algn="r" eaLnBrk="0" hangingPunct="0">
              <a:spcBef>
                <a:spcPct val="20000"/>
              </a:spcBef>
              <a:buSzPct val="60000"/>
              <a:buBlip>
                <a:blip r:embed="rId4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fld id="{85F3A667-B8DA-480E-98C0-425B773177F8}" type="slidenum">
              <a:rPr lang="he-IL" altLang="he-IL"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eaLnBrk="1" hangingPunct="1">
                <a:spcBef>
                  <a:spcPct val="0"/>
                </a:spcBef>
                <a:buNone/>
              </a:pPr>
              <a:t>11</a:t>
            </a:fld>
            <a:endParaRPr lang="en-US" altLang="he-IL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517525" y="959332"/>
            <a:ext cx="8626475" cy="707886"/>
          </a:xfrm>
        </p:spPr>
        <p:txBody>
          <a:bodyPr/>
          <a:lstStyle/>
          <a:p>
            <a:pPr marL="742950" indent="-285750" eaLnBrk="1" hangingPunct="1">
              <a:defRPr/>
            </a:pPr>
            <a:r>
              <a:rPr lang="he-IL" sz="4000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שירות</a:t>
            </a:r>
            <a:endParaRPr lang="en-US" sz="4000" kern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057400"/>
            <a:ext cx="8012112" cy="41148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endParaRPr lang="he-IL" altLang="he-I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he-I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שירות – סוכנות הביטוח "להבים"</a:t>
            </a:r>
          </a:p>
          <a:p>
            <a:pPr lvl="1"/>
            <a:r>
              <a:rPr lang="he-I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הצטרפות, גביה, תביעות  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he-I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טלפון 08-6278241 פקס 08-6654605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he-I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כתובת מייל ייעודית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lehavimak@gmail.com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he-I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אתר אינטרנט הכולל את תנאי הפוליסה, טפסי הצטרפות, טפסי תביעות ועוד  - </a:t>
            </a:r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www.lcc-ins.com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r>
              <a:rPr lang="he-I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נציגי הסוכנות יהיו זמינים בשעות בהן לא קיימת פעילות במשרד לצורך טיפול במקרים דחופים בלבד:</a:t>
            </a:r>
            <a:br>
              <a:rPr lang="he-I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אפרת כהן: 054-5204201, נמרוד אורן: 054-4278241, ציפי שרון:   052-8922767</a:t>
            </a: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he-IL" altLang="he-I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תמונה 1">
            <a:extLst>
              <a:ext uri="{FF2B5EF4-FFF2-40B4-BE49-F238E27FC236}">
                <a16:creationId xmlns:a16="http://schemas.microsoft.com/office/drawing/2014/main" id="{984C2AEB-6DC6-49F6-9710-333C2A145DCD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68337" y="5877272"/>
            <a:ext cx="838151" cy="70989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67035" y="1916832"/>
            <a:ext cx="7714754" cy="4176712"/>
          </a:xfrm>
        </p:spPr>
        <p:txBody>
          <a:bodyPr/>
          <a:lstStyle/>
          <a:p>
            <a:pPr>
              <a:defRPr/>
            </a:pPr>
            <a:endParaRPr lang="he-I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r>
              <a:rPr lang="he-I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יש לפנות </a:t>
            </a:r>
            <a:r>
              <a:rPr lang="he-IL" sz="20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מראש</a:t>
            </a:r>
            <a:r>
              <a:rPr lang="he-I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אל סוכנות הביטוח ולקבל הדרכה על אופן מימוש הזכויות – בפרט, אך לא רק, עבור הכיסוי לניתוחים פרטיים</a:t>
            </a:r>
          </a:p>
          <a:p>
            <a:pPr marL="0" indent="0">
              <a:buNone/>
              <a:defRPr/>
            </a:pPr>
            <a:endParaRPr lang="he-I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r>
              <a:rPr lang="he-I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הסוכנות בשיתוף היועצים יוכלו לסייע בהכוונה לספקי שירות של חברת הביטוח</a:t>
            </a:r>
            <a:b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he-I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r>
              <a:rPr lang="he-I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בכל מקרה של חוסר שביעות רצון ניתן לפנות אל היועצים</a:t>
            </a:r>
          </a:p>
          <a:p>
            <a:pPr>
              <a:defRPr/>
            </a:pPr>
            <a:endParaRPr lang="he-I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1187449" y="980728"/>
            <a:ext cx="7273925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742950" indent="-285750">
              <a:defRPr/>
            </a:pPr>
            <a:r>
              <a:rPr lang="he-IL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שירות</a:t>
            </a:r>
          </a:p>
        </p:txBody>
      </p:sp>
      <p:pic>
        <p:nvPicPr>
          <p:cNvPr id="4" name="תמונה 1">
            <a:extLst>
              <a:ext uri="{FF2B5EF4-FFF2-40B4-BE49-F238E27FC236}">
                <a16:creationId xmlns:a16="http://schemas.microsoft.com/office/drawing/2014/main" id="{E95DF43E-EDBD-4E3D-9B43-6E3B0986C5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337" y="5877272"/>
            <a:ext cx="838151" cy="70989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מציין מיקום של מספר שקופית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algn="r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algn="r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algn="r" eaLnBrk="0" hangingPunct="0">
              <a:spcBef>
                <a:spcPct val="20000"/>
              </a:spcBef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algn="r" eaLnBrk="0" hangingPunct="0">
              <a:spcBef>
                <a:spcPct val="20000"/>
              </a:spcBef>
              <a:buSzPct val="60000"/>
              <a:buBlip>
                <a:blip r:embed="rId4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fld id="{85F3A667-B8DA-480E-98C0-425B773177F8}" type="slidenum">
              <a:rPr lang="he-IL" altLang="he-IL"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eaLnBrk="1" hangingPunct="1">
                <a:spcBef>
                  <a:spcPct val="0"/>
                </a:spcBef>
                <a:buNone/>
              </a:pPr>
              <a:t>13</a:t>
            </a:fld>
            <a:endParaRPr lang="en-US" altLang="he-IL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517525" y="959332"/>
            <a:ext cx="8626475" cy="707886"/>
          </a:xfrm>
        </p:spPr>
        <p:txBody>
          <a:bodyPr/>
          <a:lstStyle/>
          <a:p>
            <a:pPr marL="742950" indent="-285750" eaLnBrk="1" hangingPunct="1">
              <a:defRPr/>
            </a:pPr>
            <a:r>
              <a:rPr lang="he-IL" sz="4000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שירות</a:t>
            </a:r>
            <a:endParaRPr lang="en-US" sz="4000" kern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2057400"/>
            <a:ext cx="8012112" cy="41148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endParaRPr lang="he-IL" altLang="he-I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he-IL" altLang="he-I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ליווי שוטף – "</a:t>
            </a:r>
            <a:r>
              <a:rPr lang="he-IL" altLang="he-IL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ווי.די.בי</a:t>
            </a:r>
            <a:r>
              <a:rPr lang="he-IL" altLang="he-I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יועצים"</a:t>
            </a:r>
          </a:p>
          <a:p>
            <a:pPr lvl="1"/>
            <a:r>
              <a:rPr lang="he-I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אי הסכמה לגבי דחיית תביעה, לגבי השירות הניתן בפוליסה, ועוד נושאים הקשורים בפוליסה אשר לא מצאו את פתרונם באופן משביע רצון</a:t>
            </a:r>
          </a:p>
          <a:p>
            <a:pPr lvl="1"/>
            <a:r>
              <a:rPr lang="he-I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טלפון 6911390 -03 פקס   6958662 – 03 מייל </a:t>
            </a:r>
            <a:r>
              <a:rPr lang="en-US" sz="20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sarit@</a:t>
            </a:r>
            <a:r>
              <a:rPr lang="en-US" sz="200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ogen</a:t>
            </a:r>
            <a:r>
              <a:rPr lang="en-US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.co.il</a:t>
            </a:r>
            <a:r>
              <a:rPr lang="he-IL" sz="20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he-I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he-I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/>
            <a:endParaRPr lang="he-I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buNone/>
            </a:pPr>
            <a:endParaRPr lang="en-US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endParaRPr lang="he-IL" altLang="he-I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5" name="תמונה 1">
            <a:extLst>
              <a:ext uri="{FF2B5EF4-FFF2-40B4-BE49-F238E27FC236}">
                <a16:creationId xmlns:a16="http://schemas.microsoft.com/office/drawing/2014/main" id="{984C2AEB-6DC6-49F6-9710-333C2A145DC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8337" y="5877272"/>
            <a:ext cx="838151" cy="709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2976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039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algn="r"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algn="r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algn="r" eaLnBrk="0" hangingPunct="0">
              <a:spcBef>
                <a:spcPct val="20000"/>
              </a:spcBef>
              <a:buBlip>
                <a:blip r:embed="rId2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algn="r" eaLnBrk="0" hangingPunct="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fld id="{E97C821B-DD7C-42D0-9ABE-6ECF99E9357A}" type="slidenum">
              <a:rPr lang="he-IL" altLang="he-IL"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eaLnBrk="1" hangingPunct="1">
                <a:spcBef>
                  <a:spcPct val="0"/>
                </a:spcBef>
                <a:buNone/>
              </a:pPr>
              <a:t>14</a:t>
            </a:fld>
            <a:endParaRPr lang="en-US" altLang="he-IL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848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14313" y="2270264"/>
            <a:ext cx="8785225" cy="707886"/>
          </a:xfrm>
        </p:spPr>
        <p:txBody>
          <a:bodyPr/>
          <a:lstStyle/>
          <a:p>
            <a:pPr eaLnBrk="1" hangingPunct="1">
              <a:defRPr/>
            </a:pPr>
            <a:r>
              <a:rPr lang="he-IL" sz="4000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בריאות טובה</a:t>
            </a:r>
            <a:endParaRPr lang="en-US" sz="4000" kern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1268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539750" y="4183063"/>
            <a:ext cx="7920038" cy="2320925"/>
          </a:xfrm>
        </p:spPr>
        <p:txBody>
          <a:bodyPr/>
          <a:lstStyle/>
          <a:p>
            <a:pPr eaLnBrk="1" hangingPunct="1"/>
            <a:endParaRPr lang="he-IL" altLang="he-IL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endParaRPr lang="he-IL" altLang="he-IL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endParaRPr lang="he-IL" altLang="he-IL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r>
              <a:rPr lang="he-IL" altLang="he-IL" sz="20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	</a:t>
            </a:r>
          </a:p>
          <a:p>
            <a:pPr eaLnBrk="1" hangingPunct="1"/>
            <a:endParaRPr lang="he-IL" altLang="he-IL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endParaRPr lang="en-US" altLang="he-I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1269" name="Picture 11" descr="blank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3063" y="2857500"/>
            <a:ext cx="6858000" cy="133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תמונה 1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31706" y="3658035"/>
            <a:ext cx="1135013" cy="1563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519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6488" y="2128838"/>
            <a:ext cx="7435850" cy="4176712"/>
          </a:xfrm>
        </p:spPr>
        <p:txBody>
          <a:bodyPr/>
          <a:lstStyle/>
          <a:p>
            <a:pPr marL="457200" lvl="1" indent="0">
              <a:buNone/>
              <a:defRPr/>
            </a:pPr>
            <a:endParaRPr lang="en-US" altLang="he-I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defRPr/>
            </a:pPr>
            <a:r>
              <a:rPr lang="he-IL" altLang="he-I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כללי</a:t>
            </a:r>
          </a:p>
          <a:p>
            <a:pPr marL="457200" lvl="1" indent="0">
              <a:buNone/>
              <a:defRPr/>
            </a:pPr>
            <a:endParaRPr lang="he-IL" altLang="he-I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defRPr/>
            </a:pPr>
            <a:r>
              <a:rPr lang="he-IL" altLang="he-I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הכיסויים בפוליסה ואופן מימוש הזכויות </a:t>
            </a:r>
          </a:p>
          <a:p>
            <a:pPr marL="457200" lvl="1" indent="0">
              <a:buNone/>
              <a:defRPr/>
            </a:pPr>
            <a:endParaRPr lang="he-IL" altLang="he-I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defRPr/>
            </a:pPr>
            <a:r>
              <a:rPr lang="he-IL" altLang="he-I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השירות</a:t>
            </a:r>
          </a:p>
          <a:p>
            <a:pPr lvl="1">
              <a:defRPr/>
            </a:pPr>
            <a:endParaRPr lang="en-US" altLang="he-I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buNone/>
              <a:defRPr/>
            </a:pPr>
            <a:endParaRPr lang="en-US" altLang="he-I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defRPr/>
            </a:pPr>
            <a:endParaRPr lang="en-US" altLang="he-I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buFontTx/>
              <a:buNone/>
              <a:defRPr/>
            </a:pPr>
            <a:endParaRPr lang="he-IL" altLang="he-IL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  <a:defRPr/>
            </a:pPr>
            <a:endParaRPr lang="he-IL" altLang="he-I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403350" y="6308725"/>
            <a:ext cx="71278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285750" algn="r"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algn="r"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algn="r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algn="r" eaLnBrk="0" hangingPunct="0">
              <a:spcBef>
                <a:spcPct val="20000"/>
              </a:spcBef>
              <a:buBlip>
                <a:blip r:embed="rId2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algn="r" eaLnBrk="0" hangingPunct="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SzPct val="80000"/>
              <a:buFontTx/>
              <a:buNone/>
            </a:pPr>
            <a:endParaRPr lang="he-IL" altLang="he-IL" sz="1400" b="1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1106488" y="1052736"/>
            <a:ext cx="7273925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742950" indent="-285750">
              <a:defRPr/>
            </a:pPr>
            <a:r>
              <a:rPr lang="he-IL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על הפרק</a:t>
            </a:r>
          </a:p>
        </p:txBody>
      </p:sp>
      <p:pic>
        <p:nvPicPr>
          <p:cNvPr id="5" name="תמונה 1">
            <a:extLst>
              <a:ext uri="{FF2B5EF4-FFF2-40B4-BE49-F238E27FC236}">
                <a16:creationId xmlns:a16="http://schemas.microsoft.com/office/drawing/2014/main" id="{41C1E3E4-E9ED-43F1-B911-B189521422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8337" y="5877272"/>
            <a:ext cx="838151" cy="70989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6488" y="2128838"/>
            <a:ext cx="7435850" cy="4176712"/>
          </a:xfrm>
        </p:spPr>
        <p:txBody>
          <a:bodyPr/>
          <a:lstStyle/>
          <a:p>
            <a:pPr>
              <a:defRPr/>
            </a:pPr>
            <a:r>
              <a:rPr lang="he-IL" altLang="he-I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פוליסה קבוצתית בחברת הביטוח "מנורה"</a:t>
            </a:r>
          </a:p>
          <a:p>
            <a:pPr marL="0" indent="0">
              <a:buNone/>
              <a:defRPr/>
            </a:pPr>
            <a:endParaRPr lang="he-IL" altLang="he-I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r>
              <a:rPr lang="he-IL" altLang="he-I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חברת הביטוח נבחרה לאחר ביצוע הליך מכרזי</a:t>
            </a:r>
          </a:p>
          <a:p>
            <a:pPr marL="0" indent="0">
              <a:buNone/>
              <a:defRPr/>
            </a:pPr>
            <a:endParaRPr lang="he-IL" altLang="he-I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r>
              <a:rPr lang="he-IL" altLang="he-I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הפוליסה הינה עד ליום 31/3/2025</a:t>
            </a:r>
          </a:p>
          <a:p>
            <a:pPr marL="0" indent="0">
              <a:buNone/>
              <a:defRPr/>
            </a:pPr>
            <a:endParaRPr lang="he-IL" altLang="he-I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buNone/>
              <a:defRPr/>
            </a:pPr>
            <a:endParaRPr lang="en-US" altLang="he-I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buNone/>
              <a:defRPr/>
            </a:pPr>
            <a:endParaRPr lang="en-US" altLang="he-I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defRPr/>
            </a:pPr>
            <a:endParaRPr lang="en-US" altLang="he-I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buFontTx/>
              <a:buNone/>
              <a:defRPr/>
            </a:pPr>
            <a:endParaRPr lang="he-IL" altLang="he-IL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  <a:defRPr/>
            </a:pPr>
            <a:endParaRPr lang="he-IL" altLang="he-I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403350" y="6308725"/>
            <a:ext cx="71278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285750" algn="r"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algn="r"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algn="r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algn="r" eaLnBrk="0" hangingPunct="0">
              <a:spcBef>
                <a:spcPct val="20000"/>
              </a:spcBef>
              <a:buBlip>
                <a:blip r:embed="rId2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algn="r" eaLnBrk="0" hangingPunct="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SzPct val="80000"/>
              <a:buFontTx/>
              <a:buNone/>
            </a:pPr>
            <a:endParaRPr lang="he-IL" altLang="he-IL" sz="1400" b="1" dirty="0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1106488" y="1052736"/>
            <a:ext cx="7273925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742950" indent="-285750">
              <a:defRPr/>
            </a:pPr>
            <a:r>
              <a:rPr lang="he-IL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כללי</a:t>
            </a:r>
          </a:p>
        </p:txBody>
      </p:sp>
      <p:pic>
        <p:nvPicPr>
          <p:cNvPr id="5" name="תמונה 1">
            <a:extLst>
              <a:ext uri="{FF2B5EF4-FFF2-40B4-BE49-F238E27FC236}">
                <a16:creationId xmlns:a16="http://schemas.microsoft.com/office/drawing/2014/main" id="{41C1E3E4-E9ED-43F1-B911-B189521422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8337" y="5877272"/>
            <a:ext cx="838151" cy="709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8004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6488" y="2128838"/>
            <a:ext cx="7435850" cy="4176712"/>
          </a:xfrm>
        </p:spPr>
        <p:txBody>
          <a:bodyPr/>
          <a:lstStyle/>
          <a:p>
            <a:pPr>
              <a:defRPr/>
            </a:pPr>
            <a:r>
              <a:rPr lang="he-IL" altLang="he-I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העובד יצורף לביטוח (לאחר אישורו) עם הגיעו לתחילת תקופת הזכאות</a:t>
            </a:r>
          </a:p>
          <a:p>
            <a:pPr>
              <a:defRPr/>
            </a:pPr>
            <a:r>
              <a:rPr lang="he-IL" altLang="he-I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ניתן לצרף לביטוח בני משפחה (בן/בת זוג, ילדים, חתנים, כלות, נכדים)</a:t>
            </a:r>
          </a:p>
          <a:p>
            <a:pPr>
              <a:defRPr/>
            </a:pPr>
            <a:r>
              <a:rPr lang="he-IL" altLang="he-I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הצטרפות עובד חדש, בן/בת זוג של עובד חדש, ילדים עד גיל 26 שנה – תוך 90 יום ממועד הזכאות ללא מילוי הצהרת בריאות</a:t>
            </a:r>
          </a:p>
          <a:p>
            <a:pPr>
              <a:defRPr/>
            </a:pPr>
            <a:r>
              <a:rPr lang="he-IL" altLang="he-I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הצטרפות ילדים מעל גיל 26 שנה, חתנים, כלות, נכדים – לאחר מילוי הצהרת בריאות</a:t>
            </a:r>
          </a:p>
          <a:p>
            <a:pPr>
              <a:defRPr/>
            </a:pPr>
            <a:r>
              <a:rPr lang="he-IL" altLang="he-I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הצטרפות תינוק של עובד - תוך 90 יום ממועד הלידה ללא מילוי הצהרת בריאות</a:t>
            </a:r>
          </a:p>
          <a:p>
            <a:pPr>
              <a:defRPr/>
            </a:pPr>
            <a:r>
              <a:rPr lang="he-I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הצטרפות בני משפחה מותנית בביטוח העובד </a:t>
            </a:r>
            <a:endParaRPr lang="he-IL" altLang="he-I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endParaRPr lang="he-IL" altLang="he-I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buNone/>
              <a:defRPr/>
            </a:pPr>
            <a:endParaRPr lang="en-US" altLang="he-I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buNone/>
              <a:defRPr/>
            </a:pPr>
            <a:endParaRPr lang="en-US" altLang="he-I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>
              <a:defRPr/>
            </a:pPr>
            <a:endParaRPr lang="en-US" altLang="he-I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>
              <a:buFontTx/>
              <a:buNone/>
              <a:defRPr/>
            </a:pPr>
            <a:endParaRPr lang="he-IL" altLang="he-IL" sz="20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  <a:defRPr/>
            </a:pPr>
            <a:endParaRPr lang="he-IL" altLang="he-I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403350" y="6308725"/>
            <a:ext cx="7127875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742950" indent="-285750" algn="r" eaLnBrk="0" hangingPunct="0">
              <a:spcBef>
                <a:spcPct val="20000"/>
              </a:spcBef>
              <a:buBlip>
                <a:blip r:embed="rId2"/>
              </a:buBlip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algn="r" eaLnBrk="0" hangingPunct="0">
              <a:spcBef>
                <a:spcPct val="20000"/>
              </a:spcBef>
              <a:buSzPct val="80000"/>
              <a:buBlip>
                <a:blip r:embed="rId3"/>
              </a:buBlip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algn="r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algn="r" eaLnBrk="0" hangingPunct="0">
              <a:spcBef>
                <a:spcPct val="20000"/>
              </a:spcBef>
              <a:buBlip>
                <a:blip r:embed="rId2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algn="r" eaLnBrk="0" hangingPunct="0">
              <a:spcBef>
                <a:spcPct val="20000"/>
              </a:spcBef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SzPct val="80000"/>
              <a:buFontTx/>
              <a:buNone/>
            </a:pPr>
            <a:endParaRPr lang="he-IL" altLang="he-IL" sz="1400" b="1" dirty="0">
              <a:solidFill>
                <a:srgbClr val="000000"/>
              </a:solidFill>
              <a:latin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1106488" y="1052736"/>
            <a:ext cx="7273925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742950" indent="-285750">
              <a:defRPr/>
            </a:pPr>
            <a:r>
              <a:rPr lang="he-IL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אופן ההצטרפות</a:t>
            </a:r>
          </a:p>
        </p:txBody>
      </p:sp>
      <p:pic>
        <p:nvPicPr>
          <p:cNvPr id="5" name="תמונה 1">
            <a:extLst>
              <a:ext uri="{FF2B5EF4-FFF2-40B4-BE49-F238E27FC236}">
                <a16:creationId xmlns:a16="http://schemas.microsoft.com/office/drawing/2014/main" id="{41C1E3E4-E9ED-43F1-B911-B189521422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68337" y="5877272"/>
            <a:ext cx="838151" cy="709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6347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מציין מיקום של מספר שקופית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algn="r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algn="r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algn="r" eaLnBrk="0" hangingPunct="0">
              <a:spcBef>
                <a:spcPct val="20000"/>
              </a:spcBef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algn="r" eaLnBrk="0" hangingPunct="0">
              <a:spcBef>
                <a:spcPct val="20000"/>
              </a:spcBef>
              <a:buSzPct val="60000"/>
              <a:buBlip>
                <a:blip r:embed="rId4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fld id="{398AA367-6AE7-4888-9565-F7A300253C7C}" type="slidenum">
              <a:rPr lang="he-IL" altLang="he-IL"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eaLnBrk="1" hangingPunct="1">
                <a:spcBef>
                  <a:spcPct val="0"/>
                </a:spcBef>
                <a:buNone/>
              </a:pPr>
              <a:t>5</a:t>
            </a:fld>
            <a:endParaRPr lang="en-US" altLang="he-IL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17525" y="266700"/>
            <a:ext cx="8596313" cy="1311275"/>
          </a:xfrm>
        </p:spPr>
        <p:txBody>
          <a:bodyPr/>
          <a:lstStyle/>
          <a:p>
            <a:pPr eaLnBrk="1" hangingPunct="1">
              <a:defRPr/>
            </a:pPr>
            <a:br>
              <a:rPr lang="he-IL" sz="4000" dirty="0">
                <a:solidFill>
                  <a:schemeClr val="tx1"/>
                </a:solidFill>
              </a:rPr>
            </a:b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he-IL" altLang="he-I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defRPr/>
            </a:pPr>
            <a:r>
              <a:rPr lang="he-IL" altLang="he-I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השתלות וטיפולים מיוחדים בחו"ל</a:t>
            </a:r>
          </a:p>
          <a:p>
            <a:pPr marL="0" indent="0" eaLnBrk="1" hangingPunct="1">
              <a:buNone/>
              <a:defRPr/>
            </a:pPr>
            <a:endParaRPr lang="he-IL" altLang="he-I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defRPr/>
            </a:pPr>
            <a:r>
              <a:rPr lang="he-IL" altLang="he-I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תרופות מחוץ לסל הבריאות</a:t>
            </a:r>
          </a:p>
          <a:p>
            <a:pPr marL="0" indent="0" eaLnBrk="1" hangingPunct="1">
              <a:buNone/>
              <a:defRPr/>
            </a:pPr>
            <a:endParaRPr lang="he-IL" altLang="he-I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defRPr/>
            </a:pPr>
            <a:r>
              <a:rPr lang="he-IL" altLang="he-I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ניתוחים בחו"ל</a:t>
            </a:r>
          </a:p>
        </p:txBody>
      </p:sp>
      <p:sp>
        <p:nvSpPr>
          <p:cNvPr id="264196" name="Rectangle 4"/>
          <p:cNvSpPr>
            <a:spLocks noChangeArrowheads="1"/>
          </p:cNvSpPr>
          <p:nvPr/>
        </p:nvSpPr>
        <p:spPr bwMode="auto">
          <a:xfrm>
            <a:off x="395536" y="977067"/>
            <a:ext cx="859631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defRPr/>
            </a:pPr>
            <a:r>
              <a:rPr lang="he-IL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הכיסויים</a:t>
            </a:r>
            <a:endParaRPr lang="en-US" sz="40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תמונה 1">
            <a:extLst>
              <a:ext uri="{FF2B5EF4-FFF2-40B4-BE49-F238E27FC236}">
                <a16:creationId xmlns:a16="http://schemas.microsoft.com/office/drawing/2014/main" id="{0D45139C-46E7-40A8-A2B4-5F9AEE1A50F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8337" y="5877272"/>
            <a:ext cx="838151" cy="70989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מציין מיקום של מספר שקופית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algn="r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algn="r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algn="r" eaLnBrk="0" hangingPunct="0">
              <a:spcBef>
                <a:spcPct val="20000"/>
              </a:spcBef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algn="r" eaLnBrk="0" hangingPunct="0">
              <a:spcBef>
                <a:spcPct val="20000"/>
              </a:spcBef>
              <a:buSzPct val="60000"/>
              <a:buBlip>
                <a:blip r:embed="rId4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fld id="{398AA367-6AE7-4888-9565-F7A300253C7C}" type="slidenum">
              <a:rPr lang="he-IL" altLang="he-IL"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eaLnBrk="1" hangingPunct="1">
                <a:spcBef>
                  <a:spcPct val="0"/>
                </a:spcBef>
                <a:buNone/>
              </a:pPr>
              <a:t>6</a:t>
            </a:fld>
            <a:endParaRPr lang="en-US" altLang="he-IL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17525" y="-106667"/>
            <a:ext cx="8590979" cy="1815882"/>
          </a:xfrm>
        </p:spPr>
        <p:txBody>
          <a:bodyPr/>
          <a:lstStyle/>
          <a:p>
            <a:pPr eaLnBrk="1" hangingPunct="1">
              <a:defRPr/>
            </a:pPr>
            <a:br>
              <a:rPr lang="he-IL" sz="4000" dirty="0">
                <a:solidFill>
                  <a:schemeClr val="tx1"/>
                </a:solidFill>
              </a:rPr>
            </a:br>
            <a:br>
              <a:rPr lang="he-IL" altLang="he-IL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altLang="he-IL" sz="4000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ניתוחים פרטיים בארץ </a:t>
            </a:r>
            <a:endParaRPr lang="en-US" sz="4000" kern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endParaRPr lang="he-IL" altLang="he-I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defRPr/>
            </a:pPr>
            <a:r>
              <a:rPr lang="he-IL" altLang="he-I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חוק ההסדרים קובע – יש לבצע את הניתוח רק אצל ספקי שירות</a:t>
            </a:r>
            <a:br>
              <a:rPr lang="en-US" altLang="he-I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altLang="he-I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חל על ה"ביטוחים המשלימים" ועל חברות הביטוח </a:t>
            </a:r>
            <a:br>
              <a:rPr lang="en-US" altLang="he-I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altLang="he-I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(שונה מהכיסוי בפוליסה הקודמת)</a:t>
            </a:r>
          </a:p>
          <a:p>
            <a:pPr marL="0" indent="0" eaLnBrk="1" hangingPunct="1">
              <a:buNone/>
              <a:defRPr/>
            </a:pPr>
            <a:endParaRPr lang="he-IL" altLang="he-I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defRPr/>
            </a:pPr>
            <a:r>
              <a:rPr lang="he-IL" altLang="he-I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מסלול הכיסוי - 3,000 ₪ השתתפות עצמית לניתוח</a:t>
            </a:r>
          </a:p>
          <a:p>
            <a:pPr lvl="1" eaLnBrk="1" hangingPunct="1">
              <a:defRPr/>
            </a:pPr>
            <a:r>
              <a:rPr lang="he-IL" altLang="he-I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ביצוע הניתוח אצל ספקי השירות של חברת הביטוח </a:t>
            </a:r>
            <a:r>
              <a:rPr lang="he-IL" altLang="he-IL" sz="2000" u="sng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בלבד</a:t>
            </a:r>
          </a:p>
          <a:p>
            <a:pPr lvl="1" eaLnBrk="1" hangingPunct="1">
              <a:defRPr/>
            </a:pPr>
            <a:r>
              <a:rPr lang="he-IL" altLang="he-I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אין כיסוי אצל ספקי שירות שלא נמצאים בהסכם עם חברת הביטוח </a:t>
            </a:r>
          </a:p>
          <a:p>
            <a:pPr marL="0" indent="0" eaLnBrk="1" hangingPunct="1">
              <a:buNone/>
              <a:defRPr/>
            </a:pPr>
            <a:endParaRPr lang="he-IL" altLang="he-I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eaLnBrk="1" hangingPunct="1">
              <a:defRPr/>
            </a:pPr>
            <a:endParaRPr lang="he-IL" altLang="he-I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תמונה 1">
            <a:extLst>
              <a:ext uri="{FF2B5EF4-FFF2-40B4-BE49-F238E27FC236}">
                <a16:creationId xmlns:a16="http://schemas.microsoft.com/office/drawing/2014/main" id="{0D45139C-46E7-40A8-A2B4-5F9AEE1A50F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8337" y="5877272"/>
            <a:ext cx="838151" cy="709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9919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מציין מיקום של מספר שקופית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algn="r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algn="r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algn="r" eaLnBrk="0" hangingPunct="0">
              <a:spcBef>
                <a:spcPct val="20000"/>
              </a:spcBef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algn="r" eaLnBrk="0" hangingPunct="0">
              <a:spcBef>
                <a:spcPct val="20000"/>
              </a:spcBef>
              <a:buSzPct val="60000"/>
              <a:buBlip>
                <a:blip r:embed="rId4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fld id="{398AA367-6AE7-4888-9565-F7A300253C7C}" type="slidenum">
              <a:rPr lang="he-IL" altLang="he-IL"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eaLnBrk="1" hangingPunct="1">
                <a:spcBef>
                  <a:spcPct val="0"/>
                </a:spcBef>
                <a:buNone/>
              </a:pPr>
              <a:t>7</a:t>
            </a:fld>
            <a:endParaRPr lang="en-US" altLang="he-IL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17525" y="-106667"/>
            <a:ext cx="8590979" cy="1815882"/>
          </a:xfrm>
        </p:spPr>
        <p:txBody>
          <a:bodyPr/>
          <a:lstStyle/>
          <a:p>
            <a:pPr eaLnBrk="1" hangingPunct="1">
              <a:defRPr/>
            </a:pPr>
            <a:br>
              <a:rPr lang="he-IL" sz="4000" dirty="0">
                <a:solidFill>
                  <a:schemeClr val="tx1"/>
                </a:solidFill>
              </a:rPr>
            </a:br>
            <a:br>
              <a:rPr lang="he-IL" altLang="he-IL" sz="32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he-IL" altLang="he-IL" sz="4000" kern="1200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ניתוחים פרטיים בארץ </a:t>
            </a:r>
            <a:endParaRPr lang="en-US" sz="4000" kern="1200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29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he-IL" altLang="he-I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מסלול משלים ל"ביטוח המשלים"</a:t>
            </a:r>
          </a:p>
          <a:p>
            <a:pPr lvl="1" eaLnBrk="1" hangingPunct="1">
              <a:defRPr/>
            </a:pPr>
            <a:r>
              <a:rPr lang="he-IL" altLang="he-I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ניתן לבצע את הניתוח ולקבל כיסוי מלא ללא השתתפות עצמית, אצל ספקי השירות של הביטוח המשלים שהינם גם ספקי השירות של חברת הביטוח</a:t>
            </a:r>
          </a:p>
          <a:p>
            <a:pPr marL="457200" lvl="1" indent="0" eaLnBrk="1" hangingPunct="1">
              <a:buNone/>
              <a:defRPr/>
            </a:pPr>
            <a:endParaRPr lang="he-IL" altLang="he-I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defRPr/>
            </a:pPr>
            <a:r>
              <a:rPr lang="he-IL" altLang="he-I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הפיצוי בגין אי תביעה הוסר מהפוליסה עקב תקנות הפיקוח</a:t>
            </a:r>
          </a:p>
          <a:p>
            <a:pPr marL="0" indent="0" eaLnBrk="1" hangingPunct="1">
              <a:buNone/>
              <a:defRPr/>
            </a:pPr>
            <a:endParaRPr lang="he-IL" altLang="he-I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defRPr/>
            </a:pPr>
            <a:r>
              <a:rPr lang="he-IL" altLang="he-I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יש לפנות אל סוכנות הביטוח בטרם ביצוע הניתוח</a:t>
            </a:r>
          </a:p>
          <a:p>
            <a:pPr eaLnBrk="1" hangingPunct="1">
              <a:defRPr/>
            </a:pPr>
            <a:r>
              <a:rPr lang="he-IL" altLang="he-I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לא יינתנו החזרים עבור ניתוח שבוצע והוגשה תביעה בדיעבד</a:t>
            </a:r>
          </a:p>
          <a:p>
            <a:pPr eaLnBrk="1" hangingPunct="1">
              <a:defRPr/>
            </a:pPr>
            <a:endParaRPr lang="he-IL" altLang="he-I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 eaLnBrk="1" hangingPunct="1">
              <a:buNone/>
              <a:defRPr/>
            </a:pPr>
            <a:endParaRPr lang="he-IL" altLang="he-I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lvl="1" eaLnBrk="1" hangingPunct="1">
              <a:defRPr/>
            </a:pPr>
            <a:endParaRPr lang="he-IL" altLang="he-I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תמונה 1">
            <a:extLst>
              <a:ext uri="{FF2B5EF4-FFF2-40B4-BE49-F238E27FC236}">
                <a16:creationId xmlns:a16="http://schemas.microsoft.com/office/drawing/2014/main" id="{0D45139C-46E7-40A8-A2B4-5F9AEE1A50F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8337" y="5877272"/>
            <a:ext cx="838151" cy="709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2225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מציין מיקום של מספר שקופית 4"/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eaLnBrk="0" hangingPunct="0"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1pPr>
            <a:lvl2pPr marL="742950" indent="-285750" algn="r" eaLnBrk="0" hangingPunct="0">
              <a:spcBef>
                <a:spcPct val="20000"/>
              </a:spcBef>
              <a:buSzPct val="80000"/>
              <a:buBlip>
                <a:blip r:embed="rId4"/>
              </a:buBlip>
              <a:defRPr sz="28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2pPr>
            <a:lvl3pPr marL="1143000" indent="-228600" algn="r" eaLnBrk="0" hangingPunct="0">
              <a:spcBef>
                <a:spcPct val="20000"/>
              </a:spcBef>
              <a:buSzPct val="80000"/>
              <a:buBlip>
                <a:blip r:embed="rId5"/>
              </a:buBlip>
              <a:defRPr sz="24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3pPr>
            <a:lvl4pPr marL="1600200" indent="-228600" algn="r" eaLnBrk="0" hangingPunct="0">
              <a:spcBef>
                <a:spcPct val="20000"/>
              </a:spcBef>
              <a:buBlip>
                <a:blip r:embed="rId3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4pPr>
            <a:lvl5pPr marL="2057400" indent="-228600" algn="r" eaLnBrk="0" hangingPunct="0">
              <a:spcBef>
                <a:spcPct val="20000"/>
              </a:spcBef>
              <a:buSzPct val="60000"/>
              <a:buBlip>
                <a:blip r:embed="rId4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60000"/>
              <a:buBlip>
                <a:blip r:embed="rId4"/>
              </a:buBlip>
              <a:defRPr sz="2000">
                <a:solidFill>
                  <a:schemeClr val="tx1"/>
                </a:solidFill>
                <a:latin typeface="Comic Sans MS" panose="030F0702030302020204" pitchFamily="66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fld id="{55815C64-36C4-4AAC-97F6-8DF65DC2A6CB}" type="slidenum">
              <a:rPr lang="he-IL" altLang="he-IL"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eaLnBrk="1" hangingPunct="1">
                <a:spcBef>
                  <a:spcPct val="0"/>
                </a:spcBef>
                <a:buNone/>
              </a:pPr>
              <a:t>8</a:t>
            </a:fld>
            <a:endParaRPr lang="en-US" altLang="he-IL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4194" name="Rectangle 2"/>
          <p:cNvSpPr>
            <a:spLocks noGrp="1" noChangeArrowheads="1"/>
          </p:cNvSpPr>
          <p:nvPr>
            <p:ph type="title"/>
          </p:nvPr>
        </p:nvSpPr>
        <p:spPr>
          <a:xfrm>
            <a:off x="517525" y="266700"/>
            <a:ext cx="8596313" cy="1311275"/>
          </a:xfrm>
        </p:spPr>
        <p:txBody>
          <a:bodyPr/>
          <a:lstStyle/>
          <a:p>
            <a:pPr eaLnBrk="1" hangingPunct="1">
              <a:defRPr/>
            </a:pPr>
            <a:br>
              <a:rPr lang="he-IL" sz="4000" dirty="0">
                <a:solidFill>
                  <a:schemeClr val="tx1"/>
                </a:solidFill>
              </a:rPr>
            </a:b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he-IL" altLang="he-I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/>
            <a:r>
              <a:rPr lang="he-IL" altLang="he-I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בדיקות אבחנתיות</a:t>
            </a:r>
          </a:p>
          <a:p>
            <a:pPr eaLnBrk="1" hangingPunct="1"/>
            <a:r>
              <a:rPr lang="he-IL" altLang="he-I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התייעצות עם רופאים מומחים בעת גילוי מחלה קשה</a:t>
            </a:r>
          </a:p>
          <a:p>
            <a:pPr eaLnBrk="1" hangingPunct="1"/>
            <a:r>
              <a:rPr lang="he-IL" altLang="he-I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חוות דעת שניה בארץ ובחו"ל</a:t>
            </a:r>
          </a:p>
          <a:p>
            <a:pPr eaLnBrk="1" hangingPunct="1"/>
            <a:endParaRPr lang="he-IL" altLang="he-I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lvl="1" indent="0" eaLnBrk="1" hangingPunct="1">
              <a:buNone/>
            </a:pPr>
            <a:endParaRPr lang="he-IL" altLang="he-I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Tx/>
              <a:buNone/>
            </a:pPr>
            <a:endParaRPr lang="he-IL" altLang="he-I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eaLnBrk="1" hangingPunct="1">
              <a:buFontTx/>
              <a:buNone/>
            </a:pPr>
            <a:endParaRPr lang="he-IL" altLang="he-I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264196" name="Rectangle 4"/>
          <p:cNvSpPr>
            <a:spLocks noChangeArrowheads="1"/>
          </p:cNvSpPr>
          <p:nvPr/>
        </p:nvSpPr>
        <p:spPr bwMode="auto">
          <a:xfrm>
            <a:off x="755576" y="900867"/>
            <a:ext cx="859631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marL="742950" indent="-285750">
              <a:defRPr/>
            </a:pPr>
            <a:r>
              <a:rPr lang="he-IL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כיסויים - המשך</a:t>
            </a:r>
            <a:endParaRPr lang="en-US" sz="4000" b="1" dirty="0">
              <a:solidFill>
                <a:srgbClr val="0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תמונה 1">
            <a:extLst>
              <a:ext uri="{FF2B5EF4-FFF2-40B4-BE49-F238E27FC236}">
                <a16:creationId xmlns:a16="http://schemas.microsoft.com/office/drawing/2014/main" id="{02595C38-DFC5-4A23-B798-BAC3457E502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8337" y="5877272"/>
            <a:ext cx="838151" cy="70989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67035" y="1916832"/>
            <a:ext cx="7714754" cy="4176712"/>
          </a:xfrm>
        </p:spPr>
        <p:txBody>
          <a:bodyPr/>
          <a:lstStyle/>
          <a:p>
            <a:pPr>
              <a:defRPr/>
            </a:pPr>
            <a:endParaRPr lang="he-I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endParaRPr lang="he-I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endParaRPr lang="he-I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endParaRPr lang="he-I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endParaRPr lang="he-I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endParaRPr lang="he-I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endParaRPr lang="he-I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endParaRPr lang="he-I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endParaRPr lang="he-I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defRPr/>
            </a:pPr>
            <a:r>
              <a:rPr lang="he-IL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דמי הביטוח ותגמולי הביטוח צמודים למדד הבסיס ולהתאמת דמי ביטוח לאחר 36 חודשים בהתאם לתוצאות הפוליסה</a:t>
            </a:r>
          </a:p>
          <a:p>
            <a:pPr>
              <a:defRPr/>
            </a:pPr>
            <a:endParaRPr lang="he-IL" sz="20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40292" name="Rectangle 4"/>
          <p:cNvSpPr>
            <a:spLocks noChangeArrowheads="1"/>
          </p:cNvSpPr>
          <p:nvPr/>
        </p:nvSpPr>
        <p:spPr bwMode="auto">
          <a:xfrm>
            <a:off x="1187449" y="980728"/>
            <a:ext cx="7273925" cy="7078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742950" indent="-285750">
              <a:defRPr/>
            </a:pPr>
            <a:r>
              <a:rPr lang="he-IL" sz="4000" b="1" dirty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דמי הביטוח</a:t>
            </a:r>
          </a:p>
        </p:txBody>
      </p:sp>
      <p:pic>
        <p:nvPicPr>
          <p:cNvPr id="4" name="תמונה 1">
            <a:extLst>
              <a:ext uri="{FF2B5EF4-FFF2-40B4-BE49-F238E27FC236}">
                <a16:creationId xmlns:a16="http://schemas.microsoft.com/office/drawing/2014/main" id="{E95DF43E-EDBD-4E3D-9B43-6E3B0986C5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337" y="5877272"/>
            <a:ext cx="838151" cy="709890"/>
          </a:xfrm>
          <a:prstGeom prst="rect">
            <a:avLst/>
          </a:prstGeom>
        </p:spPr>
      </p:pic>
      <p:graphicFrame>
        <p:nvGraphicFramePr>
          <p:cNvPr id="2" name="טבלה 2">
            <a:extLst>
              <a:ext uri="{FF2B5EF4-FFF2-40B4-BE49-F238E27FC236}">
                <a16:creationId xmlns:a16="http://schemas.microsoft.com/office/drawing/2014/main" id="{B95CC5CB-1888-4CB9-B04D-A397C9B356A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8140131"/>
              </p:ext>
            </p:extLst>
          </p:nvPr>
        </p:nvGraphicFramePr>
        <p:xfrm>
          <a:off x="1414089" y="2009140"/>
          <a:ext cx="6820644" cy="2839720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4010702">
                  <a:extLst>
                    <a:ext uri="{9D8B030D-6E8A-4147-A177-3AD203B41FA5}">
                      <a16:colId xmlns:a16="http://schemas.microsoft.com/office/drawing/2014/main" val="2277497258"/>
                    </a:ext>
                  </a:extLst>
                </a:gridCol>
                <a:gridCol w="2809942">
                  <a:extLst>
                    <a:ext uri="{9D8B030D-6E8A-4147-A177-3AD203B41FA5}">
                      <a16:colId xmlns:a16="http://schemas.microsoft.com/office/drawing/2014/main" val="5471015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rtl="1"/>
                      <a:r>
                        <a:rPr lang="he-IL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סטטוס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דמי הביטוח החודשיים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59594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e-IL" sz="1800" b="0" i="0" u="none" strike="noStrike" kern="1200" baseline="0" dirty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עובד</a:t>
                      </a:r>
                    </a:p>
                    <a:p>
                      <a:r>
                        <a:rPr lang="he-IL" sz="1800" b="0" i="0" u="none" strike="noStrike" kern="1200" baseline="0" dirty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בן/בת זוג של עובד</a:t>
                      </a:r>
                    </a:p>
                    <a:p>
                      <a:r>
                        <a:rPr lang="he-IL" sz="1800" b="0" i="0" u="none" strike="noStrike" kern="1200" baseline="0" dirty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ילדים מעל גיל 26 של עובד / גמלאי</a:t>
                      </a:r>
                    </a:p>
                    <a:p>
                      <a:r>
                        <a:rPr lang="he-IL" sz="1800" b="0" i="0" u="none" strike="noStrike" kern="1200" baseline="0" dirty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חתנים וכלות של עובד / גמלאי</a:t>
                      </a:r>
                      <a:endParaRPr lang="he-IL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76 ₪ </a:t>
                      </a:r>
                    </a:p>
                    <a:p>
                      <a:pPr algn="ctr" rtl="1"/>
                      <a:r>
                        <a:rPr lang="he-IL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דמי הביטוח לעובד משולמים על ידי האוניברסיטה והוועד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83880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e-IL" sz="1800" b="0" i="0" u="none" strike="noStrike" kern="1200" baseline="0" dirty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ילד עד גיל 26 של עובד / גמלאי</a:t>
                      </a:r>
                    </a:p>
                    <a:p>
                      <a:r>
                        <a:rPr lang="he-IL" sz="1800" b="0" i="0" u="none" strike="noStrike" kern="1200" baseline="0" dirty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נכד עד גיל 26 של עובד / גמלאי</a:t>
                      </a:r>
                      <a:endParaRPr lang="he-IL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19 ₪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36287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e-IL" sz="1800" b="0" i="0" u="none" strike="noStrike" kern="1200" baseline="0" dirty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גמלאי</a:t>
                      </a:r>
                    </a:p>
                    <a:p>
                      <a:r>
                        <a:rPr lang="he-IL" sz="1800" b="0" i="0" u="none" strike="noStrike" kern="1200" baseline="0" dirty="0">
                          <a:solidFill>
                            <a:schemeClr val="dk1"/>
                          </a:solidFill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בן/בת זוג של גמלאי</a:t>
                      </a:r>
                      <a:endParaRPr lang="he-IL" dirty="0"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dirty="0"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162 ₪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54490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08998370"/>
      </p:ext>
    </p:extLst>
  </p:cSld>
  <p:clrMapOvr>
    <a:masterClrMapping/>
  </p:clrMapOvr>
</p:sld>
</file>

<file path=ppt/theme/theme1.xml><?xml version="1.0" encoding="utf-8"?>
<a:theme xmlns:a="http://schemas.openxmlformats.org/drawingml/2006/main" name="Gesture">
  <a:themeElements>
    <a:clrScheme name="Gesture 1">
      <a:dk1>
        <a:srgbClr val="000000"/>
      </a:dk1>
      <a:lt1>
        <a:srgbClr val="FFFFFF"/>
      </a:lt1>
      <a:dk2>
        <a:srgbClr val="000000"/>
      </a:dk2>
      <a:lt2>
        <a:srgbClr val="892D5B"/>
      </a:lt2>
      <a:accent1>
        <a:srgbClr val="CC9B10"/>
      </a:accent1>
      <a:accent2>
        <a:srgbClr val="C6CB65"/>
      </a:accent2>
      <a:accent3>
        <a:srgbClr val="FFFFFF"/>
      </a:accent3>
      <a:accent4>
        <a:srgbClr val="000000"/>
      </a:accent4>
      <a:accent5>
        <a:srgbClr val="E2CBAA"/>
      </a:accent5>
      <a:accent6>
        <a:srgbClr val="B3B85B"/>
      </a:accent6>
      <a:hlink>
        <a:srgbClr val="9F83BD"/>
      </a:hlink>
      <a:folHlink>
        <a:srgbClr val="F8CB0A"/>
      </a:folHlink>
    </a:clrScheme>
    <a:fontScheme name="Gesture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pitchFamily="34" charset="0"/>
          </a:defRPr>
        </a:defPPr>
      </a:lstStyle>
    </a:lnDef>
  </a:objectDefaults>
  <a:extraClrSchemeLst>
    <a:extraClrScheme>
      <a:clrScheme name="Gesture 1">
        <a:dk1>
          <a:srgbClr val="000000"/>
        </a:dk1>
        <a:lt1>
          <a:srgbClr val="FFFFFF"/>
        </a:lt1>
        <a:dk2>
          <a:srgbClr val="000000"/>
        </a:dk2>
        <a:lt2>
          <a:srgbClr val="892D5B"/>
        </a:lt2>
        <a:accent1>
          <a:srgbClr val="CC9B10"/>
        </a:accent1>
        <a:accent2>
          <a:srgbClr val="C6CB65"/>
        </a:accent2>
        <a:accent3>
          <a:srgbClr val="FFFFFF"/>
        </a:accent3>
        <a:accent4>
          <a:srgbClr val="000000"/>
        </a:accent4>
        <a:accent5>
          <a:srgbClr val="E2CBAA"/>
        </a:accent5>
        <a:accent6>
          <a:srgbClr val="B3B85B"/>
        </a:accent6>
        <a:hlink>
          <a:srgbClr val="9F83BD"/>
        </a:hlink>
        <a:folHlink>
          <a:srgbClr val="F8CB0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sture 2">
        <a:dk1>
          <a:srgbClr val="000000"/>
        </a:dk1>
        <a:lt1>
          <a:srgbClr val="FFFFFF"/>
        </a:lt1>
        <a:dk2>
          <a:srgbClr val="000000"/>
        </a:dk2>
        <a:lt2>
          <a:srgbClr val="892D5B"/>
        </a:lt2>
        <a:accent1>
          <a:srgbClr val="CC9B10"/>
        </a:accent1>
        <a:accent2>
          <a:srgbClr val="808000"/>
        </a:accent2>
        <a:accent3>
          <a:srgbClr val="FFFFFF"/>
        </a:accent3>
        <a:accent4>
          <a:srgbClr val="000000"/>
        </a:accent4>
        <a:accent5>
          <a:srgbClr val="E2CBAA"/>
        </a:accent5>
        <a:accent6>
          <a:srgbClr val="737300"/>
        </a:accent6>
        <a:hlink>
          <a:srgbClr val="CDCD2B"/>
        </a:hlink>
        <a:folHlink>
          <a:srgbClr val="ECAE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sture 3">
        <a:dk1>
          <a:srgbClr val="000000"/>
        </a:dk1>
        <a:lt1>
          <a:srgbClr val="FFFFFF"/>
        </a:lt1>
        <a:dk2>
          <a:srgbClr val="333333"/>
        </a:dk2>
        <a:lt2>
          <a:srgbClr val="333333"/>
        </a:lt2>
        <a:accent1>
          <a:srgbClr val="DDDDDD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EAEAE"/>
        </a:accent6>
        <a:hlink>
          <a:srgbClr val="777777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Gesture">
  <a:themeElements>
    <a:clrScheme name="Gesture 1">
      <a:dk1>
        <a:srgbClr val="000000"/>
      </a:dk1>
      <a:lt1>
        <a:srgbClr val="FFFFFF"/>
      </a:lt1>
      <a:dk2>
        <a:srgbClr val="000000"/>
      </a:dk2>
      <a:lt2>
        <a:srgbClr val="892D5B"/>
      </a:lt2>
      <a:accent1>
        <a:srgbClr val="CC9B10"/>
      </a:accent1>
      <a:accent2>
        <a:srgbClr val="C6CB65"/>
      </a:accent2>
      <a:accent3>
        <a:srgbClr val="FFFFFF"/>
      </a:accent3>
      <a:accent4>
        <a:srgbClr val="000000"/>
      </a:accent4>
      <a:accent5>
        <a:srgbClr val="E2CBAA"/>
      </a:accent5>
      <a:accent6>
        <a:srgbClr val="B3B85B"/>
      </a:accent6>
      <a:hlink>
        <a:srgbClr val="9F83BD"/>
      </a:hlink>
      <a:folHlink>
        <a:srgbClr val="F8CB0A"/>
      </a:folHlink>
    </a:clrScheme>
    <a:fontScheme name="Gesture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pitchFamily="34" charset="0"/>
          </a:defRPr>
        </a:defPPr>
      </a:lstStyle>
    </a:lnDef>
  </a:objectDefaults>
  <a:extraClrSchemeLst>
    <a:extraClrScheme>
      <a:clrScheme name="Gesture 1">
        <a:dk1>
          <a:srgbClr val="000000"/>
        </a:dk1>
        <a:lt1>
          <a:srgbClr val="FFFFFF"/>
        </a:lt1>
        <a:dk2>
          <a:srgbClr val="000000"/>
        </a:dk2>
        <a:lt2>
          <a:srgbClr val="892D5B"/>
        </a:lt2>
        <a:accent1>
          <a:srgbClr val="CC9B10"/>
        </a:accent1>
        <a:accent2>
          <a:srgbClr val="C6CB65"/>
        </a:accent2>
        <a:accent3>
          <a:srgbClr val="FFFFFF"/>
        </a:accent3>
        <a:accent4>
          <a:srgbClr val="000000"/>
        </a:accent4>
        <a:accent5>
          <a:srgbClr val="E2CBAA"/>
        </a:accent5>
        <a:accent6>
          <a:srgbClr val="B3B85B"/>
        </a:accent6>
        <a:hlink>
          <a:srgbClr val="9F83BD"/>
        </a:hlink>
        <a:folHlink>
          <a:srgbClr val="F8CB0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sture 2">
        <a:dk1>
          <a:srgbClr val="000000"/>
        </a:dk1>
        <a:lt1>
          <a:srgbClr val="FFFFFF"/>
        </a:lt1>
        <a:dk2>
          <a:srgbClr val="000000"/>
        </a:dk2>
        <a:lt2>
          <a:srgbClr val="892D5B"/>
        </a:lt2>
        <a:accent1>
          <a:srgbClr val="CC9B10"/>
        </a:accent1>
        <a:accent2>
          <a:srgbClr val="808000"/>
        </a:accent2>
        <a:accent3>
          <a:srgbClr val="FFFFFF"/>
        </a:accent3>
        <a:accent4>
          <a:srgbClr val="000000"/>
        </a:accent4>
        <a:accent5>
          <a:srgbClr val="E2CBAA"/>
        </a:accent5>
        <a:accent6>
          <a:srgbClr val="737300"/>
        </a:accent6>
        <a:hlink>
          <a:srgbClr val="CDCD2B"/>
        </a:hlink>
        <a:folHlink>
          <a:srgbClr val="ECAE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sture 3">
        <a:dk1>
          <a:srgbClr val="000000"/>
        </a:dk1>
        <a:lt1>
          <a:srgbClr val="FFFFFF"/>
        </a:lt1>
        <a:dk2>
          <a:srgbClr val="333333"/>
        </a:dk2>
        <a:lt2>
          <a:srgbClr val="333333"/>
        </a:lt2>
        <a:accent1>
          <a:srgbClr val="DDDDDD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EAEAE"/>
        </a:accent6>
        <a:hlink>
          <a:srgbClr val="777777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Gesture">
  <a:themeElements>
    <a:clrScheme name="Gesture 1">
      <a:dk1>
        <a:srgbClr val="000000"/>
      </a:dk1>
      <a:lt1>
        <a:srgbClr val="FFFFFF"/>
      </a:lt1>
      <a:dk2>
        <a:srgbClr val="000000"/>
      </a:dk2>
      <a:lt2>
        <a:srgbClr val="892D5B"/>
      </a:lt2>
      <a:accent1>
        <a:srgbClr val="CC9B10"/>
      </a:accent1>
      <a:accent2>
        <a:srgbClr val="C6CB65"/>
      </a:accent2>
      <a:accent3>
        <a:srgbClr val="FFFFFF"/>
      </a:accent3>
      <a:accent4>
        <a:srgbClr val="000000"/>
      </a:accent4>
      <a:accent5>
        <a:srgbClr val="E2CBAA"/>
      </a:accent5>
      <a:accent6>
        <a:srgbClr val="B3B85B"/>
      </a:accent6>
      <a:hlink>
        <a:srgbClr val="9F83BD"/>
      </a:hlink>
      <a:folHlink>
        <a:srgbClr val="F8CB0A"/>
      </a:folHlink>
    </a:clrScheme>
    <a:fontScheme name="Gesture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e-IL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  <a:cs typeface="Arial" pitchFamily="34" charset="0"/>
          </a:defRPr>
        </a:defPPr>
      </a:lstStyle>
    </a:lnDef>
  </a:objectDefaults>
  <a:extraClrSchemeLst>
    <a:extraClrScheme>
      <a:clrScheme name="Gesture 1">
        <a:dk1>
          <a:srgbClr val="000000"/>
        </a:dk1>
        <a:lt1>
          <a:srgbClr val="FFFFFF"/>
        </a:lt1>
        <a:dk2>
          <a:srgbClr val="000000"/>
        </a:dk2>
        <a:lt2>
          <a:srgbClr val="892D5B"/>
        </a:lt2>
        <a:accent1>
          <a:srgbClr val="CC9B10"/>
        </a:accent1>
        <a:accent2>
          <a:srgbClr val="C6CB65"/>
        </a:accent2>
        <a:accent3>
          <a:srgbClr val="FFFFFF"/>
        </a:accent3>
        <a:accent4>
          <a:srgbClr val="000000"/>
        </a:accent4>
        <a:accent5>
          <a:srgbClr val="E2CBAA"/>
        </a:accent5>
        <a:accent6>
          <a:srgbClr val="B3B85B"/>
        </a:accent6>
        <a:hlink>
          <a:srgbClr val="9F83BD"/>
        </a:hlink>
        <a:folHlink>
          <a:srgbClr val="F8CB0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sture 2">
        <a:dk1>
          <a:srgbClr val="000000"/>
        </a:dk1>
        <a:lt1>
          <a:srgbClr val="FFFFFF"/>
        </a:lt1>
        <a:dk2>
          <a:srgbClr val="000000"/>
        </a:dk2>
        <a:lt2>
          <a:srgbClr val="892D5B"/>
        </a:lt2>
        <a:accent1>
          <a:srgbClr val="CC9B10"/>
        </a:accent1>
        <a:accent2>
          <a:srgbClr val="808000"/>
        </a:accent2>
        <a:accent3>
          <a:srgbClr val="FFFFFF"/>
        </a:accent3>
        <a:accent4>
          <a:srgbClr val="000000"/>
        </a:accent4>
        <a:accent5>
          <a:srgbClr val="E2CBAA"/>
        </a:accent5>
        <a:accent6>
          <a:srgbClr val="737300"/>
        </a:accent6>
        <a:hlink>
          <a:srgbClr val="CDCD2B"/>
        </a:hlink>
        <a:folHlink>
          <a:srgbClr val="ECAE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sture 3">
        <a:dk1>
          <a:srgbClr val="000000"/>
        </a:dk1>
        <a:lt1>
          <a:srgbClr val="FFFFFF"/>
        </a:lt1>
        <a:dk2>
          <a:srgbClr val="333333"/>
        </a:dk2>
        <a:lt2>
          <a:srgbClr val="333333"/>
        </a:lt2>
        <a:accent1>
          <a:srgbClr val="DDDDDD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EAEAE"/>
        </a:accent6>
        <a:hlink>
          <a:srgbClr val="777777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Designs\Gesture.pot</Template>
  <TotalTime>5466</TotalTime>
  <Words>616</Words>
  <Application>Microsoft Office PowerPoint</Application>
  <PresentationFormat>On-screen Show (4:3)</PresentationFormat>
  <Paragraphs>138</Paragraphs>
  <Slides>14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Comic Sans MS</vt:lpstr>
      <vt:lpstr>Tahoma</vt:lpstr>
      <vt:lpstr>Times New Roman</vt:lpstr>
      <vt:lpstr>Gesture</vt:lpstr>
      <vt:lpstr>1_Gesture</vt:lpstr>
      <vt:lpstr>2_Gesture</vt:lpstr>
      <vt:lpstr>ביטוח רפואי קבוצתי אוניברסיטת בן גוריון  סגל המנהלי והטכני</vt:lpstr>
      <vt:lpstr>PowerPoint Presentation</vt:lpstr>
      <vt:lpstr>PowerPoint Presentation</vt:lpstr>
      <vt:lpstr>PowerPoint Presentation</vt:lpstr>
      <vt:lpstr> </vt:lpstr>
      <vt:lpstr>  ניתוחים פרטיים בארץ </vt:lpstr>
      <vt:lpstr>  ניתוחים פרטיים בארץ </vt:lpstr>
      <vt:lpstr> </vt:lpstr>
      <vt:lpstr>PowerPoint Presentation</vt:lpstr>
      <vt:lpstr>PowerPoint Presentation</vt:lpstr>
      <vt:lpstr>שירות</vt:lpstr>
      <vt:lpstr>PowerPoint Presentation</vt:lpstr>
      <vt:lpstr>שירות</vt:lpstr>
      <vt:lpstr>בריאות טובה</vt:lpstr>
    </vt:vector>
  </TitlesOfParts>
  <Company>Clal-Insurance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Clal-Insurance</dc:creator>
  <cp:lastModifiedBy>רועי שינמן</cp:lastModifiedBy>
  <cp:revision>689</cp:revision>
  <dcterms:created xsi:type="dcterms:W3CDTF">2003-01-10T10:19:16Z</dcterms:created>
  <dcterms:modified xsi:type="dcterms:W3CDTF">2020-10-01T09:27:32Z</dcterms:modified>
</cp:coreProperties>
</file>