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64" r:id="rId5"/>
    <p:sldId id="274" r:id="rId6"/>
    <p:sldId id="266" r:id="rId7"/>
    <p:sldId id="267" r:id="rId8"/>
    <p:sldId id="272" r:id="rId9"/>
    <p:sldId id="273" r:id="rId10"/>
    <p:sldId id="270" r:id="rId11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na Leventer" initials="D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6C08"/>
    <a:srgbClr val="990099"/>
    <a:srgbClr val="99CC00"/>
    <a:srgbClr val="003399"/>
    <a:srgbClr val="990033"/>
    <a:srgbClr val="80ADD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 autoAdjust="0"/>
    <p:restoredTop sz="94639" autoAdjust="0"/>
  </p:normalViewPr>
  <p:slideViewPr>
    <p:cSldViewPr>
      <p:cViewPr varScale="1">
        <p:scale>
          <a:sx n="72" d="100"/>
          <a:sy n="7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F6BABE-2104-4A37-8CA6-05847D7FD23A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4E6BFA-844F-42D0-AD1E-F76DC41486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6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C9BB183-0DCA-4B80-ADB4-9E3D79B0406F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9127FE-FA63-47E3-9416-E82C1CF96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1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4B7D43-216B-4A95-A687-A0886A9C1E79}" type="slidenum">
              <a:rPr lang="en-GB" smtClean="0"/>
              <a:pPr eaLnBrk="1" hangingPunct="1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4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55BF-BAA2-42E8-90E6-BD00E751A7F9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3B06-06CD-4621-8E6C-3653250B23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0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FD6B3-B00A-4508-87A3-289067E67919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19132-B317-4029-B4C8-5B0694CFE9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13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D0A1-F25B-4945-82AB-DD5DC98CE664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220C-7B86-47AB-8C1C-A3194D9B8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7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BAF0C-9C84-40DB-8A71-EE88C14945CF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8FA7A-BA06-40EE-B7FB-0D1B901A6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9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1160-ADB3-40E9-8AD3-3222CB094B14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773E-7131-4784-9DEA-A0181DF43C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0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9587-E60E-42CD-8DC4-F1FEDD16C29C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C575-FDFF-4AA9-96F3-572EE274E6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51BB-3419-4DA9-9DCB-50E388C445C3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3BA4-B91B-4212-AB9F-E3E118EA7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7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E6BB-39E3-494C-B458-CD9DE076B60B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56E2-526F-481A-931D-5250E85E8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9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EEB-D45B-47A6-A99D-C38858BA5932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988D-6F70-4923-9837-9AA41DD59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E22B-EBBF-4DD7-BD58-D2623744C2F3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615E-355C-4D2D-A151-4B36E1A9D4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9888-428A-414C-ACEA-266261AA0B99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A907-7D39-42A2-8F98-4896D364F6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1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DD89A-5822-4850-A20F-FC557EE0BD34}" type="datetimeFigureOut">
              <a:rPr lang="en-GB"/>
              <a:pPr>
                <a:defRPr/>
              </a:pPr>
              <a:t>27/10/2019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784016-547A-4D0F-881B-FF5A96F2A1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logo_fi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819400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he-IL" sz="7200" b="1" dirty="0">
                <a:solidFill>
                  <a:srgbClr val="D06C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בהצלחה!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talyab\Desktop\schol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286000" cy="306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68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668"/>
            <a:ext cx="8229600" cy="1050132"/>
          </a:xfrm>
        </p:spPr>
        <p:txBody>
          <a:bodyPr/>
          <a:lstStyle/>
          <a:p>
            <a:pPr algn="r" rtl="1"/>
            <a:r>
              <a:rPr lang="he-IL" b="1" dirty="0">
                <a:solidFill>
                  <a:srgbClr val="D06C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מלגות רוטשילד</a:t>
            </a:r>
            <a:endParaRPr lang="en-GB" b="1" dirty="0">
              <a:solidFill>
                <a:srgbClr val="D06C0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274" y="1600200"/>
            <a:ext cx="6867525" cy="4525963"/>
          </a:xfrm>
        </p:spPr>
        <p:txBody>
          <a:bodyPr/>
          <a:lstStyle/>
          <a:p>
            <a:pPr marL="236538" indent="-236538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תכנית מלגות רוטשילד נוסדה ב-1979 במטרה לסייע לחוקרים צעירים מצטיינים ובעלי פוטנציאל יוצא דופן להתקדם בתחומם האקדמי.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6538" indent="-236538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בכל שנה מוענקות עד 14 מלגות במדעי הטבע, במדעים המדויקים ובהנדסה ו-9 מלגות נוספות במדעי הרוח והחברה.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המלגות הינן לשנת מחקר אחת.</a:t>
            </a:r>
          </a:p>
          <a:p>
            <a:pPr marL="236538" indent="-236538" algn="r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הזוכים יכולים לבקש פריסה של המענק על פני שנתיים.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talyab\Desktop\rothschild%20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1371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7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D06C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איך מגישים מועמדות?</a:t>
            </a:r>
            <a:endParaRPr lang="en-GB" b="1" dirty="0">
              <a:solidFill>
                <a:srgbClr val="D06C0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236538" indent="-236538" algn="r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מועמדות למלגה מוגשת 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באמצעות האוניברסיטאות בישראל בלבד.</a:t>
            </a:r>
          </a:p>
          <a:p>
            <a:pPr marL="236538" indent="-236538" algn="r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על המועמדים לעמוד בדרישות ובתהליך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המיון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הנקבעים על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ידי האוניברסיטה המגישה.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naomit\AppData\Local\Microsoft\Windows\Temporary Internet Files\Content.IE5\BBAEASE3\MP90044236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13716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4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5763"/>
            <a:ext cx="8229600" cy="990600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D06C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מי רשאי להגיש מועמדות?</a:t>
            </a:r>
            <a:endParaRPr lang="en-GB" b="1" dirty="0">
              <a:solidFill>
                <a:srgbClr val="D06C0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029200"/>
          </a:xfrm>
        </p:spPr>
        <p:txBody>
          <a:bodyPr/>
          <a:lstStyle/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מי שתואר הדוקטור שלו אושר אחרי נובמבר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אזרחים או תושבי קבע של מדינת ישראל בלבד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דוקטורנט הלומד בארץ בלבד (מי שלומד בחו"ל אינו רשאי להגיש בקשה)</a:t>
            </a: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מי שמתכוון להתחיל לימודיו אחרי יוני 2020 בלבד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מועמד 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שאין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ברשותו סכום של 65,000$ או יותר לשנה ממקור אחר</a:t>
            </a: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מועמד שזו תקופת הפוסט-דוקטורט הראשונה שלו בחו"ל</a:t>
            </a:r>
          </a:p>
          <a:p>
            <a:pPr marL="0" indent="0" algn="r" rtl="1">
              <a:spcBef>
                <a:spcPts val="1200"/>
              </a:spcBef>
              <a:buNone/>
            </a:pP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9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9094"/>
            <a:ext cx="8229600" cy="1143000"/>
          </a:xfrm>
        </p:spPr>
        <p:txBody>
          <a:bodyPr/>
          <a:lstStyle/>
          <a:p>
            <a:pPr algn="r"/>
            <a:r>
              <a:rPr lang="he-IL" sz="4800" b="1" dirty="0">
                <a:solidFill>
                  <a:srgbClr val="D06C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 רשאי להגיש מועמדות?</a:t>
            </a:r>
            <a:endParaRPr lang="en-GB" sz="2400" dirty="0">
              <a:solidFill>
                <a:srgbClr val="D06C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מי שאין לו קביעות באוניברסיטאות בארץ</a:t>
            </a: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מי שבקשתו נדחתה בעבר ונשאר בארץ יכול להגיש מועמדות פעם נוספת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במקרים 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יוצאי דופן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תינתן מלגה למועמדים שמעוניינים לפצל את שנת המלגה לתקופות לא רצופות, תוך התחייבות לשהות לפחות 12 חודשים בחו"ל במהלך 3 שנים (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בתחומי מדעי הטבע, מדעים מדויקים, והנדסה בלבד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</a:pP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64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668"/>
            <a:ext cx="8229600" cy="1019969"/>
          </a:xfrm>
        </p:spPr>
        <p:txBody>
          <a:bodyPr/>
          <a:lstStyle/>
          <a:p>
            <a:pPr algn="r"/>
            <a:r>
              <a:rPr lang="he-IL" sz="4800" b="1" dirty="0">
                <a:solidFill>
                  <a:srgbClr val="D06C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תנאי המלגה</a:t>
            </a:r>
            <a:endParaRPr lang="en-GB" sz="4800" b="1" dirty="0">
              <a:solidFill>
                <a:srgbClr val="D06C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lvl="0" indent="0" algn="just" rtl="1">
              <a:spcBef>
                <a:spcPts val="1200"/>
              </a:spcBef>
              <a:buNone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הזוכים במלגות מחויבים: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לצאת לחו"ל לצורך ההשתלמות לא לפני ה-1 ביוני 2020 ולא יאוחר מה-1 בדצמבר 2020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להציג אישור בכתב מן הרשות לתלמידי מחקר על כך שעבודת הדוקטורט שלהם נמסרה לשיפוט לפני יציאתם לחו"ל</a:t>
            </a:r>
          </a:p>
          <a:p>
            <a:pPr marL="398463" indent="-398463" algn="just" rtl="1">
              <a:spcBef>
                <a:spcPts val="1200"/>
              </a:spcBef>
              <a:buFont typeface="Arial" pitchFamily="34" charset="0"/>
              <a:buChar char="•"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להביא אישור במהלך שנת המלגה על כך שעבודת הדוקטורט שלהם אושרה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90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669"/>
            <a:ext cx="8229600" cy="1143000"/>
          </a:xfrm>
        </p:spPr>
        <p:txBody>
          <a:bodyPr/>
          <a:lstStyle/>
          <a:p>
            <a:pPr algn="r"/>
            <a:r>
              <a:rPr lang="he-IL" sz="4800" b="1" dirty="0">
                <a:solidFill>
                  <a:srgbClr val="D06C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גובה המלגה</a:t>
            </a:r>
            <a:endParaRPr lang="en-GB" sz="4800" b="1" dirty="0">
              <a:solidFill>
                <a:srgbClr val="D06C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3.bp.blogspot.com/_lAmi-EU_Aew/TATF6ssCItI/AAAAAAAAAuk/uTrIY9Tljjc/s1600/draw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33" y="1783080"/>
            <a:ext cx="3587467" cy="202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181600"/>
          </a:xfrm>
        </p:spPr>
        <p:txBody>
          <a:bodyPr/>
          <a:lstStyle/>
          <a:p>
            <a:pPr marL="0" lv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לתלמידי פוסט-דוקטורט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– 180,000₪</a:t>
            </a:r>
          </a:p>
          <a:p>
            <a:pPr marL="0" lv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תוספות עבור בני משפחה: </a:t>
            </a: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בן/בת זוג - 20,000₪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כל ילד - 25,000₪</a:t>
            </a: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מענק נסיעה: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e-IL" sz="2800" u="sng" dirty="0">
                <a:latin typeface="Arial" panose="020B0604020202020204" pitchFamily="34" charset="0"/>
                <a:cs typeface="Arial" panose="020B0604020202020204" pitchFamily="34" charset="0"/>
              </a:rPr>
              <a:t>ארה"ב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:  חוף מערבי - 12,500₪  </a:t>
            </a: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				  </a:t>
            </a:r>
            <a:r>
              <a:rPr lang="he-IL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חוף מזרחי </a:t>
            </a:r>
            <a:r>
              <a:rPr lang="he-IL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- 9,000₪   </a:t>
            </a: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		           </a:t>
            </a:r>
            <a:r>
              <a:rPr lang="he-IL" sz="2800" u="sng" dirty="0">
                <a:latin typeface="Arial" panose="020B0604020202020204" pitchFamily="34" charset="0"/>
                <a:cs typeface="Arial" panose="020B0604020202020204" pitchFamily="34" charset="0"/>
              </a:rPr>
              <a:t>אירופה: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 5,000₪  </a:t>
            </a: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* במידה ומצטרף אל המלגאי בן/בת זוג, מענק הנסיעה יוכפל.</a:t>
            </a:r>
          </a:p>
          <a:p>
            <a:pPr marL="0" lvl="0" indent="0" algn="r" rtl="1">
              <a:spcBef>
                <a:spcPct val="0"/>
              </a:spcBef>
              <a:buNone/>
              <a:tabLst>
                <a:tab pos="361950" algn="l"/>
              </a:tabLst>
            </a:pP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7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הגשת מועמדות (לשכת הרקטור)</a:t>
            </a: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endParaRPr lang="he-IL" sz="4000" dirty="0">
              <a:solidFill>
                <a:srgbClr val="D06C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בחירת מועמדים ע"י האוניברסיטה</a:t>
            </a: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endParaRPr lang="he-I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בחירת מועמדים ע"י ועדה אקדמית</a:t>
            </a: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(מטעם יד הנדיב)</a:t>
            </a: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endParaRPr lang="he-I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spcBef>
                <a:spcPct val="0"/>
              </a:spcBef>
              <a:buNone/>
              <a:tabLst>
                <a:tab pos="361950" algn="l"/>
              </a:tabLst>
            </a:pP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ראיונות (ינואר/מרץ 2020)</a:t>
            </a:r>
          </a:p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6738"/>
            <a:ext cx="8229600" cy="850900"/>
          </a:xfrm>
        </p:spPr>
        <p:txBody>
          <a:bodyPr/>
          <a:lstStyle/>
          <a:p>
            <a:pPr algn="r"/>
            <a:r>
              <a:rPr lang="he-IL" sz="4800" b="1" dirty="0">
                <a:solidFill>
                  <a:srgbClr val="D06C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התהליך</a:t>
            </a:r>
            <a:endParaRPr lang="en-GB" sz="4800" b="1" dirty="0">
              <a:solidFill>
                <a:srgbClr val="D06C0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0" y="1905000"/>
            <a:ext cx="0" cy="609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81525" y="3009900"/>
            <a:ext cx="0" cy="609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4572000"/>
            <a:ext cx="0" cy="609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03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6738"/>
            <a:ext cx="8229600" cy="850900"/>
          </a:xfrm>
        </p:spPr>
        <p:txBody>
          <a:bodyPr/>
          <a:lstStyle/>
          <a:p>
            <a:pPr algn="r"/>
            <a:r>
              <a:rPr lang="he-IL" sz="4800" b="1" dirty="0">
                <a:solidFill>
                  <a:srgbClr val="D06C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פרטים נוספים</a:t>
            </a:r>
            <a:endParaRPr lang="en-GB" sz="4800" b="1" dirty="0">
              <a:solidFill>
                <a:srgbClr val="D06C0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029200"/>
          </a:xfrm>
        </p:spPr>
        <p:txBody>
          <a:bodyPr/>
          <a:lstStyle/>
          <a:p>
            <a:pPr marL="0" indent="0" algn="r" rtl="1">
              <a:buNone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לקבלת טפסים והגשת מועמדות:</a:t>
            </a:r>
          </a:p>
          <a:p>
            <a:pPr marL="0" indent="0" algn="r" rtl="1">
              <a:buNone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גב' </a:t>
            </a:r>
            <a:r>
              <a:rPr lang="he-IL" sz="2800" dirty="0"/>
              <a:t>שרון סגל-</a:t>
            </a:r>
            <a:r>
              <a:rPr lang="he-IL" sz="2800" dirty="0" err="1"/>
              <a:t>שליבקוביץ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, בית ספר </a:t>
            </a:r>
            <a:r>
              <a:rPr lang="he-IL" sz="2800" dirty="0" err="1">
                <a:latin typeface="Arial" panose="020B0604020202020204" pitchFamily="34" charset="0"/>
                <a:cs typeface="Arial" panose="020B0604020202020204" pitchFamily="34" charset="0"/>
              </a:rPr>
              <a:t>קרייטמן</a:t>
            </a:r>
            <a:endParaRPr lang="he-IL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מידע נוסף נמצא באתר יד הנדיב:</a:t>
            </a:r>
          </a:p>
          <a:p>
            <a:pPr marL="0" indent="0" algn="r" rtl="1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www.yadhanadiv.org.il</a:t>
            </a:r>
            <a:endParaRPr lang="he-IL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לשאלות ובירורים: </a:t>
            </a:r>
          </a:p>
          <a:p>
            <a:pPr marL="0" indent="0" algn="r" rtl="1">
              <a:buNone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נתניה יצחק-ושלר, רכזת מלגות ופרסים ביד הנדיב</a:t>
            </a:r>
          </a:p>
          <a:p>
            <a:pPr marL="0" indent="0" algn="r" rtl="1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natania@yadhanadiv.org.il</a:t>
            </a:r>
            <a:endParaRPr lang="he-IL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02-6330310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4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icrosoft Sans Serif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2D9498241BDD346ACEA85EC1BFCCFBC" ma:contentTypeVersion="1" ma:contentTypeDescription="צור מסמך חדש." ma:contentTypeScope="" ma:versionID="98af9e58fdb2042f2c47b55497bac63b">
  <xsd:schema xmlns:xsd="http://www.w3.org/2001/XMLSchema" xmlns:xs="http://www.w3.org/2001/XMLSchema" xmlns:p="http://schemas.microsoft.com/office/2006/metadata/properties" xmlns:ns2="3fd1f8e8-d4eb-4fa9-9edf-90e13be718c2" targetNamespace="http://schemas.microsoft.com/office/2006/metadata/properties" ma:root="true" ma:fieldsID="0255a7e4432d2496903be6a986d6a0ac" ns2:_=""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fd1f8e8-d4eb-4fa9-9edf-90e13be718c2">5RW434VQ3H3S-1466967311-21</_dlc_DocId>
    <_dlc_DocIdUrl xmlns="3fd1f8e8-d4eb-4fa9-9edf-90e13be718c2">
      <Url>https://edit.bgu.ac.il/gender-equity/_layouts/15/DocIdRedir.aspx?ID=5RW434VQ3H3S-1466967311-21</Url>
      <Description>5RW434VQ3H3S-1466967311-21</Description>
    </_dlc_DocIdUrl>
  </documentManagement>
</p:properties>
</file>

<file path=customXml/itemProps1.xml><?xml version="1.0" encoding="utf-8"?>
<ds:datastoreItem xmlns:ds="http://schemas.openxmlformats.org/officeDocument/2006/customXml" ds:itemID="{684D4ACB-2CE4-41E1-B779-DC1B5915D219}"/>
</file>

<file path=customXml/itemProps2.xml><?xml version="1.0" encoding="utf-8"?>
<ds:datastoreItem xmlns:ds="http://schemas.openxmlformats.org/officeDocument/2006/customXml" ds:itemID="{C08BC9FF-FE69-4417-B033-AF2B9E9AFDC9}"/>
</file>

<file path=customXml/itemProps3.xml><?xml version="1.0" encoding="utf-8"?>
<ds:datastoreItem xmlns:ds="http://schemas.openxmlformats.org/officeDocument/2006/customXml" ds:itemID="{90BD29CA-C059-4182-BA59-E297E6758516}"/>
</file>

<file path=customXml/itemProps4.xml><?xml version="1.0" encoding="utf-8"?>
<ds:datastoreItem xmlns:ds="http://schemas.openxmlformats.org/officeDocument/2006/customXml" ds:itemID="{0A0F9174-E673-4F07-AB04-A2776BE9DEB5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3214</TotalTime>
  <Words>342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Microsoft Sans Serif</vt:lpstr>
      <vt:lpstr>Office Theme</vt:lpstr>
      <vt:lpstr>PowerPoint Presentation</vt:lpstr>
      <vt:lpstr>מלגות רוטשילד</vt:lpstr>
      <vt:lpstr>איך מגישים מועמדות?</vt:lpstr>
      <vt:lpstr>מי רשאי להגיש מועמדות?</vt:lpstr>
      <vt:lpstr>מי רשאי להגיש מועמדות?</vt:lpstr>
      <vt:lpstr>תנאי המלגה</vt:lpstr>
      <vt:lpstr>גובה המלגה</vt:lpstr>
      <vt:lpstr>התהליך</vt:lpstr>
      <vt:lpstr>פרטים נוספים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Natania Isaak-Weschler</cp:lastModifiedBy>
  <cp:revision>214</cp:revision>
  <cp:lastPrinted>2011-01-10T13:31:30Z</cp:lastPrinted>
  <dcterms:created xsi:type="dcterms:W3CDTF">2011-01-08T05:06:03Z</dcterms:created>
  <dcterms:modified xsi:type="dcterms:W3CDTF">2019-10-27T09:53:29Z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0x01010042D9498241BDD346ACEA85EC1BFCCFBC</vt:lpwstr>
  </property>
  <property fmtid="{D5CDD505-2E9C-101B-9397-08002B2CF9AE}" pid="3" name="_dlc_DocIdItemGuid">
    <vt:lpwstr>52c53a73-5e5d-45cc-a8ce-acc43e48cf14</vt:lpwstr>
  </property>
</Properties>
</file>