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8" d="100"/>
          <a:sy n="78" d="100"/>
        </p:scale>
        <p:origin x="-3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0D8-A1F2-4D46-A81D-14044FE9F437}" type="datetimeFigureOut">
              <a:rPr lang="he-IL" smtClean="0"/>
              <a:t>ד'/חשון/תשע"ח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EA1E-6C30-4580-ABDB-309D21C7C3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6298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0D8-A1F2-4D46-A81D-14044FE9F437}" type="datetimeFigureOut">
              <a:rPr lang="he-IL" smtClean="0"/>
              <a:t>ד'/חשון/תשע"ח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EA1E-6C30-4580-ABDB-309D21C7C3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78091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0D8-A1F2-4D46-A81D-14044FE9F437}" type="datetimeFigureOut">
              <a:rPr lang="he-IL" smtClean="0"/>
              <a:t>ד'/חשון/תשע"ח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EA1E-6C30-4580-ABDB-309D21C7C3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69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0D8-A1F2-4D46-A81D-14044FE9F437}" type="datetimeFigureOut">
              <a:rPr lang="he-IL" smtClean="0"/>
              <a:t>ד'/חשון/תשע"ח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EA1E-6C30-4580-ABDB-309D21C7C3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7375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0D8-A1F2-4D46-A81D-14044FE9F437}" type="datetimeFigureOut">
              <a:rPr lang="he-IL" smtClean="0"/>
              <a:t>ד'/חשון/תשע"ח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EA1E-6C30-4580-ABDB-309D21C7C3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365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0D8-A1F2-4D46-A81D-14044FE9F437}" type="datetimeFigureOut">
              <a:rPr lang="he-IL" smtClean="0"/>
              <a:t>ד'/חשון/תשע"ח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EA1E-6C30-4580-ABDB-309D21C7C3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9507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0D8-A1F2-4D46-A81D-14044FE9F437}" type="datetimeFigureOut">
              <a:rPr lang="he-IL" smtClean="0"/>
              <a:t>ד'/חשון/תשע"ח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EA1E-6C30-4580-ABDB-309D21C7C3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6674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0D8-A1F2-4D46-A81D-14044FE9F437}" type="datetimeFigureOut">
              <a:rPr lang="he-IL" smtClean="0"/>
              <a:t>ד'/חשון/תשע"ח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EA1E-6C30-4580-ABDB-309D21C7C3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75177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0D8-A1F2-4D46-A81D-14044FE9F437}" type="datetimeFigureOut">
              <a:rPr lang="he-IL" smtClean="0"/>
              <a:t>ד'/חשון/תשע"ח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EA1E-6C30-4580-ABDB-309D21C7C3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76604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0D8-A1F2-4D46-A81D-14044FE9F437}" type="datetimeFigureOut">
              <a:rPr lang="he-IL" smtClean="0"/>
              <a:t>ד'/חשון/תשע"ח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EA1E-6C30-4580-ABDB-309D21C7C3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4050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0D8-A1F2-4D46-A81D-14044FE9F437}" type="datetimeFigureOut">
              <a:rPr lang="he-IL" smtClean="0"/>
              <a:t>ד'/חשון/תשע"ח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EA1E-6C30-4580-ABDB-309D21C7C3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8971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990D8-A1F2-4D46-A81D-14044FE9F437}" type="datetimeFigureOut">
              <a:rPr lang="he-IL" smtClean="0"/>
              <a:t>ד'/חשון/תשע"ח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EEA1E-6C30-4580-ABDB-309D21C7C3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9370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243" y="609945"/>
            <a:ext cx="6768752" cy="4536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100392" y="590624"/>
            <a:ext cx="64807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smtClean="0">
                <a:solidFill>
                  <a:srgbClr val="FF0000"/>
                </a:solidFill>
              </a:rPr>
              <a:t>חובה</a:t>
            </a:r>
            <a:endParaRPr lang="he-IL" sz="1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28184" y="537204"/>
            <a:ext cx="64807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smtClean="0">
                <a:solidFill>
                  <a:srgbClr val="FF0000"/>
                </a:solidFill>
              </a:rPr>
              <a:t>חובה</a:t>
            </a:r>
            <a:endParaRPr lang="he-IL" sz="1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537204"/>
            <a:ext cx="64807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smtClean="0">
                <a:solidFill>
                  <a:srgbClr val="FF0000"/>
                </a:solidFill>
              </a:rPr>
              <a:t>חובה</a:t>
            </a:r>
            <a:endParaRPr lang="he-IL" sz="1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871081"/>
            <a:ext cx="7920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smtClean="0">
                <a:solidFill>
                  <a:srgbClr val="FF0000"/>
                </a:solidFill>
              </a:rPr>
              <a:t>חובה</a:t>
            </a:r>
            <a:endParaRPr lang="he-IL" sz="1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380605"/>
            <a:ext cx="72008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smtClean="0">
                <a:solidFill>
                  <a:srgbClr val="FF0000"/>
                </a:solidFill>
              </a:rPr>
              <a:t>חובה</a:t>
            </a:r>
            <a:endParaRPr lang="he-IL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755555"/>
            <a:ext cx="7920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smtClean="0">
                <a:solidFill>
                  <a:srgbClr val="FF0000"/>
                </a:solidFill>
              </a:rPr>
              <a:t>חובה</a:t>
            </a:r>
            <a:endParaRPr lang="he-IL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72400" y="1700808"/>
            <a:ext cx="864096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>
                <a:solidFill>
                  <a:srgbClr val="FF0000"/>
                </a:solidFill>
              </a:rPr>
              <a:t>לא במסטר ולא בבנק</a:t>
            </a:r>
            <a:endParaRPr lang="he-IL" sz="1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59632" y="5373216"/>
            <a:ext cx="648072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u="sng" dirty="0" smtClean="0">
                <a:solidFill>
                  <a:srgbClr val="FF0000"/>
                </a:solidFill>
              </a:rPr>
              <a:t>דגשים:</a:t>
            </a:r>
          </a:p>
          <a:p>
            <a:pPr marL="285750" indent="-285750">
              <a:buFontTx/>
              <a:buChar char="-"/>
            </a:pPr>
            <a:r>
              <a:rPr lang="he-IL" sz="1600" dirty="0" smtClean="0">
                <a:solidFill>
                  <a:srgbClr val="FF0000"/>
                </a:solidFill>
              </a:rPr>
              <a:t>ערעור בו לא יירשמו מספר השאלה והתשובות הנכונות לא ייבדק.</a:t>
            </a:r>
          </a:p>
          <a:p>
            <a:pPr marL="285750" indent="-285750">
              <a:buFontTx/>
              <a:buChar char="-"/>
            </a:pPr>
            <a:r>
              <a:rPr lang="he-IL" sz="1600" dirty="0" smtClean="0">
                <a:solidFill>
                  <a:srgbClr val="FF0000"/>
                </a:solidFill>
              </a:rPr>
              <a:t>כתיבת ערעור בעט שחור/ כחול כהה בלבד.</a:t>
            </a:r>
          </a:p>
          <a:p>
            <a:pPr marL="285750" indent="-285750">
              <a:buFontTx/>
              <a:buChar char="-"/>
            </a:pPr>
            <a:r>
              <a:rPr lang="he-IL" sz="1600" dirty="0" smtClean="0">
                <a:solidFill>
                  <a:srgbClr val="FF0000"/>
                </a:solidFill>
              </a:rPr>
              <a:t>כל סימון לא נכון יגרור עיכוב בהעברת הערעורים למרצים.</a:t>
            </a:r>
          </a:p>
          <a:p>
            <a:pPr marL="285750" indent="-285750">
              <a:buFontTx/>
              <a:buChar char="-"/>
            </a:pPr>
            <a:endParaRPr lang="he-IL" sz="1600" dirty="0"/>
          </a:p>
        </p:txBody>
      </p:sp>
      <p:cxnSp>
        <p:nvCxnSpPr>
          <p:cNvPr id="11" name="מחבר חץ ישר 10"/>
          <p:cNvCxnSpPr/>
          <p:nvPr/>
        </p:nvCxnSpPr>
        <p:spPr>
          <a:xfrm>
            <a:off x="2555776" y="871081"/>
            <a:ext cx="432048" cy="33855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/>
          <p:nvPr/>
        </p:nvCxnSpPr>
        <p:spPr>
          <a:xfrm flipH="1">
            <a:off x="5580112" y="871081"/>
            <a:ext cx="720080" cy="2536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/>
          <p:nvPr/>
        </p:nvCxnSpPr>
        <p:spPr>
          <a:xfrm flipH="1">
            <a:off x="7740352" y="875758"/>
            <a:ext cx="504056" cy="24898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/>
          <p:nvPr/>
        </p:nvCxnSpPr>
        <p:spPr>
          <a:xfrm flipV="1">
            <a:off x="1043608" y="1844824"/>
            <a:ext cx="504056" cy="800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חץ ישר 20"/>
          <p:cNvCxnSpPr>
            <a:stCxn id="6" idx="3"/>
          </p:cNvCxnSpPr>
          <p:nvPr/>
        </p:nvCxnSpPr>
        <p:spPr>
          <a:xfrm>
            <a:off x="971600" y="1549882"/>
            <a:ext cx="2232248" cy="3349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/>
          <p:nvPr/>
        </p:nvCxnSpPr>
        <p:spPr>
          <a:xfrm flipH="1" flipV="1">
            <a:off x="7164288" y="1924832"/>
            <a:ext cx="903707" cy="1453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מחבר חץ ישר 28"/>
          <p:cNvCxnSpPr/>
          <p:nvPr/>
        </p:nvCxnSpPr>
        <p:spPr>
          <a:xfrm>
            <a:off x="1259632" y="1124744"/>
            <a:ext cx="1944216" cy="360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85319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תמונה" ma:contentTypeID="0x01010200DD9200702E4454439425B3A0C47493F2" ma:contentTypeVersion="1" ma:contentTypeDescription="טען תמונה או צילום." ma:contentTypeScope="" ma:versionID="267da7d3fb87a137a02eecdf9c51718a">
  <xsd:schema xmlns:xsd="http://www.w3.org/2001/XMLSchema" xmlns:xs="http://www.w3.org/2001/XMLSchema" xmlns:p="http://schemas.microsoft.com/office/2006/metadata/properties" xmlns:ns1="http://schemas.microsoft.com/sharepoint/v3" xmlns:ns2="3fd1f8e8-d4eb-4fa9-9edf-90e13be718c2" targetNamespace="http://schemas.microsoft.com/office/2006/metadata/properties" ma:root="true" ma:fieldsID="753aa6cfa59b6ba0125c8268d5939003" ns1:_="" ns2:_="">
    <xsd:import namespace="http://schemas.microsoft.com/sharepoint/v3"/>
    <xsd:import namespace="3fd1f8e8-d4eb-4fa9-9edf-90e13be718c2"/>
    <xsd:element name="properties">
      <xsd:complexType>
        <xsd:sequence>
          <xsd:element name="documentManagement">
            <xsd:complexType>
              <xsd:all>
                <xsd:element ref="ns1:ImageWidth" minOccurs="0"/>
                <xsd:element ref="ns1:ImageHeight" minOccurs="0"/>
                <xsd:element ref="ns1:ImageCreateDate" minOccurs="0"/>
                <xsd:element ref="ns1:Description" minOccurs="0"/>
                <xsd:element ref="ns1:ThumbnailExists" minOccurs="0"/>
                <xsd:element ref="ns1:PreviewExists" minOccurs="0"/>
                <xsd:element ref="ns1:AlternateThumbnailUrl" minOccurs="0"/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geWidth" ma:index="11" nillable="true" ma:displayName="רוחב תמונה" ma:internalName="ImageWidth" ma:readOnly="true">
      <xsd:simpleType>
        <xsd:restriction base="dms:Unknown"/>
      </xsd:simpleType>
    </xsd:element>
    <xsd:element name="ImageHeight" ma:index="12" nillable="true" ma:displayName="גובה תמונה" ma:internalName="ImageHeight" ma:readOnly="true">
      <xsd:simpleType>
        <xsd:restriction base="dms:Unknown"/>
      </xsd:simpleType>
    </xsd:element>
    <xsd:element name="ImageCreateDate" ma:index="13" nillable="true" ma:displayName="תאריך צילום תמונה" ma:format="DateTime" ma:hidden="true" ma:internalName="ImageCreateDate">
      <xsd:simpleType>
        <xsd:restriction base="dms:DateTime"/>
      </xsd:simpleType>
    </xsd:element>
    <xsd:element name="Description" ma:index="14" nillable="true" ma:displayName="תיאור" ma:description="משמש כטקסט חלופי עבור התמונה." ma:hidden="true" ma:internalName="Description">
      <xsd:simpleType>
        <xsd:restriction base="dms:Note">
          <xsd:maxLength value="255"/>
        </xsd:restriction>
      </xsd:simpleType>
    </xsd:element>
    <xsd:element name="ThumbnailExists" ma:index="23" nillable="true" ma:displayName="תמונה ממוזערת קיימת" ma:default="FALSE" ma:hidden="true" ma:internalName="ThumbnailExists" ma:readOnly="true">
      <xsd:simpleType>
        <xsd:restriction base="dms:Boolean"/>
      </xsd:simpleType>
    </xsd:element>
    <xsd:element name="PreviewExists" ma:index="24" nillable="true" ma:displayName="תצוגה מקדימה קיימת" ma:default="FALSE" ma:hidden="true" ma:internalName="PreviewExists" ma:readOnly="true">
      <xsd:simpleType>
        <xsd:restriction base="dms:Boolean"/>
      </xsd:simpleType>
    </xsd:element>
    <xsd:element name="AlternateThumbnailUrl" ma:index="25" nillable="true" ma:displayName="כתובת URL של תמונת תצוגה מקדימה" ma:format="Image" ma:hidden="true" ma:internalName="AlternateThumbnail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d1f8e8-d4eb-4fa9-9edf-90e13be718c2" elementFormDefault="qualified">
    <xsd:import namespace="http://schemas.microsoft.com/office/2006/documentManagement/types"/>
    <xsd:import namespace="http://schemas.microsoft.com/office/infopath/2007/PartnerControls"/>
    <xsd:element name="_dlc_DocId" ma:index="26" nillable="true" ma:displayName="ערך של מזהה מסמך" ma:description="הערך של מזהה המסמך שהוקצה לפריט זה." ma:internalName="_dlc_DocId" ma:readOnly="true">
      <xsd:simpleType>
        <xsd:restriction base="dms:Text"/>
      </xsd:simpleType>
    </xsd:element>
    <xsd:element name="_dlc_DocIdUrl" ma:index="27" nillable="true" ma:displayName="מזהה מסמך" ma:description="קישור קבוע למסמך זה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8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9" nillable="true" ma:displayName="משותף עם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8" ma:displayName="כותרת"/>
        <xsd:element ref="dc:subject" minOccurs="0" maxOccurs="1"/>
        <xsd:element ref="dc:description" minOccurs="0" maxOccurs="1"/>
        <xsd:element name="keywords" minOccurs="0" maxOccurs="1" type="xsd:string" ma:index="20" ma:displayName="מילות מפתח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lternateThumbnailUrl xmlns="http://schemas.microsoft.com/sharepoint/v3">
      <Url xsi:nil="true"/>
      <Description xsi:nil="true"/>
    </AlternateThumbnailUrl>
    <ImageCreateDate xmlns="http://schemas.microsoft.com/sharepoint/v3" xsi:nil="true"/>
    <Description xmlns="http://schemas.microsoft.com/sharepoint/v3" xsi:nil="true"/>
    <_dlc_DocId xmlns="3fd1f8e8-d4eb-4fa9-9edf-90e13be718c2">5RW434VQ3H3S-1372170265-64</_dlc_DocId>
    <_dlc_DocIdUrl xmlns="3fd1f8e8-d4eb-4fa9-9edf-90e13be718c2">
      <Url>https://in.bgu.ac.il/fohs/Goldman_School/_layouts/15/DocIdRedir.aspx?ID=5RW434VQ3H3S-1372170265-64</Url>
      <Description>5RW434VQ3H3S-1372170265-64</Description>
    </_dlc_DocIdUrl>
  </documentManagement>
</p:properties>
</file>

<file path=customXml/itemProps1.xml><?xml version="1.0" encoding="utf-8"?>
<ds:datastoreItem xmlns:ds="http://schemas.openxmlformats.org/officeDocument/2006/customXml" ds:itemID="{D36EDCED-92FF-4C07-9936-57E0C49C3F6B}"/>
</file>

<file path=customXml/itemProps2.xml><?xml version="1.0" encoding="utf-8"?>
<ds:datastoreItem xmlns:ds="http://schemas.openxmlformats.org/officeDocument/2006/customXml" ds:itemID="{A4F3583C-C531-41D5-8319-00D43AA70FDB}"/>
</file>

<file path=customXml/itemProps3.xml><?xml version="1.0" encoding="utf-8"?>
<ds:datastoreItem xmlns:ds="http://schemas.openxmlformats.org/officeDocument/2006/customXml" ds:itemID="{39B4EAC7-3EB6-4F19-B8CC-CABC9F2A8498}"/>
</file>

<file path=customXml/itemProps4.xml><?xml version="1.0" encoding="utf-8"?>
<ds:datastoreItem xmlns:ds="http://schemas.openxmlformats.org/officeDocument/2006/customXml" ds:itemID="{7A08EE37-8CE9-4616-B587-FFA9480C49DE}"/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42</Words>
  <Application>Microsoft Office PowerPoint</Application>
  <PresentationFormat>‫הצגה על המסך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Company>FOHS - BGU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hilin</dc:creator>
  <cp:lastModifiedBy>ליאת מהדיפור</cp:lastModifiedBy>
  <cp:revision>6</cp:revision>
  <cp:lastPrinted>2017-10-24T06:37:26Z</cp:lastPrinted>
  <dcterms:created xsi:type="dcterms:W3CDTF">2017-10-24T05:58:08Z</dcterms:created>
  <dcterms:modified xsi:type="dcterms:W3CDTF">2017-10-24T08:21:30Z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0x01010200DD9200702E4454439425B3A0C47493F2</vt:lpwstr>
  </property>
  <property fmtid="{D5CDD505-2E9C-101B-9397-08002B2CF9AE}" pid="3" name="_dlc_DocIdItemGuid">
    <vt:lpwstr>ca541ce8-dd64-4843-a773-84c233f9d7bd</vt:lpwstr>
  </property>
</Properties>
</file>