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9"/>
  </p:notesMasterIdLst>
  <p:sldIdLst>
    <p:sldId id="256" r:id="rId2"/>
    <p:sldId id="262" r:id="rId3"/>
    <p:sldId id="271" r:id="rId4"/>
    <p:sldId id="323" r:id="rId5"/>
    <p:sldId id="304" r:id="rId6"/>
    <p:sldId id="280" r:id="rId7"/>
    <p:sldId id="322" r:id="rId8"/>
    <p:sldId id="261" r:id="rId9"/>
    <p:sldId id="267" r:id="rId10"/>
    <p:sldId id="328" r:id="rId11"/>
    <p:sldId id="287" r:id="rId12"/>
    <p:sldId id="288" r:id="rId13"/>
    <p:sldId id="289" r:id="rId14"/>
    <p:sldId id="325" r:id="rId15"/>
    <p:sldId id="303" r:id="rId16"/>
    <p:sldId id="326" r:id="rId17"/>
    <p:sldId id="291" r:id="rId18"/>
    <p:sldId id="324" r:id="rId19"/>
    <p:sldId id="310" r:id="rId20"/>
    <p:sldId id="277" r:id="rId21"/>
    <p:sldId id="300" r:id="rId22"/>
    <p:sldId id="292" r:id="rId23"/>
    <p:sldId id="305" r:id="rId24"/>
    <p:sldId id="306" r:id="rId25"/>
    <p:sldId id="307" r:id="rId26"/>
    <p:sldId id="312" r:id="rId27"/>
    <p:sldId id="313" r:id="rId28"/>
    <p:sldId id="311" r:id="rId29"/>
    <p:sldId id="314" r:id="rId30"/>
    <p:sldId id="315" r:id="rId31"/>
    <p:sldId id="308" r:id="rId32"/>
    <p:sldId id="329" r:id="rId33"/>
    <p:sldId id="278" r:id="rId34"/>
    <p:sldId id="281" r:id="rId35"/>
    <p:sldId id="294" r:id="rId36"/>
    <p:sldId id="331" r:id="rId37"/>
    <p:sldId id="295" r:id="rId38"/>
    <p:sldId id="301" r:id="rId39"/>
    <p:sldId id="276" r:id="rId40"/>
    <p:sldId id="302" r:id="rId41"/>
    <p:sldId id="298" r:id="rId42"/>
    <p:sldId id="332" r:id="rId43"/>
    <p:sldId id="269" r:id="rId44"/>
    <p:sldId id="293" r:id="rId45"/>
    <p:sldId id="299" r:id="rId46"/>
    <p:sldId id="327" r:id="rId47"/>
    <p:sldId id="321" r:id="rId48"/>
  </p:sldIdLst>
  <p:sldSz cx="12192000" cy="6858000"/>
  <p:notesSz cx="6858000" cy="9144000"/>
  <p:custDataLst>
    <p:tags r:id="rId5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8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7EA56-79B4-4BAF-82C4-4C232FF12613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3E64B-0EE5-426F-B35A-E3C241264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43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DEF8902-8D80-42C1-B82B-079F31D096EF}"/>
              </a:ext>
            </a:extLst>
          </p:cNvPr>
          <p:cNvSpPr/>
          <p:nvPr userDrawn="1"/>
        </p:nvSpPr>
        <p:spPr>
          <a:xfrm>
            <a:off x="1" y="0"/>
            <a:ext cx="4887771" cy="6848279"/>
          </a:xfrm>
          <a:custGeom>
            <a:avLst/>
            <a:gdLst>
              <a:gd name="connsiteX0" fmla="*/ 0 w 4887771"/>
              <a:gd name="connsiteY0" fmla="*/ 0 h 6848279"/>
              <a:gd name="connsiteX1" fmla="*/ 1193928 w 4887771"/>
              <a:gd name="connsiteY1" fmla="*/ 0 h 6848279"/>
              <a:gd name="connsiteX2" fmla="*/ 4887771 w 4887771"/>
              <a:gd name="connsiteY2" fmla="*/ 2134960 h 6848279"/>
              <a:gd name="connsiteX3" fmla="*/ 4887771 w 4887771"/>
              <a:gd name="connsiteY3" fmla="*/ 6848279 h 6848279"/>
              <a:gd name="connsiteX4" fmla="*/ 4517967 w 4887771"/>
              <a:gd name="connsiteY4" fmla="*/ 6848279 h 6848279"/>
              <a:gd name="connsiteX5" fmla="*/ 0 w 4887771"/>
              <a:gd name="connsiteY5" fmla="*/ 4236994 h 6848279"/>
              <a:gd name="connsiteX6" fmla="*/ 0 w 4887771"/>
              <a:gd name="connsiteY6" fmla="*/ 0 h 6848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87771" h="6848279">
                <a:moveTo>
                  <a:pt x="0" y="0"/>
                </a:moveTo>
                <a:lnTo>
                  <a:pt x="1193928" y="0"/>
                </a:lnTo>
                <a:lnTo>
                  <a:pt x="4887771" y="2134960"/>
                </a:lnTo>
                <a:lnTo>
                  <a:pt x="4887771" y="6848279"/>
                </a:lnTo>
                <a:lnTo>
                  <a:pt x="4517967" y="6848279"/>
                </a:lnTo>
                <a:lnTo>
                  <a:pt x="0" y="42369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783D4C-B068-43AD-88C9-A0D18B249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545557"/>
            <a:ext cx="5627829" cy="2387600"/>
          </a:xfrm>
        </p:spPr>
        <p:txBody>
          <a:bodyPr anchor="b">
            <a:normAutofit/>
          </a:bodyPr>
          <a:lstStyle>
            <a:lvl1pPr algn="r" rtl="1">
              <a:defRPr sz="4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9CDE13-FEF2-43B7-810A-8EF488D11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025232"/>
            <a:ext cx="5627829" cy="1655762"/>
          </a:xfrm>
        </p:spPr>
        <p:txBody>
          <a:bodyPr/>
          <a:lstStyle>
            <a:lvl1pPr marL="0" indent="0" algn="r" rtl="1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BA6BD3E-5550-4BA6-A30F-E22961895C23}"/>
              </a:ext>
            </a:extLst>
          </p:cNvPr>
          <p:cNvSpPr/>
          <p:nvPr userDrawn="1"/>
        </p:nvSpPr>
        <p:spPr>
          <a:xfrm>
            <a:off x="1778000" y="1"/>
            <a:ext cx="9172329" cy="5295647"/>
          </a:xfrm>
          <a:custGeom>
            <a:avLst/>
            <a:gdLst>
              <a:gd name="connsiteX0" fmla="*/ 2816661 w 9172329"/>
              <a:gd name="connsiteY0" fmla="*/ 0 h 5295647"/>
              <a:gd name="connsiteX1" fmla="*/ 9172329 w 9172329"/>
              <a:gd name="connsiteY1" fmla="*/ 0 h 5295647"/>
              <a:gd name="connsiteX2" fmla="*/ 0 w 9172329"/>
              <a:gd name="connsiteY2" fmla="*/ 5295647 h 5295647"/>
              <a:gd name="connsiteX3" fmla="*/ 0 w 9172329"/>
              <a:gd name="connsiteY3" fmla="*/ 1626200 h 5295647"/>
              <a:gd name="connsiteX4" fmla="*/ 2816661 w 9172329"/>
              <a:gd name="connsiteY4" fmla="*/ 0 h 529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2329" h="5295647">
                <a:moveTo>
                  <a:pt x="2816661" y="0"/>
                </a:moveTo>
                <a:lnTo>
                  <a:pt x="9172329" y="0"/>
                </a:lnTo>
                <a:lnTo>
                  <a:pt x="0" y="5295647"/>
                </a:lnTo>
                <a:lnTo>
                  <a:pt x="0" y="1626200"/>
                </a:lnTo>
                <a:lnTo>
                  <a:pt x="2816661" y="0"/>
                </a:lnTo>
                <a:close/>
              </a:path>
            </a:pathLst>
          </a:custGeom>
          <a:solidFill>
            <a:schemeClr val="tx2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98C880-A75C-4234-B3B8-A6D62C7D4C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39" y="5979136"/>
            <a:ext cx="2546134" cy="632964"/>
          </a:xfrm>
          <a:prstGeom prst="rect">
            <a:avLst/>
          </a:prstGeom>
        </p:spPr>
      </p:pic>
      <p:pic>
        <p:nvPicPr>
          <p:cNvPr id="11" name="Picture 10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DFACE174-1D45-078A-F472-7C27774A7D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052" y="5127566"/>
            <a:ext cx="7561905" cy="1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9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1EA2A55B-5DD4-4E36-BA2F-504C41D373A2}"/>
              </a:ext>
            </a:extLst>
          </p:cNvPr>
          <p:cNvSpPr/>
          <p:nvPr userDrawn="1"/>
        </p:nvSpPr>
        <p:spPr>
          <a:xfrm>
            <a:off x="11369040" y="0"/>
            <a:ext cx="822959" cy="239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9C5342F6-5698-42A0-9F8B-85DB62BA5C23}"/>
              </a:ext>
            </a:extLst>
          </p:cNvPr>
          <p:cNvSpPr/>
          <p:nvPr userDrawn="1"/>
        </p:nvSpPr>
        <p:spPr>
          <a:xfrm>
            <a:off x="0" y="467282"/>
            <a:ext cx="12191999" cy="5312416"/>
          </a:xfrm>
          <a:custGeom>
            <a:avLst/>
            <a:gdLst>
              <a:gd name="connsiteX0" fmla="*/ 12191999 w 12191999"/>
              <a:gd name="connsiteY0" fmla="*/ 0 h 5740272"/>
              <a:gd name="connsiteX1" fmla="*/ 12191999 w 12191999"/>
              <a:gd name="connsiteY1" fmla="*/ 3048077 h 5740272"/>
              <a:gd name="connsiteX2" fmla="*/ 12191999 w 12191999"/>
              <a:gd name="connsiteY2" fmla="*/ 5465875 h 5740272"/>
              <a:gd name="connsiteX3" fmla="*/ 12191999 w 12191999"/>
              <a:gd name="connsiteY3" fmla="*/ 5740272 h 5740272"/>
              <a:gd name="connsiteX4" fmla="*/ 0 w 12191999"/>
              <a:gd name="connsiteY4" fmla="*/ 5740272 h 5740272"/>
              <a:gd name="connsiteX5" fmla="*/ 0 w 12191999"/>
              <a:gd name="connsiteY5" fmla="*/ 5465875 h 5740272"/>
              <a:gd name="connsiteX6" fmla="*/ 0 w 12191999"/>
              <a:gd name="connsiteY6" fmla="*/ 5465875 h 5740272"/>
              <a:gd name="connsiteX7" fmla="*/ 0 w 12191999"/>
              <a:gd name="connsiteY7" fmla="*/ 2025264 h 5740272"/>
              <a:gd name="connsiteX8" fmla="*/ 3597180 w 12191999"/>
              <a:gd name="connsiteY8" fmla="*/ 0 h 574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1999" h="5740272">
                <a:moveTo>
                  <a:pt x="12191999" y="0"/>
                </a:moveTo>
                <a:lnTo>
                  <a:pt x="12191999" y="3048077"/>
                </a:lnTo>
                <a:lnTo>
                  <a:pt x="12191999" y="5465875"/>
                </a:lnTo>
                <a:lnTo>
                  <a:pt x="12191999" y="5740272"/>
                </a:lnTo>
                <a:lnTo>
                  <a:pt x="0" y="5740272"/>
                </a:lnTo>
                <a:lnTo>
                  <a:pt x="0" y="5465875"/>
                </a:lnTo>
                <a:lnTo>
                  <a:pt x="0" y="5465875"/>
                </a:lnTo>
                <a:lnTo>
                  <a:pt x="0" y="2025264"/>
                </a:lnTo>
                <a:lnTo>
                  <a:pt x="3597180" y="0"/>
                </a:lnTo>
                <a:close/>
              </a:path>
            </a:pathLst>
          </a:custGeom>
          <a:solidFill>
            <a:schemeClr val="accent6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D76DB5-560F-48C2-99AB-92ED4EF6A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1" y="862965"/>
            <a:ext cx="10725016" cy="773333"/>
          </a:xfrm>
        </p:spPr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945DE-B0FD-4F5F-8D6A-A1C2F34B6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823746"/>
            <a:ext cx="10725016" cy="4018254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80DDC-D156-41FC-BF24-CEC527379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E8F226-88EC-43C8-A1A1-A1E541172431}"/>
              </a:ext>
            </a:extLst>
          </p:cNvPr>
          <p:cNvCxnSpPr>
            <a:cxnSpLocks/>
          </p:cNvCxnSpPr>
          <p:nvPr userDrawn="1"/>
        </p:nvCxnSpPr>
        <p:spPr>
          <a:xfrm flipH="1">
            <a:off x="11723665" y="831335"/>
            <a:ext cx="468337" cy="5571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8C527EE7-8E22-4E9C-BAB8-D178339EBA15}"/>
              </a:ext>
            </a:extLst>
          </p:cNvPr>
          <p:cNvSpPr/>
          <p:nvPr userDrawn="1"/>
        </p:nvSpPr>
        <p:spPr>
          <a:xfrm>
            <a:off x="727863" y="1"/>
            <a:ext cx="2086880" cy="1907855"/>
          </a:xfrm>
          <a:custGeom>
            <a:avLst/>
            <a:gdLst>
              <a:gd name="connsiteX0" fmla="*/ 1477382 w 2086880"/>
              <a:gd name="connsiteY0" fmla="*/ 0 h 1907855"/>
              <a:gd name="connsiteX1" fmla="*/ 2086880 w 2086880"/>
              <a:gd name="connsiteY1" fmla="*/ 0 h 1907855"/>
              <a:gd name="connsiteX2" fmla="*/ 2086880 w 2086880"/>
              <a:gd name="connsiteY2" fmla="*/ 732912 h 1907855"/>
              <a:gd name="connsiteX3" fmla="*/ 0 w 2086880"/>
              <a:gd name="connsiteY3" fmla="*/ 1907855 h 1907855"/>
              <a:gd name="connsiteX4" fmla="*/ 0 w 2086880"/>
              <a:gd name="connsiteY4" fmla="*/ 831787 h 1907855"/>
              <a:gd name="connsiteX5" fmla="*/ 1477382 w 2086880"/>
              <a:gd name="connsiteY5" fmla="*/ 0 h 1907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6880" h="1907855">
                <a:moveTo>
                  <a:pt x="1477382" y="0"/>
                </a:moveTo>
                <a:lnTo>
                  <a:pt x="2086880" y="0"/>
                </a:lnTo>
                <a:lnTo>
                  <a:pt x="2086880" y="732912"/>
                </a:lnTo>
                <a:lnTo>
                  <a:pt x="0" y="1907855"/>
                </a:lnTo>
                <a:lnTo>
                  <a:pt x="0" y="831787"/>
                </a:lnTo>
                <a:lnTo>
                  <a:pt x="147738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8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76DB5-560F-48C2-99AB-92ED4EF6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945DE-B0FD-4F5F-8D6A-A1C2F34B6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672590"/>
            <a:ext cx="10725016" cy="4499610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80DDC-D156-41FC-BF24-CEC527379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5780D81-FF11-42C2-99A2-166C01448A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0100" y="987646"/>
            <a:ext cx="10725150" cy="350202"/>
          </a:xfrm>
        </p:spPr>
        <p:txBody>
          <a:bodyPr tIns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334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F64ECA8-1154-4672-BB2B-99174CD5C17C}"/>
              </a:ext>
            </a:extLst>
          </p:cNvPr>
          <p:cNvSpPr/>
          <p:nvPr userDrawn="1"/>
        </p:nvSpPr>
        <p:spPr>
          <a:xfrm>
            <a:off x="0" y="0"/>
            <a:ext cx="12192000" cy="5870354"/>
          </a:xfrm>
          <a:custGeom>
            <a:avLst/>
            <a:gdLst>
              <a:gd name="connsiteX0" fmla="*/ 522384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4098880 h 6858000"/>
              <a:gd name="connsiteX3" fmla="*/ 7413064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3015989 h 6858000"/>
              <a:gd name="connsiteX6" fmla="*/ 5223846 w 1219200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5223846" y="0"/>
                </a:moveTo>
                <a:lnTo>
                  <a:pt x="12192000" y="0"/>
                </a:lnTo>
                <a:lnTo>
                  <a:pt x="12192000" y="4098880"/>
                </a:lnTo>
                <a:lnTo>
                  <a:pt x="7413064" y="6858000"/>
                </a:lnTo>
                <a:lnTo>
                  <a:pt x="0" y="6858000"/>
                </a:lnTo>
                <a:lnTo>
                  <a:pt x="0" y="3015989"/>
                </a:lnTo>
                <a:lnTo>
                  <a:pt x="5223846" y="0"/>
                </a:lnTo>
                <a:close/>
              </a:path>
            </a:pathLst>
          </a:custGeom>
          <a:solidFill>
            <a:schemeClr val="accent6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D76DB5-560F-48C2-99AB-92ED4EF6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945DE-B0FD-4F5F-8D6A-A1C2F34B6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672590"/>
            <a:ext cx="10725016" cy="4499610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E8F226-88EC-43C8-A1A1-A1E541172431}"/>
              </a:ext>
            </a:extLst>
          </p:cNvPr>
          <p:cNvCxnSpPr>
            <a:cxnSpLocks/>
          </p:cNvCxnSpPr>
          <p:nvPr userDrawn="1"/>
        </p:nvCxnSpPr>
        <p:spPr>
          <a:xfrm flipH="1">
            <a:off x="11723665" y="333495"/>
            <a:ext cx="468337" cy="5571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4E63467-157A-4167-AEE0-FCE02C5B8F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0100" y="987646"/>
            <a:ext cx="10725150" cy="452534"/>
          </a:xfrm>
        </p:spPr>
        <p:txBody>
          <a:bodyPr tIns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063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1EA2A55B-5DD4-4E36-BA2F-504C41D373A2}"/>
              </a:ext>
            </a:extLst>
          </p:cNvPr>
          <p:cNvSpPr/>
          <p:nvPr userDrawn="1"/>
        </p:nvSpPr>
        <p:spPr>
          <a:xfrm>
            <a:off x="11369040" y="0"/>
            <a:ext cx="822959" cy="239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9C5342F6-5698-42A0-9F8B-85DB62BA5C23}"/>
              </a:ext>
            </a:extLst>
          </p:cNvPr>
          <p:cNvSpPr/>
          <p:nvPr userDrawn="1"/>
        </p:nvSpPr>
        <p:spPr>
          <a:xfrm>
            <a:off x="0" y="467282"/>
            <a:ext cx="12191999" cy="5374718"/>
          </a:xfrm>
          <a:custGeom>
            <a:avLst/>
            <a:gdLst>
              <a:gd name="connsiteX0" fmla="*/ 12191999 w 12191999"/>
              <a:gd name="connsiteY0" fmla="*/ 0 h 5740272"/>
              <a:gd name="connsiteX1" fmla="*/ 12191999 w 12191999"/>
              <a:gd name="connsiteY1" fmla="*/ 3048077 h 5740272"/>
              <a:gd name="connsiteX2" fmla="*/ 12191999 w 12191999"/>
              <a:gd name="connsiteY2" fmla="*/ 5465875 h 5740272"/>
              <a:gd name="connsiteX3" fmla="*/ 12191999 w 12191999"/>
              <a:gd name="connsiteY3" fmla="*/ 5740272 h 5740272"/>
              <a:gd name="connsiteX4" fmla="*/ 0 w 12191999"/>
              <a:gd name="connsiteY4" fmla="*/ 5740272 h 5740272"/>
              <a:gd name="connsiteX5" fmla="*/ 0 w 12191999"/>
              <a:gd name="connsiteY5" fmla="*/ 5465875 h 5740272"/>
              <a:gd name="connsiteX6" fmla="*/ 0 w 12191999"/>
              <a:gd name="connsiteY6" fmla="*/ 5465875 h 5740272"/>
              <a:gd name="connsiteX7" fmla="*/ 0 w 12191999"/>
              <a:gd name="connsiteY7" fmla="*/ 2025264 h 5740272"/>
              <a:gd name="connsiteX8" fmla="*/ 3597180 w 12191999"/>
              <a:gd name="connsiteY8" fmla="*/ 0 h 574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1999" h="5740272">
                <a:moveTo>
                  <a:pt x="12191999" y="0"/>
                </a:moveTo>
                <a:lnTo>
                  <a:pt x="12191999" y="3048077"/>
                </a:lnTo>
                <a:lnTo>
                  <a:pt x="12191999" y="5465875"/>
                </a:lnTo>
                <a:lnTo>
                  <a:pt x="12191999" y="5740272"/>
                </a:lnTo>
                <a:lnTo>
                  <a:pt x="0" y="5740272"/>
                </a:lnTo>
                <a:lnTo>
                  <a:pt x="0" y="5465875"/>
                </a:lnTo>
                <a:lnTo>
                  <a:pt x="0" y="5465875"/>
                </a:lnTo>
                <a:lnTo>
                  <a:pt x="0" y="2025264"/>
                </a:lnTo>
                <a:lnTo>
                  <a:pt x="3597180" y="0"/>
                </a:lnTo>
                <a:close/>
              </a:path>
            </a:pathLst>
          </a:custGeom>
          <a:solidFill>
            <a:schemeClr val="accent6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D76DB5-560F-48C2-99AB-92ED4EF6A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1" y="862965"/>
            <a:ext cx="10725016" cy="773333"/>
          </a:xfrm>
        </p:spPr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945DE-B0FD-4F5F-8D6A-A1C2F34B6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2176802"/>
            <a:ext cx="10725016" cy="366519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80DDC-D156-41FC-BF24-CEC527379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E8F226-88EC-43C8-A1A1-A1E541172431}"/>
              </a:ext>
            </a:extLst>
          </p:cNvPr>
          <p:cNvCxnSpPr>
            <a:cxnSpLocks/>
          </p:cNvCxnSpPr>
          <p:nvPr userDrawn="1"/>
        </p:nvCxnSpPr>
        <p:spPr>
          <a:xfrm flipH="1">
            <a:off x="11723665" y="831335"/>
            <a:ext cx="468337" cy="5571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8C527EE7-8E22-4E9C-BAB8-D178339EBA15}"/>
              </a:ext>
            </a:extLst>
          </p:cNvPr>
          <p:cNvSpPr/>
          <p:nvPr userDrawn="1"/>
        </p:nvSpPr>
        <p:spPr>
          <a:xfrm>
            <a:off x="727863" y="1"/>
            <a:ext cx="2086880" cy="1907855"/>
          </a:xfrm>
          <a:custGeom>
            <a:avLst/>
            <a:gdLst>
              <a:gd name="connsiteX0" fmla="*/ 1477382 w 2086880"/>
              <a:gd name="connsiteY0" fmla="*/ 0 h 1907855"/>
              <a:gd name="connsiteX1" fmla="*/ 2086880 w 2086880"/>
              <a:gd name="connsiteY1" fmla="*/ 0 h 1907855"/>
              <a:gd name="connsiteX2" fmla="*/ 2086880 w 2086880"/>
              <a:gd name="connsiteY2" fmla="*/ 732912 h 1907855"/>
              <a:gd name="connsiteX3" fmla="*/ 0 w 2086880"/>
              <a:gd name="connsiteY3" fmla="*/ 1907855 h 1907855"/>
              <a:gd name="connsiteX4" fmla="*/ 0 w 2086880"/>
              <a:gd name="connsiteY4" fmla="*/ 831787 h 1907855"/>
              <a:gd name="connsiteX5" fmla="*/ 1477382 w 2086880"/>
              <a:gd name="connsiteY5" fmla="*/ 0 h 1907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6880" h="1907855">
                <a:moveTo>
                  <a:pt x="1477382" y="0"/>
                </a:moveTo>
                <a:lnTo>
                  <a:pt x="2086880" y="0"/>
                </a:lnTo>
                <a:lnTo>
                  <a:pt x="2086880" y="732912"/>
                </a:lnTo>
                <a:lnTo>
                  <a:pt x="0" y="1907855"/>
                </a:lnTo>
                <a:lnTo>
                  <a:pt x="0" y="831787"/>
                </a:lnTo>
                <a:lnTo>
                  <a:pt x="147738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97579E2-58B1-459D-A017-1723E0ED9C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7863" y="1484113"/>
            <a:ext cx="10797387" cy="350202"/>
          </a:xfrm>
        </p:spPr>
        <p:txBody>
          <a:bodyPr tIns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605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E3950B-7EF9-A6B3-D962-B517266FF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E0AE-C072-4265-93B6-12999E4EFF1A}" type="datetimeFigureOut">
              <a:rPr lang="en-IL" smtClean="0"/>
              <a:t>11/22/2023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7C1C92-B0CC-A7D4-D136-74B87EAC7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5AFDE-3EE1-45BE-519B-99C3D9191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50F0-F5B5-475E-B601-83E82584D8B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1130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83D4C-B068-43AD-88C9-A0D18B249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1440" y="2545557"/>
            <a:ext cx="6552389" cy="2387600"/>
          </a:xfrm>
        </p:spPr>
        <p:txBody>
          <a:bodyPr anchor="b">
            <a:noAutofit/>
          </a:bodyPr>
          <a:lstStyle>
            <a:lvl1pPr algn="r" rtl="1">
              <a:defRPr sz="66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9CDE13-FEF2-43B7-810A-8EF488D11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1440" y="5025232"/>
            <a:ext cx="6552389" cy="1655762"/>
          </a:xfrm>
        </p:spPr>
        <p:txBody>
          <a:bodyPr>
            <a:normAutofit/>
          </a:bodyPr>
          <a:lstStyle>
            <a:lvl1pPr marL="0" indent="0" algn="r" rtl="1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247F689-2605-4EDE-B409-7E0B530F7281}"/>
              </a:ext>
            </a:extLst>
          </p:cNvPr>
          <p:cNvGrpSpPr/>
          <p:nvPr userDrawn="1"/>
        </p:nvGrpSpPr>
        <p:grpSpPr>
          <a:xfrm>
            <a:off x="-1" y="1"/>
            <a:ext cx="5327055" cy="3428999"/>
            <a:chOff x="0" y="1"/>
            <a:chExt cx="4033520" cy="259635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40662EF-B9BF-4D07-8B23-127BA839803A}"/>
                </a:ext>
              </a:extLst>
            </p:cNvPr>
            <p:cNvSpPr/>
            <p:nvPr userDrawn="1"/>
          </p:nvSpPr>
          <p:spPr>
            <a:xfrm>
              <a:off x="0" y="1"/>
              <a:ext cx="1800396" cy="2596357"/>
            </a:xfrm>
            <a:custGeom>
              <a:avLst/>
              <a:gdLst>
                <a:gd name="connsiteX0" fmla="*/ 0 w 1800396"/>
                <a:gd name="connsiteY0" fmla="*/ 0 h 2596357"/>
                <a:gd name="connsiteX1" fmla="*/ 419440 w 1800396"/>
                <a:gd name="connsiteY1" fmla="*/ 0 h 2596357"/>
                <a:gd name="connsiteX2" fmla="*/ 1800396 w 1800396"/>
                <a:gd name="connsiteY2" fmla="*/ 797296 h 2596357"/>
                <a:gd name="connsiteX3" fmla="*/ 1800396 w 1800396"/>
                <a:gd name="connsiteY3" fmla="*/ 2596357 h 2596357"/>
                <a:gd name="connsiteX4" fmla="*/ 0 w 1800396"/>
                <a:gd name="connsiteY4" fmla="*/ 1556898 h 2596357"/>
                <a:gd name="connsiteX5" fmla="*/ 0 w 1800396"/>
                <a:gd name="connsiteY5" fmla="*/ 0 h 2596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0396" h="2596357">
                  <a:moveTo>
                    <a:pt x="0" y="0"/>
                  </a:moveTo>
                  <a:lnTo>
                    <a:pt x="419440" y="0"/>
                  </a:lnTo>
                  <a:lnTo>
                    <a:pt x="1800396" y="797296"/>
                  </a:lnTo>
                  <a:lnTo>
                    <a:pt x="1800396" y="2596357"/>
                  </a:lnTo>
                  <a:lnTo>
                    <a:pt x="0" y="15568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BA6BD3E-5550-4BA6-A30F-E22961895C23}"/>
                </a:ext>
              </a:extLst>
            </p:cNvPr>
            <p:cNvSpPr/>
            <p:nvPr userDrawn="1"/>
          </p:nvSpPr>
          <p:spPr>
            <a:xfrm>
              <a:off x="654921" y="1"/>
              <a:ext cx="3378599" cy="1950635"/>
            </a:xfrm>
            <a:custGeom>
              <a:avLst/>
              <a:gdLst>
                <a:gd name="connsiteX0" fmla="*/ 2816661 w 9172329"/>
                <a:gd name="connsiteY0" fmla="*/ 0 h 5295647"/>
                <a:gd name="connsiteX1" fmla="*/ 9172329 w 9172329"/>
                <a:gd name="connsiteY1" fmla="*/ 0 h 5295647"/>
                <a:gd name="connsiteX2" fmla="*/ 0 w 9172329"/>
                <a:gd name="connsiteY2" fmla="*/ 5295647 h 5295647"/>
                <a:gd name="connsiteX3" fmla="*/ 0 w 9172329"/>
                <a:gd name="connsiteY3" fmla="*/ 1626200 h 5295647"/>
                <a:gd name="connsiteX4" fmla="*/ 2816661 w 9172329"/>
                <a:gd name="connsiteY4" fmla="*/ 0 h 5295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72329" h="5295647">
                  <a:moveTo>
                    <a:pt x="2816661" y="0"/>
                  </a:moveTo>
                  <a:lnTo>
                    <a:pt x="9172329" y="0"/>
                  </a:lnTo>
                  <a:lnTo>
                    <a:pt x="0" y="5295647"/>
                  </a:lnTo>
                  <a:lnTo>
                    <a:pt x="0" y="1626200"/>
                  </a:lnTo>
                  <a:lnTo>
                    <a:pt x="2816661" y="0"/>
                  </a:lnTo>
                  <a:close/>
                </a:path>
              </a:pathLst>
            </a:custGeom>
            <a:solidFill>
              <a:schemeClr val="tx2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20A445A-F74E-41D4-883C-CE72975AEE92}"/>
              </a:ext>
            </a:extLst>
          </p:cNvPr>
          <p:cNvGrpSpPr/>
          <p:nvPr userDrawn="1"/>
        </p:nvGrpSpPr>
        <p:grpSpPr>
          <a:xfrm>
            <a:off x="298451" y="5978525"/>
            <a:ext cx="2547937" cy="635001"/>
            <a:chOff x="298451" y="5978525"/>
            <a:chExt cx="2547937" cy="635001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003A5E6E-C3A7-4CB8-859D-A1BDB9955103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00038" y="5978525"/>
              <a:ext cx="2546350" cy="633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5">
              <a:extLst>
                <a:ext uri="{FF2B5EF4-FFF2-40B4-BE49-F238E27FC236}">
                  <a16:creationId xmlns:a16="http://schemas.microsoft.com/office/drawing/2014/main" id="{5320AE86-935C-4383-BECD-3C7AA77401A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14563" y="5980113"/>
              <a:ext cx="630238" cy="6334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EE3A7F75-54A9-450E-98F3-B61ADF3538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57463" y="6362700"/>
              <a:ext cx="98425" cy="146050"/>
            </a:xfrm>
            <a:custGeom>
              <a:avLst/>
              <a:gdLst>
                <a:gd name="T0" fmla="*/ 62 w 62"/>
                <a:gd name="T1" fmla="*/ 91 h 91"/>
                <a:gd name="T2" fmla="*/ 52 w 62"/>
                <a:gd name="T3" fmla="*/ 11 h 91"/>
                <a:gd name="T4" fmla="*/ 30 w 62"/>
                <a:gd name="T5" fmla="*/ 0 h 91"/>
                <a:gd name="T6" fmla="*/ 18 w 62"/>
                <a:gd name="T7" fmla="*/ 91 h 91"/>
                <a:gd name="T8" fmla="*/ 62 w 6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91">
                  <a:moveTo>
                    <a:pt x="62" y="91"/>
                  </a:moveTo>
                  <a:cubicBezTo>
                    <a:pt x="30" y="73"/>
                    <a:pt x="33" y="38"/>
                    <a:pt x="52" y="1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" y="19"/>
                    <a:pt x="0" y="66"/>
                    <a:pt x="18" y="91"/>
                  </a:cubicBezTo>
                  <a:lnTo>
                    <a:pt x="62" y="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EAB24E32-315D-41B4-9C44-7500F60C31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89176" y="6064250"/>
              <a:ext cx="361950" cy="444500"/>
            </a:xfrm>
            <a:custGeom>
              <a:avLst/>
              <a:gdLst>
                <a:gd name="T0" fmla="*/ 132 w 228"/>
                <a:gd name="T1" fmla="*/ 277 h 277"/>
                <a:gd name="T2" fmla="*/ 174 w 228"/>
                <a:gd name="T3" fmla="*/ 277 h 277"/>
                <a:gd name="T4" fmla="*/ 173 w 228"/>
                <a:gd name="T5" fmla="*/ 203 h 277"/>
                <a:gd name="T6" fmla="*/ 227 w 228"/>
                <a:gd name="T7" fmla="*/ 120 h 277"/>
                <a:gd name="T8" fmla="*/ 135 w 228"/>
                <a:gd name="T9" fmla="*/ 0 h 277"/>
                <a:gd name="T10" fmla="*/ 130 w 228"/>
                <a:gd name="T11" fmla="*/ 195 h 277"/>
                <a:gd name="T12" fmla="*/ 137 w 228"/>
                <a:gd name="T13" fmla="*/ 179 h 277"/>
                <a:gd name="T14" fmla="*/ 146 w 228"/>
                <a:gd name="T15" fmla="*/ 165 h 277"/>
                <a:gd name="T16" fmla="*/ 148 w 228"/>
                <a:gd name="T17" fmla="*/ 22 h 277"/>
                <a:gd name="T18" fmla="*/ 194 w 228"/>
                <a:gd name="T19" fmla="*/ 117 h 277"/>
                <a:gd name="T20" fmla="*/ 148 w 228"/>
                <a:gd name="T21" fmla="*/ 181 h 277"/>
                <a:gd name="T22" fmla="*/ 132 w 228"/>
                <a:gd name="T23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8" h="277">
                  <a:moveTo>
                    <a:pt x="132" y="277"/>
                  </a:moveTo>
                  <a:cubicBezTo>
                    <a:pt x="174" y="277"/>
                    <a:pt x="174" y="277"/>
                    <a:pt x="174" y="277"/>
                  </a:cubicBezTo>
                  <a:cubicBezTo>
                    <a:pt x="163" y="255"/>
                    <a:pt x="164" y="226"/>
                    <a:pt x="173" y="203"/>
                  </a:cubicBezTo>
                  <a:cubicBezTo>
                    <a:pt x="187" y="174"/>
                    <a:pt x="228" y="157"/>
                    <a:pt x="227" y="120"/>
                  </a:cubicBezTo>
                  <a:cubicBezTo>
                    <a:pt x="225" y="70"/>
                    <a:pt x="176" y="23"/>
                    <a:pt x="135" y="0"/>
                  </a:cubicBezTo>
                  <a:cubicBezTo>
                    <a:pt x="165" y="58"/>
                    <a:pt x="0" y="129"/>
                    <a:pt x="130" y="195"/>
                  </a:cubicBezTo>
                  <a:cubicBezTo>
                    <a:pt x="130" y="195"/>
                    <a:pt x="134" y="185"/>
                    <a:pt x="137" y="179"/>
                  </a:cubicBezTo>
                  <a:cubicBezTo>
                    <a:pt x="140" y="173"/>
                    <a:pt x="146" y="165"/>
                    <a:pt x="146" y="165"/>
                  </a:cubicBezTo>
                  <a:cubicBezTo>
                    <a:pt x="68" y="129"/>
                    <a:pt x="154" y="77"/>
                    <a:pt x="148" y="22"/>
                  </a:cubicBezTo>
                  <a:cubicBezTo>
                    <a:pt x="167" y="43"/>
                    <a:pt x="197" y="87"/>
                    <a:pt x="194" y="117"/>
                  </a:cubicBezTo>
                  <a:cubicBezTo>
                    <a:pt x="191" y="147"/>
                    <a:pt x="163" y="159"/>
                    <a:pt x="148" y="181"/>
                  </a:cubicBezTo>
                  <a:cubicBezTo>
                    <a:pt x="132" y="204"/>
                    <a:pt x="129" y="245"/>
                    <a:pt x="132" y="27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2849F124-7EE1-4E95-AEEB-8E4CF461CD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05063" y="6353175"/>
              <a:ext cx="85725" cy="155575"/>
            </a:xfrm>
            <a:custGeom>
              <a:avLst/>
              <a:gdLst>
                <a:gd name="T0" fmla="*/ 54 w 54"/>
                <a:gd name="T1" fmla="*/ 24 h 97"/>
                <a:gd name="T2" fmla="*/ 38 w 54"/>
                <a:gd name="T3" fmla="*/ 16 h 97"/>
                <a:gd name="T4" fmla="*/ 16 w 54"/>
                <a:gd name="T5" fmla="*/ 0 h 97"/>
                <a:gd name="T6" fmla="*/ 0 w 54"/>
                <a:gd name="T7" fmla="*/ 97 h 97"/>
                <a:gd name="T8" fmla="*/ 49 w 54"/>
                <a:gd name="T9" fmla="*/ 97 h 97"/>
                <a:gd name="T10" fmla="*/ 54 w 54"/>
                <a:gd name="T11" fmla="*/ 2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97">
                  <a:moveTo>
                    <a:pt x="54" y="24"/>
                  </a:moveTo>
                  <a:cubicBezTo>
                    <a:pt x="54" y="24"/>
                    <a:pt x="44" y="20"/>
                    <a:pt x="38" y="16"/>
                  </a:cubicBezTo>
                  <a:cubicBezTo>
                    <a:pt x="29" y="10"/>
                    <a:pt x="16" y="0"/>
                    <a:pt x="16" y="0"/>
                  </a:cubicBezTo>
                  <a:cubicBezTo>
                    <a:pt x="25" y="34"/>
                    <a:pt x="26" y="74"/>
                    <a:pt x="0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8" y="69"/>
                    <a:pt x="49" y="48"/>
                    <a:pt x="54" y="2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148EF146-4A2E-49C6-A06E-FB58B7AF87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8451" y="6451600"/>
              <a:ext cx="1838325" cy="127000"/>
            </a:xfrm>
            <a:custGeom>
              <a:avLst/>
              <a:gdLst>
                <a:gd name="T0" fmla="*/ 1139 w 1157"/>
                <a:gd name="T1" fmla="*/ 53 h 79"/>
                <a:gd name="T2" fmla="*/ 1111 w 1157"/>
                <a:gd name="T3" fmla="*/ 36 h 79"/>
                <a:gd name="T4" fmla="*/ 1115 w 1157"/>
                <a:gd name="T5" fmla="*/ 59 h 79"/>
                <a:gd name="T6" fmla="*/ 1058 w 1157"/>
                <a:gd name="T7" fmla="*/ 55 h 79"/>
                <a:gd name="T8" fmla="*/ 1075 w 1157"/>
                <a:gd name="T9" fmla="*/ 20 h 79"/>
                <a:gd name="T10" fmla="*/ 1068 w 1157"/>
                <a:gd name="T11" fmla="*/ 54 h 79"/>
                <a:gd name="T12" fmla="*/ 1069 w 1157"/>
                <a:gd name="T13" fmla="*/ 73 h 79"/>
                <a:gd name="T14" fmla="*/ 1033 w 1157"/>
                <a:gd name="T15" fmla="*/ 42 h 79"/>
                <a:gd name="T16" fmla="*/ 1020 w 1157"/>
                <a:gd name="T17" fmla="*/ 56 h 79"/>
                <a:gd name="T18" fmla="*/ 967 w 1157"/>
                <a:gd name="T19" fmla="*/ 32 h 79"/>
                <a:gd name="T20" fmla="*/ 985 w 1157"/>
                <a:gd name="T21" fmla="*/ 51 h 79"/>
                <a:gd name="T22" fmla="*/ 909 w 1157"/>
                <a:gd name="T23" fmla="*/ 25 h 79"/>
                <a:gd name="T24" fmla="*/ 910 w 1157"/>
                <a:gd name="T25" fmla="*/ 62 h 79"/>
                <a:gd name="T26" fmla="*/ 858 w 1157"/>
                <a:gd name="T27" fmla="*/ 61 h 79"/>
                <a:gd name="T28" fmla="*/ 883 w 1157"/>
                <a:gd name="T29" fmla="*/ 37 h 79"/>
                <a:gd name="T30" fmla="*/ 851 w 1157"/>
                <a:gd name="T31" fmla="*/ 61 h 79"/>
                <a:gd name="T32" fmla="*/ 829 w 1157"/>
                <a:gd name="T33" fmla="*/ 58 h 79"/>
                <a:gd name="T34" fmla="*/ 843 w 1157"/>
                <a:gd name="T35" fmla="*/ 26 h 79"/>
                <a:gd name="T36" fmla="*/ 802 w 1157"/>
                <a:gd name="T37" fmla="*/ 26 h 79"/>
                <a:gd name="T38" fmla="*/ 799 w 1157"/>
                <a:gd name="T39" fmla="*/ 0 h 79"/>
                <a:gd name="T40" fmla="*/ 785 w 1157"/>
                <a:gd name="T41" fmla="*/ 61 h 79"/>
                <a:gd name="T42" fmla="*/ 758 w 1157"/>
                <a:gd name="T43" fmla="*/ 19 h 79"/>
                <a:gd name="T44" fmla="*/ 697 w 1157"/>
                <a:gd name="T45" fmla="*/ 59 h 79"/>
                <a:gd name="T46" fmla="*/ 718 w 1157"/>
                <a:gd name="T47" fmla="*/ 20 h 79"/>
                <a:gd name="T48" fmla="*/ 682 w 1157"/>
                <a:gd name="T49" fmla="*/ 20 h 79"/>
                <a:gd name="T50" fmla="*/ 665 w 1157"/>
                <a:gd name="T51" fmla="*/ 58 h 79"/>
                <a:gd name="T52" fmla="*/ 679 w 1157"/>
                <a:gd name="T53" fmla="*/ 26 h 79"/>
                <a:gd name="T54" fmla="*/ 645 w 1157"/>
                <a:gd name="T55" fmla="*/ 13 h 79"/>
                <a:gd name="T56" fmla="*/ 649 w 1157"/>
                <a:gd name="T57" fmla="*/ 20 h 79"/>
                <a:gd name="T58" fmla="*/ 630 w 1157"/>
                <a:gd name="T59" fmla="*/ 27 h 79"/>
                <a:gd name="T60" fmla="*/ 610 w 1157"/>
                <a:gd name="T61" fmla="*/ 53 h 79"/>
                <a:gd name="T62" fmla="*/ 604 w 1157"/>
                <a:gd name="T63" fmla="*/ 26 h 79"/>
                <a:gd name="T64" fmla="*/ 585 w 1157"/>
                <a:gd name="T65" fmla="*/ 33 h 79"/>
                <a:gd name="T66" fmla="*/ 576 w 1157"/>
                <a:gd name="T67" fmla="*/ 38 h 79"/>
                <a:gd name="T68" fmla="*/ 549 w 1157"/>
                <a:gd name="T69" fmla="*/ 42 h 79"/>
                <a:gd name="T70" fmla="*/ 525 w 1157"/>
                <a:gd name="T71" fmla="*/ 43 h 79"/>
                <a:gd name="T72" fmla="*/ 489 w 1157"/>
                <a:gd name="T73" fmla="*/ 9 h 79"/>
                <a:gd name="T74" fmla="*/ 497 w 1157"/>
                <a:gd name="T75" fmla="*/ 61 h 79"/>
                <a:gd name="T76" fmla="*/ 472 w 1157"/>
                <a:gd name="T77" fmla="*/ 37 h 79"/>
                <a:gd name="T78" fmla="*/ 452 w 1157"/>
                <a:gd name="T79" fmla="*/ 20 h 79"/>
                <a:gd name="T80" fmla="*/ 434 w 1157"/>
                <a:gd name="T81" fmla="*/ 37 h 79"/>
                <a:gd name="T82" fmla="*/ 395 w 1157"/>
                <a:gd name="T83" fmla="*/ 4 h 79"/>
                <a:gd name="T84" fmla="*/ 360 w 1157"/>
                <a:gd name="T85" fmla="*/ 61 h 79"/>
                <a:gd name="T86" fmla="*/ 334 w 1157"/>
                <a:gd name="T87" fmla="*/ 20 h 79"/>
                <a:gd name="T88" fmla="*/ 307 w 1157"/>
                <a:gd name="T89" fmla="*/ 25 h 79"/>
                <a:gd name="T90" fmla="*/ 272 w 1157"/>
                <a:gd name="T91" fmla="*/ 9 h 79"/>
                <a:gd name="T92" fmla="*/ 279 w 1157"/>
                <a:gd name="T93" fmla="*/ 61 h 79"/>
                <a:gd name="T94" fmla="*/ 265 w 1157"/>
                <a:gd name="T95" fmla="*/ 26 h 79"/>
                <a:gd name="T96" fmla="*/ 246 w 1157"/>
                <a:gd name="T97" fmla="*/ 33 h 79"/>
                <a:gd name="T98" fmla="*/ 210 w 1157"/>
                <a:gd name="T99" fmla="*/ 42 h 79"/>
                <a:gd name="T100" fmla="*/ 229 w 1157"/>
                <a:gd name="T101" fmla="*/ 61 h 79"/>
                <a:gd name="T102" fmla="*/ 186 w 1157"/>
                <a:gd name="T103" fmla="*/ 37 h 79"/>
                <a:gd name="T104" fmla="*/ 178 w 1157"/>
                <a:gd name="T105" fmla="*/ 4 h 79"/>
                <a:gd name="T106" fmla="*/ 143 w 1157"/>
                <a:gd name="T107" fmla="*/ 41 h 79"/>
                <a:gd name="T108" fmla="*/ 90 w 1157"/>
                <a:gd name="T109" fmla="*/ 33 h 79"/>
                <a:gd name="T110" fmla="*/ 89 w 1157"/>
                <a:gd name="T111" fmla="*/ 27 h 79"/>
                <a:gd name="T112" fmla="*/ 58 w 1157"/>
                <a:gd name="T113" fmla="*/ 25 h 79"/>
                <a:gd name="T114" fmla="*/ 59 w 1157"/>
                <a:gd name="T115" fmla="*/ 62 h 79"/>
                <a:gd name="T116" fmla="*/ 13 w 1157"/>
                <a:gd name="T117" fmla="*/ 34 h 79"/>
                <a:gd name="T118" fmla="*/ 25 w 1157"/>
                <a:gd name="T119" fmla="*/ 19 h 79"/>
                <a:gd name="T120" fmla="*/ 34 w 1157"/>
                <a:gd name="T121" fmla="*/ 45 h 79"/>
                <a:gd name="T122" fmla="*/ 0 w 1157"/>
                <a:gd name="T123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57" h="79">
                  <a:moveTo>
                    <a:pt x="1121" y="20"/>
                  </a:moveTo>
                  <a:cubicBezTo>
                    <a:pt x="1136" y="61"/>
                    <a:pt x="1136" y="61"/>
                    <a:pt x="1136" y="61"/>
                  </a:cubicBezTo>
                  <a:cubicBezTo>
                    <a:pt x="1142" y="61"/>
                    <a:pt x="1142" y="61"/>
                    <a:pt x="1142" y="61"/>
                  </a:cubicBezTo>
                  <a:cubicBezTo>
                    <a:pt x="1157" y="20"/>
                    <a:pt x="1157" y="20"/>
                    <a:pt x="1157" y="20"/>
                  </a:cubicBezTo>
                  <a:cubicBezTo>
                    <a:pt x="1150" y="20"/>
                    <a:pt x="1150" y="20"/>
                    <a:pt x="1150" y="20"/>
                  </a:cubicBezTo>
                  <a:cubicBezTo>
                    <a:pt x="1143" y="43"/>
                    <a:pt x="1143" y="43"/>
                    <a:pt x="1143" y="43"/>
                  </a:cubicBezTo>
                  <a:cubicBezTo>
                    <a:pt x="1141" y="47"/>
                    <a:pt x="1140" y="50"/>
                    <a:pt x="1139" y="53"/>
                  </a:cubicBezTo>
                  <a:cubicBezTo>
                    <a:pt x="1139" y="53"/>
                    <a:pt x="1139" y="53"/>
                    <a:pt x="1139" y="53"/>
                  </a:cubicBezTo>
                  <a:cubicBezTo>
                    <a:pt x="1138" y="50"/>
                    <a:pt x="1137" y="47"/>
                    <a:pt x="1136" y="43"/>
                  </a:cubicBezTo>
                  <a:cubicBezTo>
                    <a:pt x="1129" y="20"/>
                    <a:pt x="1129" y="20"/>
                    <a:pt x="1129" y="20"/>
                  </a:cubicBezTo>
                  <a:lnTo>
                    <a:pt x="1121" y="20"/>
                  </a:lnTo>
                  <a:close/>
                  <a:moveTo>
                    <a:pt x="1090" y="36"/>
                  </a:moveTo>
                  <a:cubicBezTo>
                    <a:pt x="1091" y="31"/>
                    <a:pt x="1094" y="25"/>
                    <a:pt x="1101" y="25"/>
                  </a:cubicBezTo>
                  <a:cubicBezTo>
                    <a:pt x="1109" y="25"/>
                    <a:pt x="1111" y="32"/>
                    <a:pt x="1111" y="36"/>
                  </a:cubicBezTo>
                  <a:lnTo>
                    <a:pt x="1090" y="36"/>
                  </a:lnTo>
                  <a:close/>
                  <a:moveTo>
                    <a:pt x="1117" y="42"/>
                  </a:moveTo>
                  <a:cubicBezTo>
                    <a:pt x="1117" y="41"/>
                    <a:pt x="1117" y="40"/>
                    <a:pt x="1117" y="38"/>
                  </a:cubicBezTo>
                  <a:cubicBezTo>
                    <a:pt x="1117" y="31"/>
                    <a:pt x="1114" y="19"/>
                    <a:pt x="1102" y="19"/>
                  </a:cubicBezTo>
                  <a:cubicBezTo>
                    <a:pt x="1090" y="19"/>
                    <a:pt x="1084" y="29"/>
                    <a:pt x="1084" y="41"/>
                  </a:cubicBezTo>
                  <a:cubicBezTo>
                    <a:pt x="1084" y="53"/>
                    <a:pt x="1091" y="62"/>
                    <a:pt x="1102" y="62"/>
                  </a:cubicBezTo>
                  <a:cubicBezTo>
                    <a:pt x="1108" y="62"/>
                    <a:pt x="1113" y="60"/>
                    <a:pt x="1115" y="59"/>
                  </a:cubicBezTo>
                  <a:cubicBezTo>
                    <a:pt x="1114" y="54"/>
                    <a:pt x="1114" y="54"/>
                    <a:pt x="1114" y="54"/>
                  </a:cubicBezTo>
                  <a:cubicBezTo>
                    <a:pt x="1111" y="55"/>
                    <a:pt x="1108" y="56"/>
                    <a:pt x="1103" y="56"/>
                  </a:cubicBezTo>
                  <a:cubicBezTo>
                    <a:pt x="1096" y="56"/>
                    <a:pt x="1090" y="52"/>
                    <a:pt x="1090" y="42"/>
                  </a:cubicBezTo>
                  <a:lnTo>
                    <a:pt x="1117" y="42"/>
                  </a:lnTo>
                  <a:close/>
                  <a:moveTo>
                    <a:pt x="1068" y="43"/>
                  </a:moveTo>
                  <a:cubicBezTo>
                    <a:pt x="1068" y="45"/>
                    <a:pt x="1068" y="46"/>
                    <a:pt x="1067" y="47"/>
                  </a:cubicBezTo>
                  <a:cubicBezTo>
                    <a:pt x="1066" y="52"/>
                    <a:pt x="1062" y="55"/>
                    <a:pt x="1058" y="55"/>
                  </a:cubicBezTo>
                  <a:cubicBezTo>
                    <a:pt x="1050" y="55"/>
                    <a:pt x="1047" y="48"/>
                    <a:pt x="1047" y="40"/>
                  </a:cubicBezTo>
                  <a:cubicBezTo>
                    <a:pt x="1047" y="31"/>
                    <a:pt x="1051" y="25"/>
                    <a:pt x="1058" y="25"/>
                  </a:cubicBezTo>
                  <a:cubicBezTo>
                    <a:pt x="1063" y="25"/>
                    <a:pt x="1066" y="28"/>
                    <a:pt x="1068" y="33"/>
                  </a:cubicBezTo>
                  <a:cubicBezTo>
                    <a:pt x="1068" y="34"/>
                    <a:pt x="1068" y="35"/>
                    <a:pt x="1068" y="36"/>
                  </a:cubicBezTo>
                  <a:lnTo>
                    <a:pt x="1068" y="43"/>
                  </a:lnTo>
                  <a:close/>
                  <a:moveTo>
                    <a:pt x="1075" y="31"/>
                  </a:moveTo>
                  <a:cubicBezTo>
                    <a:pt x="1075" y="26"/>
                    <a:pt x="1075" y="23"/>
                    <a:pt x="1075" y="20"/>
                  </a:cubicBezTo>
                  <a:cubicBezTo>
                    <a:pt x="1069" y="20"/>
                    <a:pt x="1069" y="20"/>
                    <a:pt x="1069" y="20"/>
                  </a:cubicBezTo>
                  <a:cubicBezTo>
                    <a:pt x="1069" y="26"/>
                    <a:pt x="1069" y="26"/>
                    <a:pt x="1069" y="26"/>
                  </a:cubicBezTo>
                  <a:cubicBezTo>
                    <a:pt x="1069" y="26"/>
                    <a:pt x="1069" y="26"/>
                    <a:pt x="1069" y="26"/>
                  </a:cubicBezTo>
                  <a:cubicBezTo>
                    <a:pt x="1067" y="23"/>
                    <a:pt x="1063" y="19"/>
                    <a:pt x="1057" y="19"/>
                  </a:cubicBezTo>
                  <a:cubicBezTo>
                    <a:pt x="1048" y="19"/>
                    <a:pt x="1039" y="27"/>
                    <a:pt x="1039" y="41"/>
                  </a:cubicBezTo>
                  <a:cubicBezTo>
                    <a:pt x="1039" y="52"/>
                    <a:pt x="1046" y="60"/>
                    <a:pt x="1056" y="60"/>
                  </a:cubicBezTo>
                  <a:cubicBezTo>
                    <a:pt x="1062" y="60"/>
                    <a:pt x="1066" y="57"/>
                    <a:pt x="1068" y="54"/>
                  </a:cubicBezTo>
                  <a:cubicBezTo>
                    <a:pt x="1068" y="54"/>
                    <a:pt x="1068" y="54"/>
                    <a:pt x="1068" y="54"/>
                  </a:cubicBezTo>
                  <a:cubicBezTo>
                    <a:pt x="1068" y="58"/>
                    <a:pt x="1068" y="58"/>
                    <a:pt x="1068" y="58"/>
                  </a:cubicBezTo>
                  <a:cubicBezTo>
                    <a:pt x="1068" y="68"/>
                    <a:pt x="1063" y="72"/>
                    <a:pt x="1056" y="72"/>
                  </a:cubicBezTo>
                  <a:cubicBezTo>
                    <a:pt x="1051" y="72"/>
                    <a:pt x="1047" y="71"/>
                    <a:pt x="1045" y="69"/>
                  </a:cubicBezTo>
                  <a:cubicBezTo>
                    <a:pt x="1043" y="75"/>
                    <a:pt x="1043" y="75"/>
                    <a:pt x="1043" y="75"/>
                  </a:cubicBezTo>
                  <a:cubicBezTo>
                    <a:pt x="1046" y="77"/>
                    <a:pt x="1051" y="78"/>
                    <a:pt x="1056" y="78"/>
                  </a:cubicBezTo>
                  <a:cubicBezTo>
                    <a:pt x="1060" y="78"/>
                    <a:pt x="1066" y="77"/>
                    <a:pt x="1069" y="73"/>
                  </a:cubicBezTo>
                  <a:cubicBezTo>
                    <a:pt x="1073" y="70"/>
                    <a:pt x="1075" y="64"/>
                    <a:pt x="1075" y="55"/>
                  </a:cubicBezTo>
                  <a:lnTo>
                    <a:pt x="1075" y="31"/>
                  </a:lnTo>
                  <a:close/>
                  <a:moveTo>
                    <a:pt x="1007" y="36"/>
                  </a:moveTo>
                  <a:cubicBezTo>
                    <a:pt x="1007" y="31"/>
                    <a:pt x="1010" y="25"/>
                    <a:pt x="1017" y="25"/>
                  </a:cubicBezTo>
                  <a:cubicBezTo>
                    <a:pt x="1025" y="25"/>
                    <a:pt x="1027" y="32"/>
                    <a:pt x="1027" y="36"/>
                  </a:cubicBezTo>
                  <a:lnTo>
                    <a:pt x="1007" y="36"/>
                  </a:lnTo>
                  <a:close/>
                  <a:moveTo>
                    <a:pt x="1033" y="42"/>
                  </a:moveTo>
                  <a:cubicBezTo>
                    <a:pt x="1034" y="41"/>
                    <a:pt x="1034" y="40"/>
                    <a:pt x="1034" y="38"/>
                  </a:cubicBezTo>
                  <a:cubicBezTo>
                    <a:pt x="1034" y="31"/>
                    <a:pt x="1030" y="19"/>
                    <a:pt x="1018" y="19"/>
                  </a:cubicBezTo>
                  <a:cubicBezTo>
                    <a:pt x="1007" y="19"/>
                    <a:pt x="1000" y="29"/>
                    <a:pt x="1000" y="41"/>
                  </a:cubicBezTo>
                  <a:cubicBezTo>
                    <a:pt x="1000" y="53"/>
                    <a:pt x="1007" y="62"/>
                    <a:pt x="1019" y="62"/>
                  </a:cubicBezTo>
                  <a:cubicBezTo>
                    <a:pt x="1025" y="62"/>
                    <a:pt x="1029" y="60"/>
                    <a:pt x="1032" y="59"/>
                  </a:cubicBezTo>
                  <a:cubicBezTo>
                    <a:pt x="1030" y="54"/>
                    <a:pt x="1030" y="54"/>
                    <a:pt x="1030" y="54"/>
                  </a:cubicBezTo>
                  <a:cubicBezTo>
                    <a:pt x="1028" y="55"/>
                    <a:pt x="1025" y="56"/>
                    <a:pt x="1020" y="56"/>
                  </a:cubicBezTo>
                  <a:cubicBezTo>
                    <a:pt x="1013" y="56"/>
                    <a:pt x="1007" y="52"/>
                    <a:pt x="1007" y="42"/>
                  </a:cubicBezTo>
                  <a:lnTo>
                    <a:pt x="1033" y="42"/>
                  </a:lnTo>
                  <a:close/>
                  <a:moveTo>
                    <a:pt x="957" y="61"/>
                  </a:moveTo>
                  <a:cubicBezTo>
                    <a:pt x="957" y="37"/>
                    <a:pt x="957" y="37"/>
                    <a:pt x="957" y="37"/>
                  </a:cubicBezTo>
                  <a:cubicBezTo>
                    <a:pt x="957" y="27"/>
                    <a:pt x="957" y="20"/>
                    <a:pt x="957" y="13"/>
                  </a:cubicBezTo>
                  <a:cubicBezTo>
                    <a:pt x="957" y="13"/>
                    <a:pt x="957" y="13"/>
                    <a:pt x="957" y="13"/>
                  </a:cubicBezTo>
                  <a:cubicBezTo>
                    <a:pt x="960" y="19"/>
                    <a:pt x="963" y="26"/>
                    <a:pt x="967" y="32"/>
                  </a:cubicBezTo>
                  <a:cubicBezTo>
                    <a:pt x="984" y="61"/>
                    <a:pt x="984" y="61"/>
                    <a:pt x="984" y="61"/>
                  </a:cubicBezTo>
                  <a:cubicBezTo>
                    <a:pt x="991" y="61"/>
                    <a:pt x="991" y="61"/>
                    <a:pt x="991" y="61"/>
                  </a:cubicBezTo>
                  <a:cubicBezTo>
                    <a:pt x="991" y="4"/>
                    <a:pt x="991" y="4"/>
                    <a:pt x="991" y="4"/>
                  </a:cubicBezTo>
                  <a:cubicBezTo>
                    <a:pt x="984" y="4"/>
                    <a:pt x="984" y="4"/>
                    <a:pt x="984" y="4"/>
                  </a:cubicBezTo>
                  <a:cubicBezTo>
                    <a:pt x="984" y="28"/>
                    <a:pt x="984" y="28"/>
                    <a:pt x="984" y="28"/>
                  </a:cubicBezTo>
                  <a:cubicBezTo>
                    <a:pt x="984" y="37"/>
                    <a:pt x="985" y="43"/>
                    <a:pt x="985" y="51"/>
                  </a:cubicBezTo>
                  <a:cubicBezTo>
                    <a:pt x="985" y="51"/>
                    <a:pt x="985" y="51"/>
                    <a:pt x="985" y="51"/>
                  </a:cubicBezTo>
                  <a:cubicBezTo>
                    <a:pt x="983" y="45"/>
                    <a:pt x="979" y="39"/>
                    <a:pt x="976" y="33"/>
                  </a:cubicBezTo>
                  <a:cubicBezTo>
                    <a:pt x="959" y="4"/>
                    <a:pt x="959" y="4"/>
                    <a:pt x="959" y="4"/>
                  </a:cubicBezTo>
                  <a:cubicBezTo>
                    <a:pt x="951" y="4"/>
                    <a:pt x="951" y="4"/>
                    <a:pt x="951" y="4"/>
                  </a:cubicBezTo>
                  <a:cubicBezTo>
                    <a:pt x="951" y="61"/>
                    <a:pt x="951" y="61"/>
                    <a:pt x="951" y="61"/>
                  </a:cubicBezTo>
                  <a:lnTo>
                    <a:pt x="957" y="61"/>
                  </a:lnTo>
                  <a:close/>
                  <a:moveTo>
                    <a:pt x="898" y="36"/>
                  </a:moveTo>
                  <a:cubicBezTo>
                    <a:pt x="899" y="31"/>
                    <a:pt x="902" y="25"/>
                    <a:pt x="909" y="25"/>
                  </a:cubicBezTo>
                  <a:cubicBezTo>
                    <a:pt x="917" y="25"/>
                    <a:pt x="919" y="32"/>
                    <a:pt x="919" y="36"/>
                  </a:cubicBezTo>
                  <a:lnTo>
                    <a:pt x="898" y="36"/>
                  </a:lnTo>
                  <a:close/>
                  <a:moveTo>
                    <a:pt x="925" y="42"/>
                  </a:moveTo>
                  <a:cubicBezTo>
                    <a:pt x="925" y="41"/>
                    <a:pt x="925" y="40"/>
                    <a:pt x="925" y="38"/>
                  </a:cubicBezTo>
                  <a:cubicBezTo>
                    <a:pt x="925" y="31"/>
                    <a:pt x="922" y="19"/>
                    <a:pt x="910" y="19"/>
                  </a:cubicBezTo>
                  <a:cubicBezTo>
                    <a:pt x="898" y="19"/>
                    <a:pt x="892" y="29"/>
                    <a:pt x="892" y="41"/>
                  </a:cubicBezTo>
                  <a:cubicBezTo>
                    <a:pt x="892" y="53"/>
                    <a:pt x="899" y="62"/>
                    <a:pt x="910" y="62"/>
                  </a:cubicBezTo>
                  <a:cubicBezTo>
                    <a:pt x="917" y="62"/>
                    <a:pt x="921" y="60"/>
                    <a:pt x="923" y="59"/>
                  </a:cubicBezTo>
                  <a:cubicBezTo>
                    <a:pt x="922" y="54"/>
                    <a:pt x="922" y="54"/>
                    <a:pt x="922" y="54"/>
                  </a:cubicBezTo>
                  <a:cubicBezTo>
                    <a:pt x="919" y="55"/>
                    <a:pt x="916" y="56"/>
                    <a:pt x="911" y="56"/>
                  </a:cubicBezTo>
                  <a:cubicBezTo>
                    <a:pt x="904" y="56"/>
                    <a:pt x="898" y="52"/>
                    <a:pt x="898" y="42"/>
                  </a:cubicBezTo>
                  <a:lnTo>
                    <a:pt x="925" y="42"/>
                  </a:lnTo>
                  <a:close/>
                  <a:moveTo>
                    <a:pt x="851" y="61"/>
                  </a:moveTo>
                  <a:cubicBezTo>
                    <a:pt x="858" y="61"/>
                    <a:pt x="858" y="61"/>
                    <a:pt x="858" y="61"/>
                  </a:cubicBezTo>
                  <a:cubicBezTo>
                    <a:pt x="858" y="36"/>
                    <a:pt x="858" y="36"/>
                    <a:pt x="858" y="36"/>
                  </a:cubicBezTo>
                  <a:cubicBezTo>
                    <a:pt x="858" y="35"/>
                    <a:pt x="858" y="34"/>
                    <a:pt x="858" y="33"/>
                  </a:cubicBezTo>
                  <a:cubicBezTo>
                    <a:pt x="859" y="29"/>
                    <a:pt x="863" y="25"/>
                    <a:pt x="867" y="25"/>
                  </a:cubicBezTo>
                  <a:cubicBezTo>
                    <a:pt x="874" y="25"/>
                    <a:pt x="876" y="31"/>
                    <a:pt x="876" y="37"/>
                  </a:cubicBezTo>
                  <a:cubicBezTo>
                    <a:pt x="876" y="61"/>
                    <a:pt x="876" y="61"/>
                    <a:pt x="876" y="61"/>
                  </a:cubicBezTo>
                  <a:cubicBezTo>
                    <a:pt x="883" y="61"/>
                    <a:pt x="883" y="61"/>
                    <a:pt x="883" y="61"/>
                  </a:cubicBezTo>
                  <a:cubicBezTo>
                    <a:pt x="883" y="37"/>
                    <a:pt x="883" y="37"/>
                    <a:pt x="883" y="37"/>
                  </a:cubicBezTo>
                  <a:cubicBezTo>
                    <a:pt x="883" y="23"/>
                    <a:pt x="875" y="19"/>
                    <a:pt x="870" y="19"/>
                  </a:cubicBezTo>
                  <a:cubicBezTo>
                    <a:pt x="867" y="19"/>
                    <a:pt x="865" y="20"/>
                    <a:pt x="863" y="21"/>
                  </a:cubicBezTo>
                  <a:cubicBezTo>
                    <a:pt x="861" y="23"/>
                    <a:pt x="859" y="24"/>
                    <a:pt x="858" y="27"/>
                  </a:cubicBezTo>
                  <a:cubicBezTo>
                    <a:pt x="858" y="27"/>
                    <a:pt x="858" y="27"/>
                    <a:pt x="858" y="27"/>
                  </a:cubicBezTo>
                  <a:cubicBezTo>
                    <a:pt x="858" y="1"/>
                    <a:pt x="858" y="1"/>
                    <a:pt x="858" y="1"/>
                  </a:cubicBezTo>
                  <a:cubicBezTo>
                    <a:pt x="851" y="1"/>
                    <a:pt x="851" y="1"/>
                    <a:pt x="851" y="1"/>
                  </a:cubicBezTo>
                  <a:lnTo>
                    <a:pt x="851" y="61"/>
                  </a:lnTo>
                  <a:close/>
                  <a:moveTo>
                    <a:pt x="826" y="13"/>
                  </a:moveTo>
                  <a:cubicBezTo>
                    <a:pt x="826" y="20"/>
                    <a:pt x="826" y="20"/>
                    <a:pt x="826" y="20"/>
                  </a:cubicBezTo>
                  <a:cubicBezTo>
                    <a:pt x="820" y="20"/>
                    <a:pt x="820" y="20"/>
                    <a:pt x="820" y="20"/>
                  </a:cubicBezTo>
                  <a:cubicBezTo>
                    <a:pt x="820" y="26"/>
                    <a:pt x="820" y="26"/>
                    <a:pt x="820" y="26"/>
                  </a:cubicBezTo>
                  <a:cubicBezTo>
                    <a:pt x="826" y="26"/>
                    <a:pt x="826" y="26"/>
                    <a:pt x="826" y="26"/>
                  </a:cubicBezTo>
                  <a:cubicBezTo>
                    <a:pt x="826" y="48"/>
                    <a:pt x="826" y="48"/>
                    <a:pt x="826" y="48"/>
                  </a:cubicBezTo>
                  <a:cubicBezTo>
                    <a:pt x="826" y="53"/>
                    <a:pt x="827" y="56"/>
                    <a:pt x="829" y="58"/>
                  </a:cubicBezTo>
                  <a:cubicBezTo>
                    <a:pt x="830" y="60"/>
                    <a:pt x="833" y="62"/>
                    <a:pt x="836" y="62"/>
                  </a:cubicBezTo>
                  <a:cubicBezTo>
                    <a:pt x="839" y="62"/>
                    <a:pt x="841" y="61"/>
                    <a:pt x="842" y="61"/>
                  </a:cubicBezTo>
                  <a:cubicBezTo>
                    <a:pt x="842" y="55"/>
                    <a:pt x="842" y="55"/>
                    <a:pt x="842" y="55"/>
                  </a:cubicBezTo>
                  <a:cubicBezTo>
                    <a:pt x="841" y="55"/>
                    <a:pt x="840" y="55"/>
                    <a:pt x="838" y="55"/>
                  </a:cubicBezTo>
                  <a:cubicBezTo>
                    <a:pt x="834" y="55"/>
                    <a:pt x="833" y="53"/>
                    <a:pt x="833" y="48"/>
                  </a:cubicBezTo>
                  <a:cubicBezTo>
                    <a:pt x="833" y="26"/>
                    <a:pt x="833" y="26"/>
                    <a:pt x="833" y="26"/>
                  </a:cubicBezTo>
                  <a:cubicBezTo>
                    <a:pt x="843" y="26"/>
                    <a:pt x="843" y="26"/>
                    <a:pt x="843" y="26"/>
                  </a:cubicBezTo>
                  <a:cubicBezTo>
                    <a:pt x="843" y="20"/>
                    <a:pt x="843" y="20"/>
                    <a:pt x="843" y="20"/>
                  </a:cubicBezTo>
                  <a:cubicBezTo>
                    <a:pt x="833" y="20"/>
                    <a:pt x="833" y="20"/>
                    <a:pt x="833" y="20"/>
                  </a:cubicBezTo>
                  <a:cubicBezTo>
                    <a:pt x="833" y="10"/>
                    <a:pt x="833" y="10"/>
                    <a:pt x="833" y="10"/>
                  </a:cubicBezTo>
                  <a:lnTo>
                    <a:pt x="826" y="13"/>
                  </a:lnTo>
                  <a:close/>
                  <a:moveTo>
                    <a:pt x="792" y="61"/>
                  </a:moveTo>
                  <a:cubicBezTo>
                    <a:pt x="792" y="26"/>
                    <a:pt x="792" y="26"/>
                    <a:pt x="792" y="26"/>
                  </a:cubicBezTo>
                  <a:cubicBezTo>
                    <a:pt x="802" y="26"/>
                    <a:pt x="802" y="26"/>
                    <a:pt x="802" y="26"/>
                  </a:cubicBezTo>
                  <a:cubicBezTo>
                    <a:pt x="802" y="20"/>
                    <a:pt x="802" y="20"/>
                    <a:pt x="802" y="20"/>
                  </a:cubicBezTo>
                  <a:cubicBezTo>
                    <a:pt x="792" y="20"/>
                    <a:pt x="792" y="20"/>
                    <a:pt x="792" y="20"/>
                  </a:cubicBezTo>
                  <a:cubicBezTo>
                    <a:pt x="792" y="18"/>
                    <a:pt x="792" y="18"/>
                    <a:pt x="792" y="18"/>
                  </a:cubicBezTo>
                  <a:cubicBezTo>
                    <a:pt x="792" y="12"/>
                    <a:pt x="794" y="6"/>
                    <a:pt x="800" y="6"/>
                  </a:cubicBezTo>
                  <a:cubicBezTo>
                    <a:pt x="802" y="6"/>
                    <a:pt x="803" y="7"/>
                    <a:pt x="804" y="7"/>
                  </a:cubicBezTo>
                  <a:cubicBezTo>
                    <a:pt x="805" y="1"/>
                    <a:pt x="805" y="1"/>
                    <a:pt x="805" y="1"/>
                  </a:cubicBezTo>
                  <a:cubicBezTo>
                    <a:pt x="804" y="1"/>
                    <a:pt x="802" y="0"/>
                    <a:pt x="799" y="0"/>
                  </a:cubicBezTo>
                  <a:cubicBezTo>
                    <a:pt x="796" y="0"/>
                    <a:pt x="792" y="1"/>
                    <a:pt x="790" y="4"/>
                  </a:cubicBezTo>
                  <a:cubicBezTo>
                    <a:pt x="787" y="7"/>
                    <a:pt x="785" y="12"/>
                    <a:pt x="785" y="18"/>
                  </a:cubicBezTo>
                  <a:cubicBezTo>
                    <a:pt x="785" y="20"/>
                    <a:pt x="785" y="20"/>
                    <a:pt x="785" y="20"/>
                  </a:cubicBezTo>
                  <a:cubicBezTo>
                    <a:pt x="780" y="20"/>
                    <a:pt x="780" y="20"/>
                    <a:pt x="780" y="20"/>
                  </a:cubicBezTo>
                  <a:cubicBezTo>
                    <a:pt x="780" y="26"/>
                    <a:pt x="780" y="26"/>
                    <a:pt x="780" y="26"/>
                  </a:cubicBezTo>
                  <a:cubicBezTo>
                    <a:pt x="785" y="26"/>
                    <a:pt x="785" y="26"/>
                    <a:pt x="785" y="26"/>
                  </a:cubicBezTo>
                  <a:cubicBezTo>
                    <a:pt x="785" y="61"/>
                    <a:pt x="785" y="61"/>
                    <a:pt x="785" y="61"/>
                  </a:cubicBezTo>
                  <a:lnTo>
                    <a:pt x="792" y="61"/>
                  </a:lnTo>
                  <a:close/>
                  <a:moveTo>
                    <a:pt x="757" y="25"/>
                  </a:moveTo>
                  <a:cubicBezTo>
                    <a:pt x="766" y="25"/>
                    <a:pt x="769" y="33"/>
                    <a:pt x="769" y="40"/>
                  </a:cubicBezTo>
                  <a:cubicBezTo>
                    <a:pt x="769" y="49"/>
                    <a:pt x="764" y="56"/>
                    <a:pt x="757" y="56"/>
                  </a:cubicBezTo>
                  <a:cubicBezTo>
                    <a:pt x="750" y="56"/>
                    <a:pt x="746" y="49"/>
                    <a:pt x="746" y="40"/>
                  </a:cubicBezTo>
                  <a:cubicBezTo>
                    <a:pt x="746" y="33"/>
                    <a:pt x="749" y="25"/>
                    <a:pt x="757" y="25"/>
                  </a:cubicBezTo>
                  <a:moveTo>
                    <a:pt x="758" y="19"/>
                  </a:moveTo>
                  <a:cubicBezTo>
                    <a:pt x="747" y="19"/>
                    <a:pt x="739" y="27"/>
                    <a:pt x="739" y="41"/>
                  </a:cubicBezTo>
                  <a:cubicBezTo>
                    <a:pt x="739" y="54"/>
                    <a:pt x="747" y="62"/>
                    <a:pt x="757" y="62"/>
                  </a:cubicBezTo>
                  <a:cubicBezTo>
                    <a:pt x="766" y="62"/>
                    <a:pt x="776" y="55"/>
                    <a:pt x="776" y="40"/>
                  </a:cubicBezTo>
                  <a:cubicBezTo>
                    <a:pt x="776" y="28"/>
                    <a:pt x="769" y="19"/>
                    <a:pt x="758" y="19"/>
                  </a:cubicBezTo>
                  <a:moveTo>
                    <a:pt x="682" y="20"/>
                  </a:moveTo>
                  <a:cubicBezTo>
                    <a:pt x="696" y="57"/>
                    <a:pt x="696" y="57"/>
                    <a:pt x="696" y="57"/>
                  </a:cubicBezTo>
                  <a:cubicBezTo>
                    <a:pt x="697" y="58"/>
                    <a:pt x="697" y="59"/>
                    <a:pt x="697" y="59"/>
                  </a:cubicBezTo>
                  <a:cubicBezTo>
                    <a:pt x="697" y="60"/>
                    <a:pt x="697" y="60"/>
                    <a:pt x="696" y="61"/>
                  </a:cubicBezTo>
                  <a:cubicBezTo>
                    <a:pt x="695" y="65"/>
                    <a:pt x="692" y="68"/>
                    <a:pt x="691" y="69"/>
                  </a:cubicBezTo>
                  <a:cubicBezTo>
                    <a:pt x="689" y="71"/>
                    <a:pt x="686" y="72"/>
                    <a:pt x="685" y="73"/>
                  </a:cubicBezTo>
                  <a:cubicBezTo>
                    <a:pt x="686" y="79"/>
                    <a:pt x="686" y="79"/>
                    <a:pt x="686" y="79"/>
                  </a:cubicBezTo>
                  <a:cubicBezTo>
                    <a:pt x="688" y="79"/>
                    <a:pt x="691" y="77"/>
                    <a:pt x="695" y="74"/>
                  </a:cubicBezTo>
                  <a:cubicBezTo>
                    <a:pt x="700" y="70"/>
                    <a:pt x="703" y="63"/>
                    <a:pt x="708" y="49"/>
                  </a:cubicBezTo>
                  <a:cubicBezTo>
                    <a:pt x="718" y="20"/>
                    <a:pt x="718" y="20"/>
                    <a:pt x="718" y="20"/>
                  </a:cubicBezTo>
                  <a:cubicBezTo>
                    <a:pt x="711" y="20"/>
                    <a:pt x="711" y="20"/>
                    <a:pt x="711" y="20"/>
                  </a:cubicBezTo>
                  <a:cubicBezTo>
                    <a:pt x="703" y="44"/>
                    <a:pt x="703" y="44"/>
                    <a:pt x="703" y="44"/>
                  </a:cubicBezTo>
                  <a:cubicBezTo>
                    <a:pt x="702" y="47"/>
                    <a:pt x="702" y="50"/>
                    <a:pt x="701" y="52"/>
                  </a:cubicBezTo>
                  <a:cubicBezTo>
                    <a:pt x="701" y="52"/>
                    <a:pt x="701" y="52"/>
                    <a:pt x="701" y="52"/>
                  </a:cubicBezTo>
                  <a:cubicBezTo>
                    <a:pt x="700" y="50"/>
                    <a:pt x="699" y="47"/>
                    <a:pt x="698" y="44"/>
                  </a:cubicBezTo>
                  <a:cubicBezTo>
                    <a:pt x="690" y="20"/>
                    <a:pt x="690" y="20"/>
                    <a:pt x="690" y="20"/>
                  </a:cubicBezTo>
                  <a:lnTo>
                    <a:pt x="682" y="20"/>
                  </a:lnTo>
                  <a:close/>
                  <a:moveTo>
                    <a:pt x="662" y="13"/>
                  </a:moveTo>
                  <a:cubicBezTo>
                    <a:pt x="662" y="20"/>
                    <a:pt x="662" y="20"/>
                    <a:pt x="662" y="20"/>
                  </a:cubicBezTo>
                  <a:cubicBezTo>
                    <a:pt x="656" y="20"/>
                    <a:pt x="656" y="20"/>
                    <a:pt x="656" y="20"/>
                  </a:cubicBezTo>
                  <a:cubicBezTo>
                    <a:pt x="656" y="26"/>
                    <a:pt x="656" y="26"/>
                    <a:pt x="656" y="26"/>
                  </a:cubicBezTo>
                  <a:cubicBezTo>
                    <a:pt x="662" y="26"/>
                    <a:pt x="662" y="26"/>
                    <a:pt x="662" y="26"/>
                  </a:cubicBezTo>
                  <a:cubicBezTo>
                    <a:pt x="662" y="48"/>
                    <a:pt x="662" y="48"/>
                    <a:pt x="662" y="48"/>
                  </a:cubicBezTo>
                  <a:cubicBezTo>
                    <a:pt x="662" y="53"/>
                    <a:pt x="663" y="56"/>
                    <a:pt x="665" y="58"/>
                  </a:cubicBezTo>
                  <a:cubicBezTo>
                    <a:pt x="667" y="60"/>
                    <a:pt x="669" y="62"/>
                    <a:pt x="672" y="62"/>
                  </a:cubicBezTo>
                  <a:cubicBezTo>
                    <a:pt x="675" y="62"/>
                    <a:pt x="677" y="61"/>
                    <a:pt x="679" y="61"/>
                  </a:cubicBezTo>
                  <a:cubicBezTo>
                    <a:pt x="678" y="55"/>
                    <a:pt x="678" y="55"/>
                    <a:pt x="678" y="55"/>
                  </a:cubicBezTo>
                  <a:cubicBezTo>
                    <a:pt x="677" y="55"/>
                    <a:pt x="676" y="55"/>
                    <a:pt x="674" y="55"/>
                  </a:cubicBezTo>
                  <a:cubicBezTo>
                    <a:pt x="670" y="55"/>
                    <a:pt x="669" y="53"/>
                    <a:pt x="669" y="48"/>
                  </a:cubicBezTo>
                  <a:cubicBezTo>
                    <a:pt x="669" y="26"/>
                    <a:pt x="669" y="26"/>
                    <a:pt x="669" y="26"/>
                  </a:cubicBezTo>
                  <a:cubicBezTo>
                    <a:pt x="679" y="26"/>
                    <a:pt x="679" y="26"/>
                    <a:pt x="679" y="26"/>
                  </a:cubicBezTo>
                  <a:cubicBezTo>
                    <a:pt x="679" y="20"/>
                    <a:pt x="679" y="20"/>
                    <a:pt x="679" y="20"/>
                  </a:cubicBezTo>
                  <a:cubicBezTo>
                    <a:pt x="669" y="20"/>
                    <a:pt x="669" y="20"/>
                    <a:pt x="669" y="20"/>
                  </a:cubicBezTo>
                  <a:cubicBezTo>
                    <a:pt x="669" y="10"/>
                    <a:pt x="669" y="10"/>
                    <a:pt x="669" y="10"/>
                  </a:cubicBezTo>
                  <a:lnTo>
                    <a:pt x="662" y="13"/>
                  </a:lnTo>
                  <a:close/>
                  <a:moveTo>
                    <a:pt x="646" y="4"/>
                  </a:moveTo>
                  <a:cubicBezTo>
                    <a:pt x="643" y="4"/>
                    <a:pt x="641" y="6"/>
                    <a:pt x="641" y="9"/>
                  </a:cubicBezTo>
                  <a:cubicBezTo>
                    <a:pt x="641" y="11"/>
                    <a:pt x="643" y="13"/>
                    <a:pt x="645" y="13"/>
                  </a:cubicBezTo>
                  <a:cubicBezTo>
                    <a:pt x="648" y="13"/>
                    <a:pt x="650" y="11"/>
                    <a:pt x="650" y="9"/>
                  </a:cubicBezTo>
                  <a:cubicBezTo>
                    <a:pt x="650" y="6"/>
                    <a:pt x="648" y="4"/>
                    <a:pt x="646" y="4"/>
                  </a:cubicBezTo>
                  <a:moveTo>
                    <a:pt x="649" y="20"/>
                  </a:moveTo>
                  <a:cubicBezTo>
                    <a:pt x="642" y="20"/>
                    <a:pt x="642" y="20"/>
                    <a:pt x="642" y="20"/>
                  </a:cubicBezTo>
                  <a:cubicBezTo>
                    <a:pt x="642" y="61"/>
                    <a:pt x="642" y="61"/>
                    <a:pt x="642" y="61"/>
                  </a:cubicBezTo>
                  <a:cubicBezTo>
                    <a:pt x="649" y="61"/>
                    <a:pt x="649" y="61"/>
                    <a:pt x="649" y="61"/>
                  </a:cubicBezTo>
                  <a:lnTo>
                    <a:pt x="649" y="20"/>
                  </a:lnTo>
                  <a:close/>
                  <a:moveTo>
                    <a:pt x="608" y="59"/>
                  </a:moveTo>
                  <a:cubicBezTo>
                    <a:pt x="611" y="60"/>
                    <a:pt x="615" y="62"/>
                    <a:pt x="619" y="62"/>
                  </a:cubicBezTo>
                  <a:cubicBezTo>
                    <a:pt x="628" y="62"/>
                    <a:pt x="633" y="57"/>
                    <a:pt x="633" y="49"/>
                  </a:cubicBezTo>
                  <a:cubicBezTo>
                    <a:pt x="633" y="43"/>
                    <a:pt x="630" y="40"/>
                    <a:pt x="623" y="37"/>
                  </a:cubicBezTo>
                  <a:cubicBezTo>
                    <a:pt x="618" y="35"/>
                    <a:pt x="616" y="34"/>
                    <a:pt x="616" y="30"/>
                  </a:cubicBezTo>
                  <a:cubicBezTo>
                    <a:pt x="616" y="27"/>
                    <a:pt x="618" y="25"/>
                    <a:pt x="622" y="25"/>
                  </a:cubicBezTo>
                  <a:cubicBezTo>
                    <a:pt x="626" y="25"/>
                    <a:pt x="629" y="26"/>
                    <a:pt x="630" y="27"/>
                  </a:cubicBezTo>
                  <a:cubicBezTo>
                    <a:pt x="632" y="22"/>
                    <a:pt x="632" y="22"/>
                    <a:pt x="632" y="22"/>
                  </a:cubicBezTo>
                  <a:cubicBezTo>
                    <a:pt x="630" y="20"/>
                    <a:pt x="626" y="19"/>
                    <a:pt x="622" y="19"/>
                  </a:cubicBezTo>
                  <a:cubicBezTo>
                    <a:pt x="614" y="19"/>
                    <a:pt x="609" y="25"/>
                    <a:pt x="609" y="31"/>
                  </a:cubicBezTo>
                  <a:cubicBezTo>
                    <a:pt x="609" y="36"/>
                    <a:pt x="612" y="40"/>
                    <a:pt x="619" y="43"/>
                  </a:cubicBezTo>
                  <a:cubicBezTo>
                    <a:pt x="624" y="45"/>
                    <a:pt x="626" y="46"/>
                    <a:pt x="626" y="50"/>
                  </a:cubicBezTo>
                  <a:cubicBezTo>
                    <a:pt x="626" y="53"/>
                    <a:pt x="624" y="56"/>
                    <a:pt x="619" y="56"/>
                  </a:cubicBezTo>
                  <a:cubicBezTo>
                    <a:pt x="616" y="56"/>
                    <a:pt x="612" y="55"/>
                    <a:pt x="610" y="53"/>
                  </a:cubicBezTo>
                  <a:lnTo>
                    <a:pt x="608" y="59"/>
                  </a:lnTo>
                  <a:close/>
                  <a:moveTo>
                    <a:pt x="585" y="61"/>
                  </a:moveTo>
                  <a:cubicBezTo>
                    <a:pt x="592" y="61"/>
                    <a:pt x="592" y="61"/>
                    <a:pt x="592" y="61"/>
                  </a:cubicBezTo>
                  <a:cubicBezTo>
                    <a:pt x="592" y="39"/>
                    <a:pt x="592" y="39"/>
                    <a:pt x="592" y="39"/>
                  </a:cubicBezTo>
                  <a:cubicBezTo>
                    <a:pt x="592" y="38"/>
                    <a:pt x="592" y="37"/>
                    <a:pt x="592" y="36"/>
                  </a:cubicBezTo>
                  <a:cubicBezTo>
                    <a:pt x="593" y="30"/>
                    <a:pt x="597" y="26"/>
                    <a:pt x="602" y="26"/>
                  </a:cubicBezTo>
                  <a:cubicBezTo>
                    <a:pt x="602" y="26"/>
                    <a:pt x="603" y="26"/>
                    <a:pt x="604" y="26"/>
                  </a:cubicBezTo>
                  <a:cubicBezTo>
                    <a:pt x="604" y="19"/>
                    <a:pt x="604" y="19"/>
                    <a:pt x="604" y="19"/>
                  </a:cubicBezTo>
                  <a:cubicBezTo>
                    <a:pt x="603" y="19"/>
                    <a:pt x="603" y="19"/>
                    <a:pt x="602" y="19"/>
                  </a:cubicBezTo>
                  <a:cubicBezTo>
                    <a:pt x="597" y="19"/>
                    <a:pt x="593" y="23"/>
                    <a:pt x="591" y="28"/>
                  </a:cubicBezTo>
                  <a:cubicBezTo>
                    <a:pt x="591" y="28"/>
                    <a:pt x="591" y="28"/>
                    <a:pt x="591" y="28"/>
                  </a:cubicBezTo>
                  <a:cubicBezTo>
                    <a:pt x="591" y="20"/>
                    <a:pt x="591" y="20"/>
                    <a:pt x="591" y="20"/>
                  </a:cubicBezTo>
                  <a:cubicBezTo>
                    <a:pt x="585" y="20"/>
                    <a:pt x="585" y="20"/>
                    <a:pt x="585" y="20"/>
                  </a:cubicBezTo>
                  <a:cubicBezTo>
                    <a:pt x="585" y="24"/>
                    <a:pt x="585" y="28"/>
                    <a:pt x="585" y="33"/>
                  </a:cubicBezTo>
                  <a:lnTo>
                    <a:pt x="585" y="61"/>
                  </a:lnTo>
                  <a:close/>
                  <a:moveTo>
                    <a:pt x="549" y="36"/>
                  </a:moveTo>
                  <a:cubicBezTo>
                    <a:pt x="550" y="31"/>
                    <a:pt x="553" y="25"/>
                    <a:pt x="560" y="25"/>
                  </a:cubicBezTo>
                  <a:cubicBezTo>
                    <a:pt x="568" y="25"/>
                    <a:pt x="570" y="32"/>
                    <a:pt x="570" y="36"/>
                  </a:cubicBezTo>
                  <a:lnTo>
                    <a:pt x="549" y="36"/>
                  </a:lnTo>
                  <a:close/>
                  <a:moveTo>
                    <a:pt x="576" y="42"/>
                  </a:moveTo>
                  <a:cubicBezTo>
                    <a:pt x="576" y="41"/>
                    <a:pt x="576" y="40"/>
                    <a:pt x="576" y="38"/>
                  </a:cubicBezTo>
                  <a:cubicBezTo>
                    <a:pt x="576" y="31"/>
                    <a:pt x="573" y="19"/>
                    <a:pt x="561" y="19"/>
                  </a:cubicBezTo>
                  <a:cubicBezTo>
                    <a:pt x="549" y="19"/>
                    <a:pt x="543" y="29"/>
                    <a:pt x="543" y="41"/>
                  </a:cubicBezTo>
                  <a:cubicBezTo>
                    <a:pt x="543" y="53"/>
                    <a:pt x="550" y="62"/>
                    <a:pt x="561" y="62"/>
                  </a:cubicBezTo>
                  <a:cubicBezTo>
                    <a:pt x="568" y="62"/>
                    <a:pt x="572" y="60"/>
                    <a:pt x="574" y="59"/>
                  </a:cubicBezTo>
                  <a:cubicBezTo>
                    <a:pt x="573" y="54"/>
                    <a:pt x="573" y="54"/>
                    <a:pt x="573" y="54"/>
                  </a:cubicBezTo>
                  <a:cubicBezTo>
                    <a:pt x="570" y="55"/>
                    <a:pt x="567" y="56"/>
                    <a:pt x="562" y="56"/>
                  </a:cubicBezTo>
                  <a:cubicBezTo>
                    <a:pt x="555" y="56"/>
                    <a:pt x="549" y="52"/>
                    <a:pt x="549" y="42"/>
                  </a:cubicBezTo>
                  <a:lnTo>
                    <a:pt x="576" y="42"/>
                  </a:lnTo>
                  <a:close/>
                  <a:moveTo>
                    <a:pt x="504" y="20"/>
                  </a:moveTo>
                  <a:cubicBezTo>
                    <a:pt x="518" y="61"/>
                    <a:pt x="518" y="61"/>
                    <a:pt x="518" y="61"/>
                  </a:cubicBezTo>
                  <a:cubicBezTo>
                    <a:pt x="525" y="61"/>
                    <a:pt x="525" y="61"/>
                    <a:pt x="525" y="61"/>
                  </a:cubicBezTo>
                  <a:cubicBezTo>
                    <a:pt x="540" y="20"/>
                    <a:pt x="540" y="20"/>
                    <a:pt x="540" y="20"/>
                  </a:cubicBezTo>
                  <a:cubicBezTo>
                    <a:pt x="532" y="20"/>
                    <a:pt x="532" y="20"/>
                    <a:pt x="532" y="20"/>
                  </a:cubicBezTo>
                  <a:cubicBezTo>
                    <a:pt x="525" y="43"/>
                    <a:pt x="525" y="43"/>
                    <a:pt x="525" y="43"/>
                  </a:cubicBezTo>
                  <a:cubicBezTo>
                    <a:pt x="524" y="47"/>
                    <a:pt x="523" y="50"/>
                    <a:pt x="522" y="53"/>
                  </a:cubicBezTo>
                  <a:cubicBezTo>
                    <a:pt x="522" y="53"/>
                    <a:pt x="522" y="53"/>
                    <a:pt x="522" y="53"/>
                  </a:cubicBezTo>
                  <a:cubicBezTo>
                    <a:pt x="521" y="50"/>
                    <a:pt x="520" y="47"/>
                    <a:pt x="518" y="43"/>
                  </a:cubicBezTo>
                  <a:cubicBezTo>
                    <a:pt x="511" y="20"/>
                    <a:pt x="511" y="20"/>
                    <a:pt x="511" y="20"/>
                  </a:cubicBezTo>
                  <a:lnTo>
                    <a:pt x="504" y="20"/>
                  </a:lnTo>
                  <a:close/>
                  <a:moveTo>
                    <a:pt x="493" y="4"/>
                  </a:moveTo>
                  <a:cubicBezTo>
                    <a:pt x="491" y="4"/>
                    <a:pt x="489" y="6"/>
                    <a:pt x="489" y="9"/>
                  </a:cubicBezTo>
                  <a:cubicBezTo>
                    <a:pt x="489" y="11"/>
                    <a:pt x="491" y="13"/>
                    <a:pt x="493" y="13"/>
                  </a:cubicBezTo>
                  <a:cubicBezTo>
                    <a:pt x="496" y="13"/>
                    <a:pt x="498" y="11"/>
                    <a:pt x="498" y="9"/>
                  </a:cubicBezTo>
                  <a:cubicBezTo>
                    <a:pt x="498" y="6"/>
                    <a:pt x="496" y="4"/>
                    <a:pt x="493" y="4"/>
                  </a:cubicBezTo>
                  <a:moveTo>
                    <a:pt x="497" y="20"/>
                  </a:moveTo>
                  <a:cubicBezTo>
                    <a:pt x="490" y="20"/>
                    <a:pt x="490" y="20"/>
                    <a:pt x="490" y="20"/>
                  </a:cubicBezTo>
                  <a:cubicBezTo>
                    <a:pt x="490" y="61"/>
                    <a:pt x="490" y="61"/>
                    <a:pt x="490" y="61"/>
                  </a:cubicBezTo>
                  <a:cubicBezTo>
                    <a:pt x="497" y="61"/>
                    <a:pt x="497" y="61"/>
                    <a:pt x="497" y="61"/>
                  </a:cubicBezTo>
                  <a:lnTo>
                    <a:pt x="497" y="20"/>
                  </a:lnTo>
                  <a:close/>
                  <a:moveTo>
                    <a:pt x="446" y="61"/>
                  </a:moveTo>
                  <a:cubicBezTo>
                    <a:pt x="453" y="61"/>
                    <a:pt x="453" y="61"/>
                    <a:pt x="453" y="61"/>
                  </a:cubicBezTo>
                  <a:cubicBezTo>
                    <a:pt x="453" y="36"/>
                    <a:pt x="453" y="36"/>
                    <a:pt x="453" y="36"/>
                  </a:cubicBezTo>
                  <a:cubicBezTo>
                    <a:pt x="453" y="35"/>
                    <a:pt x="453" y="34"/>
                    <a:pt x="453" y="33"/>
                  </a:cubicBezTo>
                  <a:cubicBezTo>
                    <a:pt x="455" y="29"/>
                    <a:pt x="458" y="25"/>
                    <a:pt x="463" y="25"/>
                  </a:cubicBezTo>
                  <a:cubicBezTo>
                    <a:pt x="469" y="25"/>
                    <a:pt x="472" y="31"/>
                    <a:pt x="472" y="37"/>
                  </a:cubicBezTo>
                  <a:cubicBezTo>
                    <a:pt x="472" y="61"/>
                    <a:pt x="472" y="61"/>
                    <a:pt x="472" y="61"/>
                  </a:cubicBezTo>
                  <a:cubicBezTo>
                    <a:pt x="479" y="61"/>
                    <a:pt x="479" y="61"/>
                    <a:pt x="479" y="61"/>
                  </a:cubicBezTo>
                  <a:cubicBezTo>
                    <a:pt x="479" y="37"/>
                    <a:pt x="479" y="37"/>
                    <a:pt x="479" y="37"/>
                  </a:cubicBezTo>
                  <a:cubicBezTo>
                    <a:pt x="479" y="23"/>
                    <a:pt x="470" y="19"/>
                    <a:pt x="465" y="19"/>
                  </a:cubicBezTo>
                  <a:cubicBezTo>
                    <a:pt x="459" y="19"/>
                    <a:pt x="454" y="23"/>
                    <a:pt x="452" y="27"/>
                  </a:cubicBezTo>
                  <a:cubicBezTo>
                    <a:pt x="452" y="27"/>
                    <a:pt x="452" y="27"/>
                    <a:pt x="452" y="27"/>
                  </a:cubicBezTo>
                  <a:cubicBezTo>
                    <a:pt x="452" y="20"/>
                    <a:pt x="452" y="20"/>
                    <a:pt x="452" y="20"/>
                  </a:cubicBezTo>
                  <a:cubicBezTo>
                    <a:pt x="446" y="20"/>
                    <a:pt x="446" y="20"/>
                    <a:pt x="446" y="20"/>
                  </a:cubicBezTo>
                  <a:cubicBezTo>
                    <a:pt x="446" y="23"/>
                    <a:pt x="446" y="27"/>
                    <a:pt x="446" y="31"/>
                  </a:cubicBezTo>
                  <a:lnTo>
                    <a:pt x="446" y="61"/>
                  </a:lnTo>
                  <a:close/>
                  <a:moveTo>
                    <a:pt x="395" y="4"/>
                  </a:moveTo>
                  <a:cubicBezTo>
                    <a:pt x="395" y="37"/>
                    <a:pt x="395" y="37"/>
                    <a:pt x="395" y="37"/>
                  </a:cubicBezTo>
                  <a:cubicBezTo>
                    <a:pt x="395" y="55"/>
                    <a:pt x="403" y="62"/>
                    <a:pt x="414" y="62"/>
                  </a:cubicBezTo>
                  <a:cubicBezTo>
                    <a:pt x="426" y="62"/>
                    <a:pt x="434" y="55"/>
                    <a:pt x="434" y="37"/>
                  </a:cubicBezTo>
                  <a:cubicBezTo>
                    <a:pt x="434" y="4"/>
                    <a:pt x="434" y="4"/>
                    <a:pt x="434" y="4"/>
                  </a:cubicBezTo>
                  <a:cubicBezTo>
                    <a:pt x="427" y="4"/>
                    <a:pt x="427" y="4"/>
                    <a:pt x="427" y="4"/>
                  </a:cubicBezTo>
                  <a:cubicBezTo>
                    <a:pt x="427" y="38"/>
                    <a:pt x="427" y="38"/>
                    <a:pt x="427" y="38"/>
                  </a:cubicBezTo>
                  <a:cubicBezTo>
                    <a:pt x="427" y="50"/>
                    <a:pt x="422" y="56"/>
                    <a:pt x="414" y="56"/>
                  </a:cubicBezTo>
                  <a:cubicBezTo>
                    <a:pt x="407" y="56"/>
                    <a:pt x="402" y="50"/>
                    <a:pt x="402" y="38"/>
                  </a:cubicBezTo>
                  <a:cubicBezTo>
                    <a:pt x="402" y="4"/>
                    <a:pt x="402" y="4"/>
                    <a:pt x="402" y="4"/>
                  </a:cubicBezTo>
                  <a:lnTo>
                    <a:pt x="395" y="4"/>
                  </a:lnTo>
                  <a:close/>
                  <a:moveTo>
                    <a:pt x="334" y="61"/>
                  </a:moveTo>
                  <a:cubicBezTo>
                    <a:pt x="341" y="61"/>
                    <a:pt x="341" y="61"/>
                    <a:pt x="341" y="61"/>
                  </a:cubicBezTo>
                  <a:cubicBezTo>
                    <a:pt x="341" y="36"/>
                    <a:pt x="341" y="36"/>
                    <a:pt x="341" y="36"/>
                  </a:cubicBezTo>
                  <a:cubicBezTo>
                    <a:pt x="341" y="35"/>
                    <a:pt x="341" y="34"/>
                    <a:pt x="342" y="33"/>
                  </a:cubicBezTo>
                  <a:cubicBezTo>
                    <a:pt x="343" y="29"/>
                    <a:pt x="347" y="25"/>
                    <a:pt x="351" y="25"/>
                  </a:cubicBezTo>
                  <a:cubicBezTo>
                    <a:pt x="358" y="25"/>
                    <a:pt x="360" y="31"/>
                    <a:pt x="360" y="37"/>
                  </a:cubicBezTo>
                  <a:cubicBezTo>
                    <a:pt x="360" y="61"/>
                    <a:pt x="360" y="61"/>
                    <a:pt x="360" y="61"/>
                  </a:cubicBezTo>
                  <a:cubicBezTo>
                    <a:pt x="367" y="61"/>
                    <a:pt x="367" y="61"/>
                    <a:pt x="367" y="61"/>
                  </a:cubicBezTo>
                  <a:cubicBezTo>
                    <a:pt x="367" y="37"/>
                    <a:pt x="367" y="37"/>
                    <a:pt x="367" y="37"/>
                  </a:cubicBezTo>
                  <a:cubicBezTo>
                    <a:pt x="367" y="23"/>
                    <a:pt x="359" y="19"/>
                    <a:pt x="353" y="19"/>
                  </a:cubicBezTo>
                  <a:cubicBezTo>
                    <a:pt x="347" y="19"/>
                    <a:pt x="343" y="23"/>
                    <a:pt x="341" y="27"/>
                  </a:cubicBezTo>
                  <a:cubicBezTo>
                    <a:pt x="341" y="27"/>
                    <a:pt x="341" y="27"/>
                    <a:pt x="341" y="27"/>
                  </a:cubicBezTo>
                  <a:cubicBezTo>
                    <a:pt x="340" y="20"/>
                    <a:pt x="340" y="20"/>
                    <a:pt x="340" y="20"/>
                  </a:cubicBezTo>
                  <a:cubicBezTo>
                    <a:pt x="334" y="20"/>
                    <a:pt x="334" y="20"/>
                    <a:pt x="334" y="20"/>
                  </a:cubicBezTo>
                  <a:cubicBezTo>
                    <a:pt x="334" y="23"/>
                    <a:pt x="334" y="27"/>
                    <a:pt x="334" y="31"/>
                  </a:cubicBezTo>
                  <a:lnTo>
                    <a:pt x="334" y="61"/>
                  </a:lnTo>
                  <a:close/>
                  <a:moveTo>
                    <a:pt x="307" y="25"/>
                  </a:moveTo>
                  <a:cubicBezTo>
                    <a:pt x="315" y="25"/>
                    <a:pt x="318" y="33"/>
                    <a:pt x="318" y="40"/>
                  </a:cubicBezTo>
                  <a:cubicBezTo>
                    <a:pt x="318" y="49"/>
                    <a:pt x="313" y="56"/>
                    <a:pt x="307" y="56"/>
                  </a:cubicBezTo>
                  <a:cubicBezTo>
                    <a:pt x="300" y="56"/>
                    <a:pt x="295" y="49"/>
                    <a:pt x="295" y="40"/>
                  </a:cubicBezTo>
                  <a:cubicBezTo>
                    <a:pt x="295" y="33"/>
                    <a:pt x="299" y="25"/>
                    <a:pt x="307" y="25"/>
                  </a:cubicBezTo>
                  <a:moveTo>
                    <a:pt x="307" y="19"/>
                  </a:moveTo>
                  <a:cubicBezTo>
                    <a:pt x="297" y="19"/>
                    <a:pt x="288" y="27"/>
                    <a:pt x="288" y="41"/>
                  </a:cubicBezTo>
                  <a:cubicBezTo>
                    <a:pt x="288" y="54"/>
                    <a:pt x="296" y="62"/>
                    <a:pt x="307" y="62"/>
                  </a:cubicBezTo>
                  <a:cubicBezTo>
                    <a:pt x="316" y="62"/>
                    <a:pt x="326" y="55"/>
                    <a:pt x="326" y="40"/>
                  </a:cubicBezTo>
                  <a:cubicBezTo>
                    <a:pt x="326" y="28"/>
                    <a:pt x="318" y="19"/>
                    <a:pt x="307" y="19"/>
                  </a:cubicBezTo>
                  <a:moveTo>
                    <a:pt x="276" y="4"/>
                  </a:moveTo>
                  <a:cubicBezTo>
                    <a:pt x="273" y="4"/>
                    <a:pt x="272" y="6"/>
                    <a:pt x="272" y="9"/>
                  </a:cubicBezTo>
                  <a:cubicBezTo>
                    <a:pt x="272" y="11"/>
                    <a:pt x="273" y="13"/>
                    <a:pt x="276" y="13"/>
                  </a:cubicBezTo>
                  <a:cubicBezTo>
                    <a:pt x="279" y="13"/>
                    <a:pt x="280" y="11"/>
                    <a:pt x="280" y="9"/>
                  </a:cubicBezTo>
                  <a:cubicBezTo>
                    <a:pt x="280" y="6"/>
                    <a:pt x="279" y="4"/>
                    <a:pt x="276" y="4"/>
                  </a:cubicBezTo>
                  <a:moveTo>
                    <a:pt x="279" y="20"/>
                  </a:moveTo>
                  <a:cubicBezTo>
                    <a:pt x="273" y="20"/>
                    <a:pt x="273" y="20"/>
                    <a:pt x="273" y="20"/>
                  </a:cubicBezTo>
                  <a:cubicBezTo>
                    <a:pt x="273" y="61"/>
                    <a:pt x="273" y="61"/>
                    <a:pt x="273" y="61"/>
                  </a:cubicBezTo>
                  <a:cubicBezTo>
                    <a:pt x="279" y="61"/>
                    <a:pt x="279" y="61"/>
                    <a:pt x="279" y="61"/>
                  </a:cubicBezTo>
                  <a:lnTo>
                    <a:pt x="279" y="20"/>
                  </a:lnTo>
                  <a:close/>
                  <a:moveTo>
                    <a:pt x="246" y="61"/>
                  </a:moveTo>
                  <a:cubicBezTo>
                    <a:pt x="253" y="61"/>
                    <a:pt x="253" y="61"/>
                    <a:pt x="253" y="61"/>
                  </a:cubicBezTo>
                  <a:cubicBezTo>
                    <a:pt x="253" y="39"/>
                    <a:pt x="253" y="39"/>
                    <a:pt x="253" y="39"/>
                  </a:cubicBezTo>
                  <a:cubicBezTo>
                    <a:pt x="253" y="38"/>
                    <a:pt x="253" y="37"/>
                    <a:pt x="254" y="36"/>
                  </a:cubicBezTo>
                  <a:cubicBezTo>
                    <a:pt x="255" y="30"/>
                    <a:pt x="258" y="26"/>
                    <a:pt x="263" y="26"/>
                  </a:cubicBezTo>
                  <a:cubicBezTo>
                    <a:pt x="264" y="26"/>
                    <a:pt x="265" y="26"/>
                    <a:pt x="265" y="26"/>
                  </a:cubicBezTo>
                  <a:cubicBezTo>
                    <a:pt x="265" y="19"/>
                    <a:pt x="265" y="19"/>
                    <a:pt x="265" y="19"/>
                  </a:cubicBezTo>
                  <a:cubicBezTo>
                    <a:pt x="265" y="19"/>
                    <a:pt x="264" y="19"/>
                    <a:pt x="263" y="19"/>
                  </a:cubicBezTo>
                  <a:cubicBezTo>
                    <a:pt x="259" y="19"/>
                    <a:pt x="254" y="23"/>
                    <a:pt x="253" y="28"/>
                  </a:cubicBezTo>
                  <a:cubicBezTo>
                    <a:pt x="252" y="28"/>
                    <a:pt x="252" y="28"/>
                    <a:pt x="252" y="28"/>
                  </a:cubicBezTo>
                  <a:cubicBezTo>
                    <a:pt x="252" y="20"/>
                    <a:pt x="252" y="20"/>
                    <a:pt x="252" y="20"/>
                  </a:cubicBezTo>
                  <a:cubicBezTo>
                    <a:pt x="246" y="20"/>
                    <a:pt x="246" y="20"/>
                    <a:pt x="246" y="20"/>
                  </a:cubicBezTo>
                  <a:cubicBezTo>
                    <a:pt x="246" y="24"/>
                    <a:pt x="246" y="28"/>
                    <a:pt x="246" y="33"/>
                  </a:cubicBezTo>
                  <a:lnTo>
                    <a:pt x="246" y="61"/>
                  </a:lnTo>
                  <a:close/>
                  <a:moveTo>
                    <a:pt x="235" y="20"/>
                  </a:moveTo>
                  <a:cubicBezTo>
                    <a:pt x="228" y="20"/>
                    <a:pt x="228" y="20"/>
                    <a:pt x="228" y="20"/>
                  </a:cubicBezTo>
                  <a:cubicBezTo>
                    <a:pt x="228" y="45"/>
                    <a:pt x="228" y="45"/>
                    <a:pt x="228" y="45"/>
                  </a:cubicBezTo>
                  <a:cubicBezTo>
                    <a:pt x="228" y="46"/>
                    <a:pt x="228" y="48"/>
                    <a:pt x="227" y="49"/>
                  </a:cubicBezTo>
                  <a:cubicBezTo>
                    <a:pt x="226" y="52"/>
                    <a:pt x="223" y="55"/>
                    <a:pt x="218" y="55"/>
                  </a:cubicBezTo>
                  <a:cubicBezTo>
                    <a:pt x="212" y="55"/>
                    <a:pt x="210" y="50"/>
                    <a:pt x="210" y="42"/>
                  </a:cubicBezTo>
                  <a:cubicBezTo>
                    <a:pt x="210" y="20"/>
                    <a:pt x="210" y="20"/>
                    <a:pt x="210" y="20"/>
                  </a:cubicBezTo>
                  <a:cubicBezTo>
                    <a:pt x="203" y="20"/>
                    <a:pt x="203" y="20"/>
                    <a:pt x="203" y="20"/>
                  </a:cubicBezTo>
                  <a:cubicBezTo>
                    <a:pt x="203" y="44"/>
                    <a:pt x="203" y="44"/>
                    <a:pt x="203" y="44"/>
                  </a:cubicBezTo>
                  <a:cubicBezTo>
                    <a:pt x="203" y="58"/>
                    <a:pt x="210" y="62"/>
                    <a:pt x="216" y="62"/>
                  </a:cubicBezTo>
                  <a:cubicBezTo>
                    <a:pt x="223" y="62"/>
                    <a:pt x="227" y="57"/>
                    <a:pt x="228" y="54"/>
                  </a:cubicBezTo>
                  <a:cubicBezTo>
                    <a:pt x="229" y="54"/>
                    <a:pt x="229" y="54"/>
                    <a:pt x="229" y="54"/>
                  </a:cubicBezTo>
                  <a:cubicBezTo>
                    <a:pt x="229" y="61"/>
                    <a:pt x="229" y="61"/>
                    <a:pt x="229" y="61"/>
                  </a:cubicBezTo>
                  <a:cubicBezTo>
                    <a:pt x="235" y="61"/>
                    <a:pt x="235" y="61"/>
                    <a:pt x="235" y="61"/>
                  </a:cubicBezTo>
                  <a:cubicBezTo>
                    <a:pt x="235" y="57"/>
                    <a:pt x="235" y="54"/>
                    <a:pt x="235" y="49"/>
                  </a:cubicBezTo>
                  <a:lnTo>
                    <a:pt x="235" y="20"/>
                  </a:lnTo>
                  <a:close/>
                  <a:moveTo>
                    <a:pt x="193" y="31"/>
                  </a:moveTo>
                  <a:cubicBezTo>
                    <a:pt x="175" y="31"/>
                    <a:pt x="175" y="31"/>
                    <a:pt x="175" y="31"/>
                  </a:cubicBezTo>
                  <a:cubicBezTo>
                    <a:pt x="175" y="37"/>
                    <a:pt x="175" y="37"/>
                    <a:pt x="175" y="37"/>
                  </a:cubicBezTo>
                  <a:cubicBezTo>
                    <a:pt x="186" y="37"/>
                    <a:pt x="186" y="37"/>
                    <a:pt x="186" y="37"/>
                  </a:cubicBezTo>
                  <a:cubicBezTo>
                    <a:pt x="186" y="54"/>
                    <a:pt x="186" y="54"/>
                    <a:pt x="186" y="54"/>
                  </a:cubicBezTo>
                  <a:cubicBezTo>
                    <a:pt x="184" y="55"/>
                    <a:pt x="181" y="55"/>
                    <a:pt x="177" y="55"/>
                  </a:cubicBezTo>
                  <a:cubicBezTo>
                    <a:pt x="164" y="55"/>
                    <a:pt x="156" y="47"/>
                    <a:pt x="156" y="32"/>
                  </a:cubicBezTo>
                  <a:cubicBezTo>
                    <a:pt x="156" y="18"/>
                    <a:pt x="165" y="10"/>
                    <a:pt x="178" y="10"/>
                  </a:cubicBezTo>
                  <a:cubicBezTo>
                    <a:pt x="183" y="10"/>
                    <a:pt x="187" y="11"/>
                    <a:pt x="189" y="12"/>
                  </a:cubicBezTo>
                  <a:cubicBezTo>
                    <a:pt x="191" y="6"/>
                    <a:pt x="191" y="6"/>
                    <a:pt x="191" y="6"/>
                  </a:cubicBezTo>
                  <a:cubicBezTo>
                    <a:pt x="189" y="5"/>
                    <a:pt x="184" y="4"/>
                    <a:pt x="178" y="4"/>
                  </a:cubicBezTo>
                  <a:cubicBezTo>
                    <a:pt x="160" y="4"/>
                    <a:pt x="149" y="16"/>
                    <a:pt x="149" y="33"/>
                  </a:cubicBezTo>
                  <a:cubicBezTo>
                    <a:pt x="149" y="42"/>
                    <a:pt x="152" y="49"/>
                    <a:pt x="156" y="54"/>
                  </a:cubicBezTo>
                  <a:cubicBezTo>
                    <a:pt x="162" y="59"/>
                    <a:pt x="168" y="61"/>
                    <a:pt x="176" y="61"/>
                  </a:cubicBezTo>
                  <a:cubicBezTo>
                    <a:pt x="183" y="61"/>
                    <a:pt x="190" y="59"/>
                    <a:pt x="193" y="58"/>
                  </a:cubicBezTo>
                  <a:lnTo>
                    <a:pt x="193" y="31"/>
                  </a:lnTo>
                  <a:close/>
                  <a:moveTo>
                    <a:pt x="123" y="41"/>
                  </a:moveTo>
                  <a:cubicBezTo>
                    <a:pt x="143" y="41"/>
                    <a:pt x="143" y="41"/>
                    <a:pt x="143" y="41"/>
                  </a:cubicBezTo>
                  <a:cubicBezTo>
                    <a:pt x="143" y="35"/>
                    <a:pt x="143" y="35"/>
                    <a:pt x="143" y="35"/>
                  </a:cubicBezTo>
                  <a:cubicBezTo>
                    <a:pt x="123" y="35"/>
                    <a:pt x="123" y="35"/>
                    <a:pt x="123" y="35"/>
                  </a:cubicBezTo>
                  <a:lnTo>
                    <a:pt x="123" y="41"/>
                  </a:lnTo>
                  <a:close/>
                  <a:moveTo>
                    <a:pt x="83" y="61"/>
                  </a:moveTo>
                  <a:cubicBezTo>
                    <a:pt x="90" y="61"/>
                    <a:pt x="90" y="61"/>
                    <a:pt x="90" y="61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90" y="35"/>
                    <a:pt x="90" y="34"/>
                    <a:pt x="90" y="33"/>
                  </a:cubicBezTo>
                  <a:cubicBezTo>
                    <a:pt x="91" y="29"/>
                    <a:pt x="95" y="25"/>
                    <a:pt x="99" y="25"/>
                  </a:cubicBezTo>
                  <a:cubicBezTo>
                    <a:pt x="106" y="25"/>
                    <a:pt x="108" y="31"/>
                    <a:pt x="108" y="37"/>
                  </a:cubicBezTo>
                  <a:cubicBezTo>
                    <a:pt x="108" y="61"/>
                    <a:pt x="108" y="61"/>
                    <a:pt x="108" y="61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5" y="23"/>
                    <a:pt x="107" y="19"/>
                    <a:pt x="102" y="19"/>
                  </a:cubicBezTo>
                  <a:cubicBezTo>
                    <a:pt x="95" y="19"/>
                    <a:pt x="91" y="23"/>
                    <a:pt x="89" y="27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3" y="23"/>
                    <a:pt x="83" y="27"/>
                    <a:pt x="83" y="31"/>
                  </a:cubicBezTo>
                  <a:lnTo>
                    <a:pt x="83" y="61"/>
                  </a:lnTo>
                  <a:close/>
                  <a:moveTo>
                    <a:pt x="47" y="36"/>
                  </a:moveTo>
                  <a:cubicBezTo>
                    <a:pt x="48" y="31"/>
                    <a:pt x="51" y="25"/>
                    <a:pt x="58" y="25"/>
                  </a:cubicBezTo>
                  <a:cubicBezTo>
                    <a:pt x="66" y="25"/>
                    <a:pt x="67" y="32"/>
                    <a:pt x="67" y="36"/>
                  </a:cubicBezTo>
                  <a:lnTo>
                    <a:pt x="47" y="36"/>
                  </a:lnTo>
                  <a:close/>
                  <a:moveTo>
                    <a:pt x="74" y="42"/>
                  </a:moveTo>
                  <a:cubicBezTo>
                    <a:pt x="74" y="41"/>
                    <a:pt x="74" y="40"/>
                    <a:pt x="74" y="38"/>
                  </a:cubicBezTo>
                  <a:cubicBezTo>
                    <a:pt x="74" y="31"/>
                    <a:pt x="71" y="19"/>
                    <a:pt x="58" y="19"/>
                  </a:cubicBezTo>
                  <a:cubicBezTo>
                    <a:pt x="47" y="19"/>
                    <a:pt x="40" y="29"/>
                    <a:pt x="40" y="41"/>
                  </a:cubicBezTo>
                  <a:cubicBezTo>
                    <a:pt x="40" y="53"/>
                    <a:pt x="47" y="62"/>
                    <a:pt x="59" y="62"/>
                  </a:cubicBezTo>
                  <a:cubicBezTo>
                    <a:pt x="65" y="62"/>
                    <a:pt x="70" y="60"/>
                    <a:pt x="72" y="59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68" y="55"/>
                    <a:pt x="65" y="56"/>
                    <a:pt x="60" y="56"/>
                  </a:cubicBezTo>
                  <a:cubicBezTo>
                    <a:pt x="53" y="56"/>
                    <a:pt x="47" y="52"/>
                    <a:pt x="47" y="42"/>
                  </a:cubicBezTo>
                  <a:lnTo>
                    <a:pt x="74" y="42"/>
                  </a:lnTo>
                  <a:close/>
                  <a:moveTo>
                    <a:pt x="7" y="34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20" y="34"/>
                    <a:pt x="27" y="37"/>
                    <a:pt x="27" y="44"/>
                  </a:cubicBezTo>
                  <a:cubicBezTo>
                    <a:pt x="27" y="53"/>
                    <a:pt x="20" y="55"/>
                    <a:pt x="13" y="55"/>
                  </a:cubicBezTo>
                  <a:cubicBezTo>
                    <a:pt x="10" y="55"/>
                    <a:pt x="9" y="55"/>
                    <a:pt x="7" y="55"/>
                  </a:cubicBezTo>
                  <a:lnTo>
                    <a:pt x="7" y="34"/>
                  </a:lnTo>
                  <a:close/>
                  <a:moveTo>
                    <a:pt x="7" y="10"/>
                  </a:moveTo>
                  <a:cubicBezTo>
                    <a:pt x="8" y="10"/>
                    <a:pt x="10" y="9"/>
                    <a:pt x="13" y="9"/>
                  </a:cubicBezTo>
                  <a:cubicBezTo>
                    <a:pt x="20" y="9"/>
                    <a:pt x="25" y="12"/>
                    <a:pt x="25" y="19"/>
                  </a:cubicBezTo>
                  <a:cubicBezTo>
                    <a:pt x="25" y="24"/>
                    <a:pt x="21" y="28"/>
                    <a:pt x="13" y="28"/>
                  </a:cubicBezTo>
                  <a:cubicBezTo>
                    <a:pt x="7" y="28"/>
                    <a:pt x="7" y="28"/>
                    <a:pt x="7" y="28"/>
                  </a:cubicBezTo>
                  <a:lnTo>
                    <a:pt x="7" y="10"/>
                  </a:lnTo>
                  <a:close/>
                  <a:moveTo>
                    <a:pt x="0" y="60"/>
                  </a:moveTo>
                  <a:cubicBezTo>
                    <a:pt x="3" y="61"/>
                    <a:pt x="6" y="61"/>
                    <a:pt x="11" y="61"/>
                  </a:cubicBezTo>
                  <a:cubicBezTo>
                    <a:pt x="20" y="61"/>
                    <a:pt x="26" y="59"/>
                    <a:pt x="29" y="56"/>
                  </a:cubicBezTo>
                  <a:cubicBezTo>
                    <a:pt x="32" y="53"/>
                    <a:pt x="34" y="49"/>
                    <a:pt x="34" y="45"/>
                  </a:cubicBezTo>
                  <a:cubicBezTo>
                    <a:pt x="34" y="36"/>
                    <a:pt x="28" y="32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8" y="28"/>
                    <a:pt x="32" y="23"/>
                    <a:pt x="32" y="18"/>
                  </a:cubicBezTo>
                  <a:cubicBezTo>
                    <a:pt x="32" y="13"/>
                    <a:pt x="30" y="10"/>
                    <a:pt x="27" y="8"/>
                  </a:cubicBezTo>
                  <a:cubicBezTo>
                    <a:pt x="24" y="5"/>
                    <a:pt x="20" y="4"/>
                    <a:pt x="13" y="4"/>
                  </a:cubicBezTo>
                  <a:cubicBezTo>
                    <a:pt x="8" y="4"/>
                    <a:pt x="3" y="4"/>
                    <a:pt x="0" y="5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FDBC8184-1A27-4BDA-B80A-9EDA3AA4EB7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8451" y="6219825"/>
              <a:ext cx="1836738" cy="212725"/>
            </a:xfrm>
            <a:custGeom>
              <a:avLst/>
              <a:gdLst>
                <a:gd name="T0" fmla="*/ 1086 w 1156"/>
                <a:gd name="T1" fmla="*/ 85 h 133"/>
                <a:gd name="T2" fmla="*/ 1136 w 1156"/>
                <a:gd name="T3" fmla="*/ 51 h 133"/>
                <a:gd name="T4" fmla="*/ 1134 w 1156"/>
                <a:gd name="T5" fmla="*/ 60 h 133"/>
                <a:gd name="T6" fmla="*/ 1074 w 1156"/>
                <a:gd name="T7" fmla="*/ 61 h 133"/>
                <a:gd name="T8" fmla="*/ 1086 w 1156"/>
                <a:gd name="T9" fmla="*/ 75 h 133"/>
                <a:gd name="T10" fmla="*/ 998 w 1156"/>
                <a:gd name="T11" fmla="*/ 80 h 133"/>
                <a:gd name="T12" fmla="*/ 1024 w 1156"/>
                <a:gd name="T13" fmla="*/ 51 h 133"/>
                <a:gd name="T14" fmla="*/ 975 w 1156"/>
                <a:gd name="T15" fmla="*/ 53 h 133"/>
                <a:gd name="T16" fmla="*/ 946 w 1156"/>
                <a:gd name="T17" fmla="*/ 85 h 133"/>
                <a:gd name="T18" fmla="*/ 982 w 1156"/>
                <a:gd name="T19" fmla="*/ 70 h 133"/>
                <a:gd name="T20" fmla="*/ 951 w 1156"/>
                <a:gd name="T21" fmla="*/ 57 h 133"/>
                <a:gd name="T22" fmla="*/ 904 w 1156"/>
                <a:gd name="T23" fmla="*/ 9 h 133"/>
                <a:gd name="T24" fmla="*/ 924 w 1156"/>
                <a:gd name="T25" fmla="*/ 65 h 133"/>
                <a:gd name="T26" fmla="*/ 943 w 1156"/>
                <a:gd name="T27" fmla="*/ 75 h 133"/>
                <a:gd name="T28" fmla="*/ 897 w 1156"/>
                <a:gd name="T29" fmla="*/ 59 h 133"/>
                <a:gd name="T30" fmla="*/ 830 w 1156"/>
                <a:gd name="T31" fmla="*/ 108 h 133"/>
                <a:gd name="T32" fmla="*/ 840 w 1156"/>
                <a:gd name="T33" fmla="*/ 41 h 133"/>
                <a:gd name="T34" fmla="*/ 789 w 1156"/>
                <a:gd name="T35" fmla="*/ 35 h 133"/>
                <a:gd name="T36" fmla="*/ 776 w 1156"/>
                <a:gd name="T37" fmla="*/ 101 h 133"/>
                <a:gd name="T38" fmla="*/ 807 w 1156"/>
                <a:gd name="T39" fmla="*/ 81 h 133"/>
                <a:gd name="T40" fmla="*/ 652 w 1156"/>
                <a:gd name="T41" fmla="*/ 75 h 133"/>
                <a:gd name="T42" fmla="*/ 684 w 1156"/>
                <a:gd name="T43" fmla="*/ 68 h 133"/>
                <a:gd name="T44" fmla="*/ 660 w 1156"/>
                <a:gd name="T45" fmla="*/ 57 h 133"/>
                <a:gd name="T46" fmla="*/ 671 w 1156"/>
                <a:gd name="T47" fmla="*/ 10 h 133"/>
                <a:gd name="T48" fmla="*/ 645 w 1156"/>
                <a:gd name="T49" fmla="*/ 75 h 133"/>
                <a:gd name="T50" fmla="*/ 598 w 1156"/>
                <a:gd name="T51" fmla="*/ 104 h 133"/>
                <a:gd name="T52" fmla="*/ 585 w 1156"/>
                <a:gd name="T53" fmla="*/ 43 h 133"/>
                <a:gd name="T54" fmla="*/ 572 w 1156"/>
                <a:gd name="T55" fmla="*/ 108 h 133"/>
                <a:gd name="T56" fmla="*/ 537 w 1156"/>
                <a:gd name="T57" fmla="*/ 100 h 133"/>
                <a:gd name="T58" fmla="*/ 531 w 1156"/>
                <a:gd name="T59" fmla="*/ 110 h 133"/>
                <a:gd name="T60" fmla="*/ 535 w 1156"/>
                <a:gd name="T61" fmla="*/ 41 h 133"/>
                <a:gd name="T62" fmla="*/ 480 w 1156"/>
                <a:gd name="T63" fmla="*/ 66 h 133"/>
                <a:gd name="T64" fmla="*/ 500 w 1156"/>
                <a:gd name="T65" fmla="*/ 85 h 133"/>
                <a:gd name="T66" fmla="*/ 509 w 1156"/>
                <a:gd name="T67" fmla="*/ 85 h 133"/>
                <a:gd name="T68" fmla="*/ 420 w 1156"/>
                <a:gd name="T69" fmla="*/ 21 h 133"/>
                <a:gd name="T70" fmla="*/ 405 w 1156"/>
                <a:gd name="T71" fmla="*/ 73 h 133"/>
                <a:gd name="T72" fmla="*/ 318 w 1156"/>
                <a:gd name="T73" fmla="*/ 126 h 133"/>
                <a:gd name="T74" fmla="*/ 327 w 1156"/>
                <a:gd name="T75" fmla="*/ 132 h 133"/>
                <a:gd name="T76" fmla="*/ 324 w 1156"/>
                <a:gd name="T77" fmla="*/ 68 h 133"/>
                <a:gd name="T78" fmla="*/ 295 w 1156"/>
                <a:gd name="T79" fmla="*/ 55 h 133"/>
                <a:gd name="T80" fmla="*/ 345 w 1156"/>
                <a:gd name="T81" fmla="*/ 71 h 133"/>
                <a:gd name="T82" fmla="*/ 343 w 1156"/>
                <a:gd name="T83" fmla="*/ 58 h 133"/>
                <a:gd name="T84" fmla="*/ 238 w 1156"/>
                <a:gd name="T85" fmla="*/ 74 h 133"/>
                <a:gd name="T86" fmla="*/ 231 w 1156"/>
                <a:gd name="T87" fmla="*/ 87 h 133"/>
                <a:gd name="T88" fmla="*/ 211 w 1156"/>
                <a:gd name="T89" fmla="*/ 25 h 133"/>
                <a:gd name="T90" fmla="*/ 201 w 1156"/>
                <a:gd name="T91" fmla="*/ 73 h 133"/>
                <a:gd name="T92" fmla="*/ 172 w 1156"/>
                <a:gd name="T93" fmla="*/ 77 h 133"/>
                <a:gd name="T94" fmla="*/ 178 w 1156"/>
                <a:gd name="T95" fmla="*/ 55 h 133"/>
                <a:gd name="T96" fmla="*/ 170 w 1156"/>
                <a:gd name="T97" fmla="*/ 26 h 133"/>
                <a:gd name="T98" fmla="*/ 101 w 1156"/>
                <a:gd name="T99" fmla="*/ 75 h 133"/>
                <a:gd name="T100" fmla="*/ 152 w 1156"/>
                <a:gd name="T101" fmla="*/ 75 h 133"/>
                <a:gd name="T102" fmla="*/ 103 w 1156"/>
                <a:gd name="T103" fmla="*/ 75 h 133"/>
                <a:gd name="T104" fmla="*/ 134 w 1156"/>
                <a:gd name="T105" fmla="*/ 8 h 133"/>
                <a:gd name="T106" fmla="*/ 36 w 1156"/>
                <a:gd name="T107" fmla="*/ 111 h 133"/>
                <a:gd name="T108" fmla="*/ 80 w 1156"/>
                <a:gd name="T109" fmla="*/ 70 h 133"/>
                <a:gd name="T110" fmla="*/ 12 w 1156"/>
                <a:gd name="T111" fmla="*/ 8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56" h="133">
                  <a:moveTo>
                    <a:pt x="1109" y="105"/>
                  </a:moveTo>
                  <a:cubicBezTo>
                    <a:pt x="1112" y="108"/>
                    <a:pt x="1115" y="110"/>
                    <a:pt x="1118" y="113"/>
                  </a:cubicBezTo>
                  <a:cubicBezTo>
                    <a:pt x="1121" y="111"/>
                    <a:pt x="1123" y="108"/>
                    <a:pt x="1125" y="105"/>
                  </a:cubicBezTo>
                  <a:cubicBezTo>
                    <a:pt x="1122" y="102"/>
                    <a:pt x="1119" y="99"/>
                    <a:pt x="1115" y="97"/>
                  </a:cubicBezTo>
                  <a:cubicBezTo>
                    <a:pt x="1113" y="99"/>
                    <a:pt x="1111" y="102"/>
                    <a:pt x="1109" y="105"/>
                  </a:cubicBezTo>
                  <a:moveTo>
                    <a:pt x="1086" y="75"/>
                  </a:moveTo>
                  <a:cubicBezTo>
                    <a:pt x="1082" y="75"/>
                    <a:pt x="1080" y="78"/>
                    <a:pt x="1080" y="80"/>
                  </a:cubicBezTo>
                  <a:cubicBezTo>
                    <a:pt x="1080" y="82"/>
                    <a:pt x="1081" y="85"/>
                    <a:pt x="1086" y="85"/>
                  </a:cubicBezTo>
                  <a:cubicBezTo>
                    <a:pt x="1090" y="85"/>
                    <a:pt x="1090" y="85"/>
                    <a:pt x="1090" y="85"/>
                  </a:cubicBezTo>
                  <a:cubicBezTo>
                    <a:pt x="1103" y="85"/>
                    <a:pt x="1114" y="81"/>
                    <a:pt x="1125" y="74"/>
                  </a:cubicBezTo>
                  <a:cubicBezTo>
                    <a:pt x="1138" y="65"/>
                    <a:pt x="1138" y="65"/>
                    <a:pt x="1138" y="65"/>
                  </a:cubicBezTo>
                  <a:cubicBezTo>
                    <a:pt x="1141" y="64"/>
                    <a:pt x="1145" y="62"/>
                    <a:pt x="1152" y="62"/>
                  </a:cubicBezTo>
                  <a:cubicBezTo>
                    <a:pt x="1156" y="54"/>
                    <a:pt x="1156" y="54"/>
                    <a:pt x="1156" y="54"/>
                  </a:cubicBezTo>
                  <a:cubicBezTo>
                    <a:pt x="1156" y="54"/>
                    <a:pt x="1156" y="54"/>
                    <a:pt x="1156" y="54"/>
                  </a:cubicBezTo>
                  <a:cubicBezTo>
                    <a:pt x="1150" y="54"/>
                    <a:pt x="1150" y="54"/>
                    <a:pt x="1150" y="54"/>
                  </a:cubicBezTo>
                  <a:cubicBezTo>
                    <a:pt x="1145" y="54"/>
                    <a:pt x="1140" y="53"/>
                    <a:pt x="1136" y="51"/>
                  </a:cubicBezTo>
                  <a:cubicBezTo>
                    <a:pt x="1123" y="46"/>
                    <a:pt x="1115" y="44"/>
                    <a:pt x="1110" y="44"/>
                  </a:cubicBezTo>
                  <a:cubicBezTo>
                    <a:pt x="1100" y="44"/>
                    <a:pt x="1093" y="50"/>
                    <a:pt x="1092" y="59"/>
                  </a:cubicBezTo>
                  <a:cubicBezTo>
                    <a:pt x="1096" y="69"/>
                    <a:pt x="1096" y="69"/>
                    <a:pt x="1096" y="69"/>
                  </a:cubicBezTo>
                  <a:cubicBezTo>
                    <a:pt x="1097" y="69"/>
                    <a:pt x="1097" y="69"/>
                    <a:pt x="1097" y="69"/>
                  </a:cubicBezTo>
                  <a:cubicBezTo>
                    <a:pt x="1099" y="62"/>
                    <a:pt x="1099" y="62"/>
                    <a:pt x="1099" y="62"/>
                  </a:cubicBezTo>
                  <a:cubicBezTo>
                    <a:pt x="1098" y="58"/>
                    <a:pt x="1098" y="58"/>
                    <a:pt x="1098" y="58"/>
                  </a:cubicBezTo>
                  <a:cubicBezTo>
                    <a:pt x="1101" y="56"/>
                    <a:pt x="1104" y="54"/>
                    <a:pt x="1109" y="54"/>
                  </a:cubicBezTo>
                  <a:cubicBezTo>
                    <a:pt x="1116" y="54"/>
                    <a:pt x="1124" y="56"/>
                    <a:pt x="1134" y="60"/>
                  </a:cubicBezTo>
                  <a:cubicBezTo>
                    <a:pt x="1134" y="60"/>
                    <a:pt x="1134" y="60"/>
                    <a:pt x="1134" y="60"/>
                  </a:cubicBezTo>
                  <a:cubicBezTo>
                    <a:pt x="1117" y="70"/>
                    <a:pt x="1104" y="75"/>
                    <a:pt x="1091" y="75"/>
                  </a:cubicBezTo>
                  <a:lnTo>
                    <a:pt x="1086" y="75"/>
                  </a:lnTo>
                  <a:close/>
                  <a:moveTo>
                    <a:pt x="1086" y="75"/>
                  </a:moveTo>
                  <a:cubicBezTo>
                    <a:pt x="1085" y="75"/>
                    <a:pt x="1085" y="75"/>
                    <a:pt x="1085" y="75"/>
                  </a:cubicBezTo>
                  <a:cubicBezTo>
                    <a:pt x="1084" y="75"/>
                    <a:pt x="1082" y="75"/>
                    <a:pt x="1080" y="74"/>
                  </a:cubicBezTo>
                  <a:cubicBezTo>
                    <a:pt x="1077" y="73"/>
                    <a:pt x="1074" y="70"/>
                    <a:pt x="1074" y="65"/>
                  </a:cubicBezTo>
                  <a:cubicBezTo>
                    <a:pt x="1074" y="61"/>
                    <a:pt x="1074" y="61"/>
                    <a:pt x="1074" y="61"/>
                  </a:cubicBezTo>
                  <a:cubicBezTo>
                    <a:pt x="1074" y="41"/>
                    <a:pt x="1074" y="20"/>
                    <a:pt x="1072" y="3"/>
                  </a:cubicBezTo>
                  <a:cubicBezTo>
                    <a:pt x="1072" y="2"/>
                    <a:pt x="1072" y="2"/>
                    <a:pt x="1072" y="2"/>
                  </a:cubicBezTo>
                  <a:cubicBezTo>
                    <a:pt x="1069" y="4"/>
                    <a:pt x="1067" y="7"/>
                    <a:pt x="1064" y="10"/>
                  </a:cubicBezTo>
                  <a:cubicBezTo>
                    <a:pt x="1065" y="27"/>
                    <a:pt x="1066" y="43"/>
                    <a:pt x="1066" y="58"/>
                  </a:cubicBezTo>
                  <a:cubicBezTo>
                    <a:pt x="1066" y="70"/>
                    <a:pt x="1066" y="75"/>
                    <a:pt x="1071" y="80"/>
                  </a:cubicBezTo>
                  <a:cubicBezTo>
                    <a:pt x="1075" y="84"/>
                    <a:pt x="1079" y="85"/>
                    <a:pt x="1085" y="85"/>
                  </a:cubicBezTo>
                  <a:cubicBezTo>
                    <a:pt x="1086" y="85"/>
                    <a:pt x="1086" y="85"/>
                    <a:pt x="1086" y="85"/>
                  </a:cubicBezTo>
                  <a:lnTo>
                    <a:pt x="1086" y="75"/>
                  </a:lnTo>
                  <a:close/>
                  <a:moveTo>
                    <a:pt x="1022" y="63"/>
                  </a:moveTo>
                  <a:cubicBezTo>
                    <a:pt x="1024" y="58"/>
                    <a:pt x="1028" y="55"/>
                    <a:pt x="1032" y="55"/>
                  </a:cubicBezTo>
                  <a:cubicBezTo>
                    <a:pt x="1037" y="55"/>
                    <a:pt x="1043" y="61"/>
                    <a:pt x="1045" y="73"/>
                  </a:cubicBezTo>
                  <a:cubicBezTo>
                    <a:pt x="1045" y="74"/>
                    <a:pt x="1044" y="74"/>
                    <a:pt x="1043" y="74"/>
                  </a:cubicBezTo>
                  <a:cubicBezTo>
                    <a:pt x="1039" y="74"/>
                    <a:pt x="1036" y="73"/>
                    <a:pt x="1033" y="71"/>
                  </a:cubicBezTo>
                  <a:cubicBezTo>
                    <a:pt x="1028" y="69"/>
                    <a:pt x="1024" y="67"/>
                    <a:pt x="1022" y="63"/>
                  </a:cubicBezTo>
                  <a:moveTo>
                    <a:pt x="1003" y="75"/>
                  </a:moveTo>
                  <a:cubicBezTo>
                    <a:pt x="999" y="75"/>
                    <a:pt x="998" y="78"/>
                    <a:pt x="998" y="80"/>
                  </a:cubicBezTo>
                  <a:cubicBezTo>
                    <a:pt x="998" y="82"/>
                    <a:pt x="999" y="85"/>
                    <a:pt x="1003" y="85"/>
                  </a:cubicBezTo>
                  <a:cubicBezTo>
                    <a:pt x="1005" y="85"/>
                    <a:pt x="1005" y="85"/>
                    <a:pt x="1005" y="85"/>
                  </a:cubicBezTo>
                  <a:cubicBezTo>
                    <a:pt x="1012" y="85"/>
                    <a:pt x="1016" y="82"/>
                    <a:pt x="1018" y="75"/>
                  </a:cubicBezTo>
                  <a:cubicBezTo>
                    <a:pt x="1019" y="75"/>
                    <a:pt x="1019" y="75"/>
                    <a:pt x="1019" y="75"/>
                  </a:cubicBezTo>
                  <a:cubicBezTo>
                    <a:pt x="1027" y="80"/>
                    <a:pt x="1035" y="84"/>
                    <a:pt x="1043" y="84"/>
                  </a:cubicBezTo>
                  <a:cubicBezTo>
                    <a:pt x="1047" y="84"/>
                    <a:pt x="1050" y="81"/>
                    <a:pt x="1051" y="74"/>
                  </a:cubicBezTo>
                  <a:cubicBezTo>
                    <a:pt x="1050" y="60"/>
                    <a:pt x="1044" y="46"/>
                    <a:pt x="1034" y="46"/>
                  </a:cubicBezTo>
                  <a:cubicBezTo>
                    <a:pt x="1031" y="46"/>
                    <a:pt x="1027" y="48"/>
                    <a:pt x="1024" y="51"/>
                  </a:cubicBezTo>
                  <a:cubicBezTo>
                    <a:pt x="1021" y="54"/>
                    <a:pt x="1019" y="57"/>
                    <a:pt x="1018" y="60"/>
                  </a:cubicBezTo>
                  <a:cubicBezTo>
                    <a:pt x="1016" y="71"/>
                    <a:pt x="1011" y="75"/>
                    <a:pt x="1005" y="75"/>
                  </a:cubicBezTo>
                  <a:lnTo>
                    <a:pt x="1003" y="75"/>
                  </a:lnTo>
                  <a:close/>
                  <a:moveTo>
                    <a:pt x="975" y="67"/>
                  </a:moveTo>
                  <a:cubicBezTo>
                    <a:pt x="972" y="64"/>
                    <a:pt x="968" y="61"/>
                    <a:pt x="965" y="59"/>
                  </a:cubicBezTo>
                  <a:cubicBezTo>
                    <a:pt x="964" y="57"/>
                    <a:pt x="962" y="56"/>
                    <a:pt x="961" y="54"/>
                  </a:cubicBezTo>
                  <a:cubicBezTo>
                    <a:pt x="961" y="54"/>
                    <a:pt x="961" y="54"/>
                    <a:pt x="961" y="54"/>
                  </a:cubicBezTo>
                  <a:cubicBezTo>
                    <a:pt x="965" y="53"/>
                    <a:pt x="970" y="53"/>
                    <a:pt x="975" y="53"/>
                  </a:cubicBezTo>
                  <a:cubicBezTo>
                    <a:pt x="981" y="53"/>
                    <a:pt x="986" y="54"/>
                    <a:pt x="990" y="55"/>
                  </a:cubicBezTo>
                  <a:cubicBezTo>
                    <a:pt x="990" y="55"/>
                    <a:pt x="990" y="55"/>
                    <a:pt x="990" y="55"/>
                  </a:cubicBezTo>
                  <a:cubicBezTo>
                    <a:pt x="985" y="60"/>
                    <a:pt x="980" y="63"/>
                    <a:pt x="976" y="67"/>
                  </a:cubicBezTo>
                  <a:lnTo>
                    <a:pt x="975" y="67"/>
                  </a:lnTo>
                  <a:close/>
                  <a:moveTo>
                    <a:pt x="943" y="75"/>
                  </a:moveTo>
                  <a:cubicBezTo>
                    <a:pt x="939" y="75"/>
                    <a:pt x="938" y="78"/>
                    <a:pt x="938" y="80"/>
                  </a:cubicBezTo>
                  <a:cubicBezTo>
                    <a:pt x="938" y="82"/>
                    <a:pt x="939" y="85"/>
                    <a:pt x="943" y="85"/>
                  </a:cubicBezTo>
                  <a:cubicBezTo>
                    <a:pt x="946" y="85"/>
                    <a:pt x="946" y="85"/>
                    <a:pt x="946" y="85"/>
                  </a:cubicBezTo>
                  <a:cubicBezTo>
                    <a:pt x="955" y="85"/>
                    <a:pt x="964" y="83"/>
                    <a:pt x="974" y="76"/>
                  </a:cubicBezTo>
                  <a:cubicBezTo>
                    <a:pt x="974" y="76"/>
                    <a:pt x="974" y="76"/>
                    <a:pt x="974" y="76"/>
                  </a:cubicBezTo>
                  <a:cubicBezTo>
                    <a:pt x="982" y="82"/>
                    <a:pt x="992" y="85"/>
                    <a:pt x="1001" y="85"/>
                  </a:cubicBezTo>
                  <a:cubicBezTo>
                    <a:pt x="1003" y="85"/>
                    <a:pt x="1003" y="85"/>
                    <a:pt x="1003" y="85"/>
                  </a:cubicBezTo>
                  <a:cubicBezTo>
                    <a:pt x="1003" y="75"/>
                    <a:pt x="1003" y="75"/>
                    <a:pt x="1003" y="75"/>
                  </a:cubicBezTo>
                  <a:cubicBezTo>
                    <a:pt x="1000" y="75"/>
                    <a:pt x="1000" y="75"/>
                    <a:pt x="1000" y="75"/>
                  </a:cubicBezTo>
                  <a:cubicBezTo>
                    <a:pt x="993" y="75"/>
                    <a:pt x="987" y="73"/>
                    <a:pt x="982" y="70"/>
                  </a:cubicBezTo>
                  <a:cubicBezTo>
                    <a:pt x="982" y="70"/>
                    <a:pt x="982" y="70"/>
                    <a:pt x="982" y="70"/>
                  </a:cubicBezTo>
                  <a:cubicBezTo>
                    <a:pt x="996" y="57"/>
                    <a:pt x="996" y="57"/>
                    <a:pt x="996" y="57"/>
                  </a:cubicBezTo>
                  <a:cubicBezTo>
                    <a:pt x="998" y="48"/>
                    <a:pt x="998" y="48"/>
                    <a:pt x="998" y="48"/>
                  </a:cubicBezTo>
                  <a:cubicBezTo>
                    <a:pt x="992" y="46"/>
                    <a:pt x="984" y="44"/>
                    <a:pt x="975" y="44"/>
                  </a:cubicBezTo>
                  <a:cubicBezTo>
                    <a:pt x="967" y="44"/>
                    <a:pt x="960" y="46"/>
                    <a:pt x="954" y="47"/>
                  </a:cubicBezTo>
                  <a:cubicBezTo>
                    <a:pt x="951" y="47"/>
                    <a:pt x="951" y="47"/>
                    <a:pt x="951" y="47"/>
                  </a:cubicBezTo>
                  <a:cubicBezTo>
                    <a:pt x="948" y="56"/>
                    <a:pt x="948" y="56"/>
                    <a:pt x="948" y="56"/>
                  </a:cubicBezTo>
                  <a:cubicBezTo>
                    <a:pt x="948" y="57"/>
                    <a:pt x="948" y="57"/>
                    <a:pt x="948" y="57"/>
                  </a:cubicBezTo>
                  <a:cubicBezTo>
                    <a:pt x="951" y="57"/>
                    <a:pt x="951" y="57"/>
                    <a:pt x="951" y="57"/>
                  </a:cubicBezTo>
                  <a:cubicBezTo>
                    <a:pt x="952" y="57"/>
                    <a:pt x="954" y="58"/>
                    <a:pt x="956" y="60"/>
                  </a:cubicBezTo>
                  <a:cubicBezTo>
                    <a:pt x="960" y="63"/>
                    <a:pt x="964" y="68"/>
                    <a:pt x="968" y="70"/>
                  </a:cubicBezTo>
                  <a:cubicBezTo>
                    <a:pt x="968" y="71"/>
                    <a:pt x="968" y="71"/>
                    <a:pt x="968" y="71"/>
                  </a:cubicBezTo>
                  <a:cubicBezTo>
                    <a:pt x="959" y="74"/>
                    <a:pt x="953" y="75"/>
                    <a:pt x="947" y="75"/>
                  </a:cubicBezTo>
                  <a:lnTo>
                    <a:pt x="943" y="75"/>
                  </a:lnTo>
                  <a:close/>
                  <a:moveTo>
                    <a:pt x="920" y="10"/>
                  </a:moveTo>
                  <a:cubicBezTo>
                    <a:pt x="917" y="6"/>
                    <a:pt x="914" y="4"/>
                    <a:pt x="911" y="1"/>
                  </a:cubicBezTo>
                  <a:cubicBezTo>
                    <a:pt x="909" y="3"/>
                    <a:pt x="906" y="6"/>
                    <a:pt x="904" y="9"/>
                  </a:cubicBezTo>
                  <a:cubicBezTo>
                    <a:pt x="908" y="11"/>
                    <a:pt x="910" y="14"/>
                    <a:pt x="914" y="17"/>
                  </a:cubicBezTo>
                  <a:cubicBezTo>
                    <a:pt x="916" y="15"/>
                    <a:pt x="918" y="13"/>
                    <a:pt x="920" y="10"/>
                  </a:cubicBezTo>
                  <a:moveTo>
                    <a:pt x="935" y="9"/>
                  </a:moveTo>
                  <a:cubicBezTo>
                    <a:pt x="932" y="5"/>
                    <a:pt x="929" y="3"/>
                    <a:pt x="926" y="0"/>
                  </a:cubicBezTo>
                  <a:cubicBezTo>
                    <a:pt x="924" y="2"/>
                    <a:pt x="922" y="5"/>
                    <a:pt x="920" y="8"/>
                  </a:cubicBezTo>
                  <a:cubicBezTo>
                    <a:pt x="923" y="10"/>
                    <a:pt x="926" y="13"/>
                    <a:pt x="929" y="16"/>
                  </a:cubicBezTo>
                  <a:cubicBezTo>
                    <a:pt x="931" y="14"/>
                    <a:pt x="933" y="12"/>
                    <a:pt x="935" y="9"/>
                  </a:cubicBezTo>
                  <a:moveTo>
                    <a:pt x="924" y="65"/>
                  </a:moveTo>
                  <a:cubicBezTo>
                    <a:pt x="919" y="67"/>
                    <a:pt x="915" y="67"/>
                    <a:pt x="912" y="67"/>
                  </a:cubicBezTo>
                  <a:cubicBezTo>
                    <a:pt x="906" y="67"/>
                    <a:pt x="901" y="66"/>
                    <a:pt x="901" y="63"/>
                  </a:cubicBezTo>
                  <a:cubicBezTo>
                    <a:pt x="901" y="59"/>
                    <a:pt x="909" y="53"/>
                    <a:pt x="923" y="45"/>
                  </a:cubicBezTo>
                  <a:lnTo>
                    <a:pt x="924" y="65"/>
                  </a:lnTo>
                  <a:close/>
                  <a:moveTo>
                    <a:pt x="925" y="74"/>
                  </a:moveTo>
                  <a:cubicBezTo>
                    <a:pt x="928" y="83"/>
                    <a:pt x="934" y="85"/>
                    <a:pt x="941" y="85"/>
                  </a:cubicBezTo>
                  <a:cubicBezTo>
                    <a:pt x="943" y="85"/>
                    <a:pt x="943" y="85"/>
                    <a:pt x="943" y="85"/>
                  </a:cubicBezTo>
                  <a:cubicBezTo>
                    <a:pt x="943" y="75"/>
                    <a:pt x="943" y="75"/>
                    <a:pt x="943" y="75"/>
                  </a:cubicBezTo>
                  <a:cubicBezTo>
                    <a:pt x="941" y="75"/>
                    <a:pt x="941" y="75"/>
                    <a:pt x="941" y="75"/>
                  </a:cubicBezTo>
                  <a:cubicBezTo>
                    <a:pt x="938" y="75"/>
                    <a:pt x="935" y="74"/>
                    <a:pt x="933" y="73"/>
                  </a:cubicBezTo>
                  <a:cubicBezTo>
                    <a:pt x="930" y="71"/>
                    <a:pt x="930" y="67"/>
                    <a:pt x="930" y="61"/>
                  </a:cubicBezTo>
                  <a:cubicBezTo>
                    <a:pt x="930" y="49"/>
                    <a:pt x="930" y="36"/>
                    <a:pt x="929" y="24"/>
                  </a:cubicBezTo>
                  <a:cubicBezTo>
                    <a:pt x="928" y="24"/>
                    <a:pt x="928" y="24"/>
                    <a:pt x="928" y="24"/>
                  </a:cubicBezTo>
                  <a:cubicBezTo>
                    <a:pt x="926" y="26"/>
                    <a:pt x="924" y="28"/>
                    <a:pt x="922" y="30"/>
                  </a:cubicBezTo>
                  <a:cubicBezTo>
                    <a:pt x="923" y="37"/>
                    <a:pt x="923" y="37"/>
                    <a:pt x="923" y="37"/>
                  </a:cubicBezTo>
                  <a:cubicBezTo>
                    <a:pt x="909" y="44"/>
                    <a:pt x="900" y="52"/>
                    <a:pt x="897" y="59"/>
                  </a:cubicBezTo>
                  <a:cubicBezTo>
                    <a:pt x="895" y="62"/>
                    <a:pt x="894" y="66"/>
                    <a:pt x="894" y="68"/>
                  </a:cubicBezTo>
                  <a:cubicBezTo>
                    <a:pt x="894" y="74"/>
                    <a:pt x="901" y="77"/>
                    <a:pt x="909" y="77"/>
                  </a:cubicBezTo>
                  <a:cubicBezTo>
                    <a:pt x="915" y="77"/>
                    <a:pt x="920" y="76"/>
                    <a:pt x="925" y="74"/>
                  </a:cubicBezTo>
                  <a:moveTo>
                    <a:pt x="830" y="108"/>
                  </a:moveTo>
                  <a:cubicBezTo>
                    <a:pt x="834" y="111"/>
                    <a:pt x="837" y="114"/>
                    <a:pt x="840" y="117"/>
                  </a:cubicBezTo>
                  <a:cubicBezTo>
                    <a:pt x="843" y="114"/>
                    <a:pt x="845" y="112"/>
                    <a:pt x="846" y="109"/>
                  </a:cubicBezTo>
                  <a:cubicBezTo>
                    <a:pt x="843" y="105"/>
                    <a:pt x="840" y="102"/>
                    <a:pt x="837" y="100"/>
                  </a:cubicBezTo>
                  <a:cubicBezTo>
                    <a:pt x="835" y="103"/>
                    <a:pt x="833" y="105"/>
                    <a:pt x="830" y="108"/>
                  </a:cubicBezTo>
                  <a:moveTo>
                    <a:pt x="820" y="75"/>
                  </a:moveTo>
                  <a:cubicBezTo>
                    <a:pt x="816" y="75"/>
                    <a:pt x="815" y="78"/>
                    <a:pt x="815" y="80"/>
                  </a:cubicBezTo>
                  <a:cubicBezTo>
                    <a:pt x="815" y="82"/>
                    <a:pt x="816" y="85"/>
                    <a:pt x="820" y="85"/>
                  </a:cubicBezTo>
                  <a:cubicBezTo>
                    <a:pt x="821" y="85"/>
                    <a:pt x="821" y="85"/>
                    <a:pt x="821" y="85"/>
                  </a:cubicBezTo>
                  <a:cubicBezTo>
                    <a:pt x="834" y="85"/>
                    <a:pt x="839" y="84"/>
                    <a:pt x="843" y="80"/>
                  </a:cubicBezTo>
                  <a:cubicBezTo>
                    <a:pt x="846" y="76"/>
                    <a:pt x="848" y="71"/>
                    <a:pt x="848" y="65"/>
                  </a:cubicBezTo>
                  <a:cubicBezTo>
                    <a:pt x="848" y="57"/>
                    <a:pt x="844" y="47"/>
                    <a:pt x="840" y="41"/>
                  </a:cubicBezTo>
                  <a:cubicBezTo>
                    <a:pt x="840" y="41"/>
                    <a:pt x="840" y="41"/>
                    <a:pt x="840" y="41"/>
                  </a:cubicBezTo>
                  <a:cubicBezTo>
                    <a:pt x="838" y="43"/>
                    <a:pt x="836" y="46"/>
                    <a:pt x="834" y="50"/>
                  </a:cubicBezTo>
                  <a:cubicBezTo>
                    <a:pt x="838" y="58"/>
                    <a:pt x="842" y="66"/>
                    <a:pt x="842" y="70"/>
                  </a:cubicBezTo>
                  <a:cubicBezTo>
                    <a:pt x="842" y="71"/>
                    <a:pt x="840" y="72"/>
                    <a:pt x="838" y="73"/>
                  </a:cubicBezTo>
                  <a:cubicBezTo>
                    <a:pt x="834" y="74"/>
                    <a:pt x="829" y="75"/>
                    <a:pt x="822" y="75"/>
                  </a:cubicBezTo>
                  <a:lnTo>
                    <a:pt x="820" y="75"/>
                  </a:lnTo>
                  <a:close/>
                  <a:moveTo>
                    <a:pt x="773" y="35"/>
                  </a:moveTo>
                  <a:cubicBezTo>
                    <a:pt x="776" y="38"/>
                    <a:pt x="779" y="40"/>
                    <a:pt x="782" y="43"/>
                  </a:cubicBezTo>
                  <a:cubicBezTo>
                    <a:pt x="785" y="41"/>
                    <a:pt x="787" y="38"/>
                    <a:pt x="789" y="35"/>
                  </a:cubicBezTo>
                  <a:cubicBezTo>
                    <a:pt x="786" y="32"/>
                    <a:pt x="783" y="29"/>
                    <a:pt x="779" y="27"/>
                  </a:cubicBezTo>
                  <a:cubicBezTo>
                    <a:pt x="777" y="29"/>
                    <a:pt x="775" y="32"/>
                    <a:pt x="773" y="35"/>
                  </a:cubicBezTo>
                  <a:moveTo>
                    <a:pt x="798" y="51"/>
                  </a:moveTo>
                  <a:cubicBezTo>
                    <a:pt x="796" y="54"/>
                    <a:pt x="794" y="57"/>
                    <a:pt x="792" y="60"/>
                  </a:cubicBezTo>
                  <a:cubicBezTo>
                    <a:pt x="794" y="63"/>
                    <a:pt x="796" y="67"/>
                    <a:pt x="799" y="73"/>
                  </a:cubicBezTo>
                  <a:cubicBezTo>
                    <a:pt x="801" y="80"/>
                    <a:pt x="801" y="83"/>
                    <a:pt x="801" y="86"/>
                  </a:cubicBezTo>
                  <a:cubicBezTo>
                    <a:pt x="801" y="89"/>
                    <a:pt x="799" y="92"/>
                    <a:pt x="796" y="94"/>
                  </a:cubicBezTo>
                  <a:cubicBezTo>
                    <a:pt x="791" y="98"/>
                    <a:pt x="783" y="101"/>
                    <a:pt x="776" y="101"/>
                  </a:cubicBezTo>
                  <a:cubicBezTo>
                    <a:pt x="770" y="101"/>
                    <a:pt x="764" y="99"/>
                    <a:pt x="761" y="96"/>
                  </a:cubicBezTo>
                  <a:cubicBezTo>
                    <a:pt x="758" y="93"/>
                    <a:pt x="756" y="89"/>
                    <a:pt x="756" y="82"/>
                  </a:cubicBezTo>
                  <a:cubicBezTo>
                    <a:pt x="756" y="78"/>
                    <a:pt x="757" y="72"/>
                    <a:pt x="760" y="67"/>
                  </a:cubicBezTo>
                  <a:cubicBezTo>
                    <a:pt x="757" y="65"/>
                    <a:pt x="757" y="65"/>
                    <a:pt x="757" y="65"/>
                  </a:cubicBezTo>
                  <a:cubicBezTo>
                    <a:pt x="753" y="71"/>
                    <a:pt x="750" y="78"/>
                    <a:pt x="750" y="89"/>
                  </a:cubicBezTo>
                  <a:cubicBezTo>
                    <a:pt x="750" y="103"/>
                    <a:pt x="760" y="113"/>
                    <a:pt x="775" y="113"/>
                  </a:cubicBezTo>
                  <a:cubicBezTo>
                    <a:pt x="784" y="113"/>
                    <a:pt x="796" y="107"/>
                    <a:pt x="802" y="100"/>
                  </a:cubicBezTo>
                  <a:cubicBezTo>
                    <a:pt x="804" y="97"/>
                    <a:pt x="807" y="89"/>
                    <a:pt x="807" y="81"/>
                  </a:cubicBezTo>
                  <a:cubicBezTo>
                    <a:pt x="807" y="81"/>
                    <a:pt x="807" y="81"/>
                    <a:pt x="807" y="81"/>
                  </a:cubicBezTo>
                  <a:cubicBezTo>
                    <a:pt x="810" y="84"/>
                    <a:pt x="814" y="85"/>
                    <a:pt x="819" y="85"/>
                  </a:cubicBezTo>
                  <a:cubicBezTo>
                    <a:pt x="820" y="85"/>
                    <a:pt x="820" y="85"/>
                    <a:pt x="820" y="85"/>
                  </a:cubicBezTo>
                  <a:cubicBezTo>
                    <a:pt x="820" y="75"/>
                    <a:pt x="820" y="75"/>
                    <a:pt x="820" y="75"/>
                  </a:cubicBezTo>
                  <a:cubicBezTo>
                    <a:pt x="819" y="75"/>
                    <a:pt x="819" y="75"/>
                    <a:pt x="819" y="75"/>
                  </a:cubicBezTo>
                  <a:cubicBezTo>
                    <a:pt x="811" y="75"/>
                    <a:pt x="807" y="74"/>
                    <a:pt x="805" y="66"/>
                  </a:cubicBezTo>
                  <a:cubicBezTo>
                    <a:pt x="803" y="61"/>
                    <a:pt x="801" y="57"/>
                    <a:pt x="798" y="51"/>
                  </a:cubicBezTo>
                  <a:close/>
                  <a:moveTo>
                    <a:pt x="652" y="75"/>
                  </a:moveTo>
                  <a:cubicBezTo>
                    <a:pt x="648" y="75"/>
                    <a:pt x="647" y="78"/>
                    <a:pt x="647" y="80"/>
                  </a:cubicBezTo>
                  <a:cubicBezTo>
                    <a:pt x="647" y="82"/>
                    <a:pt x="648" y="85"/>
                    <a:pt x="652" y="85"/>
                  </a:cubicBezTo>
                  <a:cubicBezTo>
                    <a:pt x="655" y="85"/>
                    <a:pt x="655" y="85"/>
                    <a:pt x="655" y="85"/>
                  </a:cubicBezTo>
                  <a:cubicBezTo>
                    <a:pt x="661" y="85"/>
                    <a:pt x="667" y="83"/>
                    <a:pt x="674" y="81"/>
                  </a:cubicBezTo>
                  <a:cubicBezTo>
                    <a:pt x="684" y="77"/>
                    <a:pt x="690" y="77"/>
                    <a:pt x="703" y="72"/>
                  </a:cubicBezTo>
                  <a:cubicBezTo>
                    <a:pt x="707" y="62"/>
                    <a:pt x="707" y="62"/>
                    <a:pt x="707" y="62"/>
                  </a:cubicBezTo>
                  <a:cubicBezTo>
                    <a:pt x="706" y="62"/>
                    <a:pt x="706" y="62"/>
                    <a:pt x="706" y="62"/>
                  </a:cubicBezTo>
                  <a:cubicBezTo>
                    <a:pt x="697" y="65"/>
                    <a:pt x="690" y="68"/>
                    <a:pt x="684" y="68"/>
                  </a:cubicBezTo>
                  <a:cubicBezTo>
                    <a:pt x="681" y="68"/>
                    <a:pt x="677" y="66"/>
                    <a:pt x="674" y="63"/>
                  </a:cubicBezTo>
                  <a:cubicBezTo>
                    <a:pt x="669" y="60"/>
                    <a:pt x="667" y="56"/>
                    <a:pt x="667" y="52"/>
                  </a:cubicBezTo>
                  <a:cubicBezTo>
                    <a:pt x="667" y="49"/>
                    <a:pt x="673" y="45"/>
                    <a:pt x="682" y="45"/>
                  </a:cubicBezTo>
                  <a:cubicBezTo>
                    <a:pt x="687" y="45"/>
                    <a:pt x="692" y="47"/>
                    <a:pt x="696" y="50"/>
                  </a:cubicBezTo>
                  <a:cubicBezTo>
                    <a:pt x="698" y="49"/>
                    <a:pt x="698" y="49"/>
                    <a:pt x="698" y="49"/>
                  </a:cubicBezTo>
                  <a:cubicBezTo>
                    <a:pt x="693" y="41"/>
                    <a:pt x="687" y="36"/>
                    <a:pt x="680" y="36"/>
                  </a:cubicBezTo>
                  <a:cubicBezTo>
                    <a:pt x="673" y="36"/>
                    <a:pt x="667" y="40"/>
                    <a:pt x="663" y="46"/>
                  </a:cubicBezTo>
                  <a:cubicBezTo>
                    <a:pt x="661" y="50"/>
                    <a:pt x="660" y="53"/>
                    <a:pt x="660" y="57"/>
                  </a:cubicBezTo>
                  <a:cubicBezTo>
                    <a:pt x="660" y="64"/>
                    <a:pt x="663" y="69"/>
                    <a:pt x="669" y="73"/>
                  </a:cubicBezTo>
                  <a:cubicBezTo>
                    <a:pt x="669" y="73"/>
                    <a:pt x="669" y="73"/>
                    <a:pt x="669" y="73"/>
                  </a:cubicBezTo>
                  <a:cubicBezTo>
                    <a:pt x="664" y="74"/>
                    <a:pt x="660" y="75"/>
                    <a:pt x="657" y="75"/>
                  </a:cubicBezTo>
                  <a:lnTo>
                    <a:pt x="652" y="75"/>
                  </a:lnTo>
                  <a:close/>
                  <a:moveTo>
                    <a:pt x="665" y="18"/>
                  </a:moveTo>
                  <a:cubicBezTo>
                    <a:pt x="668" y="21"/>
                    <a:pt x="671" y="24"/>
                    <a:pt x="674" y="27"/>
                  </a:cubicBezTo>
                  <a:cubicBezTo>
                    <a:pt x="677" y="24"/>
                    <a:pt x="679" y="22"/>
                    <a:pt x="681" y="19"/>
                  </a:cubicBezTo>
                  <a:cubicBezTo>
                    <a:pt x="678" y="16"/>
                    <a:pt x="675" y="13"/>
                    <a:pt x="671" y="10"/>
                  </a:cubicBezTo>
                  <a:cubicBezTo>
                    <a:pt x="669" y="13"/>
                    <a:pt x="667" y="16"/>
                    <a:pt x="665" y="18"/>
                  </a:cubicBezTo>
                  <a:moveTo>
                    <a:pt x="640" y="75"/>
                  </a:moveTo>
                  <a:cubicBezTo>
                    <a:pt x="634" y="75"/>
                    <a:pt x="630" y="75"/>
                    <a:pt x="625" y="73"/>
                  </a:cubicBezTo>
                  <a:cubicBezTo>
                    <a:pt x="620" y="72"/>
                    <a:pt x="616" y="70"/>
                    <a:pt x="616" y="66"/>
                  </a:cubicBezTo>
                  <a:cubicBezTo>
                    <a:pt x="616" y="62"/>
                    <a:pt x="621" y="58"/>
                    <a:pt x="625" y="58"/>
                  </a:cubicBezTo>
                  <a:cubicBezTo>
                    <a:pt x="628" y="58"/>
                    <a:pt x="631" y="60"/>
                    <a:pt x="634" y="63"/>
                  </a:cubicBezTo>
                  <a:cubicBezTo>
                    <a:pt x="637" y="66"/>
                    <a:pt x="639" y="70"/>
                    <a:pt x="640" y="75"/>
                  </a:cubicBezTo>
                  <a:moveTo>
                    <a:pt x="645" y="75"/>
                  </a:moveTo>
                  <a:cubicBezTo>
                    <a:pt x="643" y="58"/>
                    <a:pt x="635" y="48"/>
                    <a:pt x="628" y="48"/>
                  </a:cubicBezTo>
                  <a:cubicBezTo>
                    <a:pt x="623" y="48"/>
                    <a:pt x="618" y="51"/>
                    <a:pt x="615" y="56"/>
                  </a:cubicBezTo>
                  <a:cubicBezTo>
                    <a:pt x="613" y="59"/>
                    <a:pt x="611" y="63"/>
                    <a:pt x="611" y="68"/>
                  </a:cubicBezTo>
                  <a:cubicBezTo>
                    <a:pt x="611" y="80"/>
                    <a:pt x="620" y="85"/>
                    <a:pt x="636" y="85"/>
                  </a:cubicBezTo>
                  <a:cubicBezTo>
                    <a:pt x="640" y="85"/>
                    <a:pt x="640" y="85"/>
                    <a:pt x="640" y="85"/>
                  </a:cubicBezTo>
                  <a:cubicBezTo>
                    <a:pt x="639" y="89"/>
                    <a:pt x="636" y="92"/>
                    <a:pt x="632" y="96"/>
                  </a:cubicBezTo>
                  <a:cubicBezTo>
                    <a:pt x="626" y="103"/>
                    <a:pt x="618" y="107"/>
                    <a:pt x="610" y="107"/>
                  </a:cubicBezTo>
                  <a:cubicBezTo>
                    <a:pt x="605" y="107"/>
                    <a:pt x="601" y="106"/>
                    <a:pt x="598" y="104"/>
                  </a:cubicBezTo>
                  <a:cubicBezTo>
                    <a:pt x="597" y="107"/>
                    <a:pt x="597" y="107"/>
                    <a:pt x="597" y="107"/>
                  </a:cubicBezTo>
                  <a:cubicBezTo>
                    <a:pt x="605" y="112"/>
                    <a:pt x="613" y="115"/>
                    <a:pt x="620" y="115"/>
                  </a:cubicBezTo>
                  <a:cubicBezTo>
                    <a:pt x="624" y="115"/>
                    <a:pt x="633" y="111"/>
                    <a:pt x="639" y="101"/>
                  </a:cubicBezTo>
                  <a:cubicBezTo>
                    <a:pt x="643" y="96"/>
                    <a:pt x="645" y="90"/>
                    <a:pt x="645" y="85"/>
                  </a:cubicBezTo>
                  <a:cubicBezTo>
                    <a:pt x="652" y="85"/>
                    <a:pt x="652" y="85"/>
                    <a:pt x="652" y="85"/>
                  </a:cubicBezTo>
                  <a:cubicBezTo>
                    <a:pt x="652" y="75"/>
                    <a:pt x="652" y="75"/>
                    <a:pt x="652" y="75"/>
                  </a:cubicBezTo>
                  <a:lnTo>
                    <a:pt x="645" y="75"/>
                  </a:lnTo>
                  <a:close/>
                  <a:moveTo>
                    <a:pt x="585" y="43"/>
                  </a:moveTo>
                  <a:cubicBezTo>
                    <a:pt x="583" y="47"/>
                    <a:pt x="581" y="50"/>
                    <a:pt x="579" y="54"/>
                  </a:cubicBezTo>
                  <a:cubicBezTo>
                    <a:pt x="583" y="59"/>
                    <a:pt x="586" y="65"/>
                    <a:pt x="589" y="71"/>
                  </a:cubicBezTo>
                  <a:cubicBezTo>
                    <a:pt x="589" y="73"/>
                    <a:pt x="590" y="74"/>
                    <a:pt x="590" y="75"/>
                  </a:cubicBezTo>
                  <a:cubicBezTo>
                    <a:pt x="590" y="76"/>
                    <a:pt x="590" y="78"/>
                    <a:pt x="589" y="79"/>
                  </a:cubicBezTo>
                  <a:cubicBezTo>
                    <a:pt x="584" y="91"/>
                    <a:pt x="572" y="100"/>
                    <a:pt x="561" y="101"/>
                  </a:cubicBezTo>
                  <a:cubicBezTo>
                    <a:pt x="557" y="101"/>
                    <a:pt x="554" y="100"/>
                    <a:pt x="552" y="99"/>
                  </a:cubicBezTo>
                  <a:cubicBezTo>
                    <a:pt x="551" y="102"/>
                    <a:pt x="551" y="102"/>
                    <a:pt x="551" y="102"/>
                  </a:cubicBezTo>
                  <a:cubicBezTo>
                    <a:pt x="559" y="106"/>
                    <a:pt x="566" y="108"/>
                    <a:pt x="572" y="108"/>
                  </a:cubicBezTo>
                  <a:cubicBezTo>
                    <a:pt x="576" y="108"/>
                    <a:pt x="580" y="106"/>
                    <a:pt x="585" y="101"/>
                  </a:cubicBezTo>
                  <a:cubicBezTo>
                    <a:pt x="591" y="93"/>
                    <a:pt x="595" y="86"/>
                    <a:pt x="595" y="78"/>
                  </a:cubicBezTo>
                  <a:cubicBezTo>
                    <a:pt x="595" y="70"/>
                    <a:pt x="595" y="70"/>
                    <a:pt x="595" y="70"/>
                  </a:cubicBezTo>
                  <a:cubicBezTo>
                    <a:pt x="595" y="63"/>
                    <a:pt x="593" y="58"/>
                    <a:pt x="591" y="54"/>
                  </a:cubicBezTo>
                  <a:cubicBezTo>
                    <a:pt x="585" y="44"/>
                    <a:pt x="585" y="44"/>
                    <a:pt x="585" y="44"/>
                  </a:cubicBezTo>
                  <a:lnTo>
                    <a:pt x="585" y="43"/>
                  </a:lnTo>
                  <a:close/>
                  <a:moveTo>
                    <a:pt x="546" y="109"/>
                  </a:moveTo>
                  <a:cubicBezTo>
                    <a:pt x="543" y="105"/>
                    <a:pt x="541" y="102"/>
                    <a:pt x="537" y="100"/>
                  </a:cubicBezTo>
                  <a:cubicBezTo>
                    <a:pt x="535" y="102"/>
                    <a:pt x="533" y="105"/>
                    <a:pt x="531" y="108"/>
                  </a:cubicBezTo>
                  <a:cubicBezTo>
                    <a:pt x="534" y="110"/>
                    <a:pt x="537" y="113"/>
                    <a:pt x="540" y="116"/>
                  </a:cubicBezTo>
                  <a:cubicBezTo>
                    <a:pt x="543" y="114"/>
                    <a:pt x="544" y="112"/>
                    <a:pt x="546" y="109"/>
                  </a:cubicBezTo>
                  <a:moveTo>
                    <a:pt x="531" y="110"/>
                  </a:moveTo>
                  <a:cubicBezTo>
                    <a:pt x="528" y="106"/>
                    <a:pt x="525" y="104"/>
                    <a:pt x="522" y="101"/>
                  </a:cubicBezTo>
                  <a:cubicBezTo>
                    <a:pt x="520" y="103"/>
                    <a:pt x="518" y="106"/>
                    <a:pt x="516" y="109"/>
                  </a:cubicBezTo>
                  <a:cubicBezTo>
                    <a:pt x="519" y="111"/>
                    <a:pt x="522" y="114"/>
                    <a:pt x="525" y="117"/>
                  </a:cubicBezTo>
                  <a:cubicBezTo>
                    <a:pt x="527" y="115"/>
                    <a:pt x="529" y="113"/>
                    <a:pt x="531" y="110"/>
                  </a:cubicBezTo>
                  <a:moveTo>
                    <a:pt x="516" y="75"/>
                  </a:moveTo>
                  <a:cubicBezTo>
                    <a:pt x="511" y="75"/>
                    <a:pt x="510" y="78"/>
                    <a:pt x="510" y="80"/>
                  </a:cubicBezTo>
                  <a:cubicBezTo>
                    <a:pt x="510" y="82"/>
                    <a:pt x="511" y="85"/>
                    <a:pt x="516" y="85"/>
                  </a:cubicBezTo>
                  <a:cubicBezTo>
                    <a:pt x="517" y="85"/>
                    <a:pt x="517" y="85"/>
                    <a:pt x="517" y="85"/>
                  </a:cubicBezTo>
                  <a:cubicBezTo>
                    <a:pt x="529" y="85"/>
                    <a:pt x="535" y="84"/>
                    <a:pt x="538" y="80"/>
                  </a:cubicBezTo>
                  <a:cubicBezTo>
                    <a:pt x="541" y="76"/>
                    <a:pt x="544" y="71"/>
                    <a:pt x="544" y="65"/>
                  </a:cubicBezTo>
                  <a:cubicBezTo>
                    <a:pt x="544" y="57"/>
                    <a:pt x="539" y="47"/>
                    <a:pt x="536" y="41"/>
                  </a:cubicBezTo>
                  <a:cubicBezTo>
                    <a:pt x="535" y="41"/>
                    <a:pt x="535" y="41"/>
                    <a:pt x="535" y="41"/>
                  </a:cubicBezTo>
                  <a:cubicBezTo>
                    <a:pt x="533" y="43"/>
                    <a:pt x="531" y="46"/>
                    <a:pt x="529" y="50"/>
                  </a:cubicBezTo>
                  <a:cubicBezTo>
                    <a:pt x="534" y="58"/>
                    <a:pt x="537" y="66"/>
                    <a:pt x="537" y="70"/>
                  </a:cubicBezTo>
                  <a:cubicBezTo>
                    <a:pt x="537" y="71"/>
                    <a:pt x="536" y="72"/>
                    <a:pt x="533" y="73"/>
                  </a:cubicBezTo>
                  <a:cubicBezTo>
                    <a:pt x="529" y="74"/>
                    <a:pt x="524" y="75"/>
                    <a:pt x="517" y="75"/>
                  </a:cubicBezTo>
                  <a:lnTo>
                    <a:pt x="516" y="75"/>
                  </a:lnTo>
                  <a:close/>
                  <a:moveTo>
                    <a:pt x="503" y="75"/>
                  </a:moveTo>
                  <a:cubicBezTo>
                    <a:pt x="498" y="75"/>
                    <a:pt x="493" y="75"/>
                    <a:pt x="489" y="73"/>
                  </a:cubicBezTo>
                  <a:cubicBezTo>
                    <a:pt x="484" y="72"/>
                    <a:pt x="480" y="70"/>
                    <a:pt x="480" y="66"/>
                  </a:cubicBezTo>
                  <a:cubicBezTo>
                    <a:pt x="480" y="62"/>
                    <a:pt x="484" y="58"/>
                    <a:pt x="489" y="58"/>
                  </a:cubicBezTo>
                  <a:cubicBezTo>
                    <a:pt x="492" y="58"/>
                    <a:pt x="495" y="60"/>
                    <a:pt x="497" y="63"/>
                  </a:cubicBezTo>
                  <a:cubicBezTo>
                    <a:pt x="500" y="66"/>
                    <a:pt x="502" y="70"/>
                    <a:pt x="503" y="75"/>
                  </a:cubicBezTo>
                  <a:moveTo>
                    <a:pt x="509" y="75"/>
                  </a:moveTo>
                  <a:cubicBezTo>
                    <a:pt x="506" y="58"/>
                    <a:pt x="499" y="48"/>
                    <a:pt x="491" y="48"/>
                  </a:cubicBezTo>
                  <a:cubicBezTo>
                    <a:pt x="486" y="48"/>
                    <a:pt x="482" y="51"/>
                    <a:pt x="479" y="56"/>
                  </a:cubicBezTo>
                  <a:cubicBezTo>
                    <a:pt x="477" y="59"/>
                    <a:pt x="475" y="63"/>
                    <a:pt x="475" y="68"/>
                  </a:cubicBezTo>
                  <a:cubicBezTo>
                    <a:pt x="475" y="80"/>
                    <a:pt x="483" y="85"/>
                    <a:pt x="500" y="85"/>
                  </a:cubicBezTo>
                  <a:cubicBezTo>
                    <a:pt x="503" y="85"/>
                    <a:pt x="503" y="85"/>
                    <a:pt x="503" y="85"/>
                  </a:cubicBezTo>
                  <a:cubicBezTo>
                    <a:pt x="502" y="89"/>
                    <a:pt x="500" y="92"/>
                    <a:pt x="496" y="96"/>
                  </a:cubicBezTo>
                  <a:cubicBezTo>
                    <a:pt x="489" y="103"/>
                    <a:pt x="482" y="107"/>
                    <a:pt x="474" y="107"/>
                  </a:cubicBezTo>
                  <a:cubicBezTo>
                    <a:pt x="469" y="107"/>
                    <a:pt x="465" y="106"/>
                    <a:pt x="462" y="104"/>
                  </a:cubicBezTo>
                  <a:cubicBezTo>
                    <a:pt x="461" y="107"/>
                    <a:pt x="461" y="107"/>
                    <a:pt x="461" y="107"/>
                  </a:cubicBezTo>
                  <a:cubicBezTo>
                    <a:pt x="468" y="112"/>
                    <a:pt x="476" y="115"/>
                    <a:pt x="484" y="115"/>
                  </a:cubicBezTo>
                  <a:cubicBezTo>
                    <a:pt x="488" y="115"/>
                    <a:pt x="497" y="111"/>
                    <a:pt x="503" y="101"/>
                  </a:cubicBezTo>
                  <a:cubicBezTo>
                    <a:pt x="506" y="96"/>
                    <a:pt x="509" y="90"/>
                    <a:pt x="509" y="85"/>
                  </a:cubicBezTo>
                  <a:cubicBezTo>
                    <a:pt x="516" y="85"/>
                    <a:pt x="516" y="85"/>
                    <a:pt x="516" y="85"/>
                  </a:cubicBezTo>
                  <a:cubicBezTo>
                    <a:pt x="516" y="75"/>
                    <a:pt x="516" y="75"/>
                    <a:pt x="516" y="75"/>
                  </a:cubicBezTo>
                  <a:lnTo>
                    <a:pt x="509" y="75"/>
                  </a:lnTo>
                  <a:close/>
                  <a:moveTo>
                    <a:pt x="420" y="21"/>
                  </a:moveTo>
                  <a:cubicBezTo>
                    <a:pt x="423" y="24"/>
                    <a:pt x="426" y="26"/>
                    <a:pt x="429" y="29"/>
                  </a:cubicBezTo>
                  <a:cubicBezTo>
                    <a:pt x="432" y="27"/>
                    <a:pt x="434" y="24"/>
                    <a:pt x="436" y="21"/>
                  </a:cubicBezTo>
                  <a:cubicBezTo>
                    <a:pt x="433" y="18"/>
                    <a:pt x="430" y="15"/>
                    <a:pt x="426" y="13"/>
                  </a:cubicBezTo>
                  <a:cubicBezTo>
                    <a:pt x="424" y="15"/>
                    <a:pt x="422" y="18"/>
                    <a:pt x="420" y="21"/>
                  </a:cubicBezTo>
                  <a:moveTo>
                    <a:pt x="448" y="39"/>
                  </a:moveTo>
                  <a:cubicBezTo>
                    <a:pt x="445" y="42"/>
                    <a:pt x="443" y="45"/>
                    <a:pt x="441" y="49"/>
                  </a:cubicBezTo>
                  <a:cubicBezTo>
                    <a:pt x="444" y="53"/>
                    <a:pt x="446" y="58"/>
                    <a:pt x="448" y="65"/>
                  </a:cubicBezTo>
                  <a:cubicBezTo>
                    <a:pt x="449" y="69"/>
                    <a:pt x="451" y="73"/>
                    <a:pt x="451" y="79"/>
                  </a:cubicBezTo>
                  <a:cubicBezTo>
                    <a:pt x="451" y="80"/>
                    <a:pt x="449" y="83"/>
                    <a:pt x="445" y="85"/>
                  </a:cubicBezTo>
                  <a:cubicBezTo>
                    <a:pt x="440" y="89"/>
                    <a:pt x="432" y="92"/>
                    <a:pt x="426" y="92"/>
                  </a:cubicBezTo>
                  <a:cubicBezTo>
                    <a:pt x="420" y="92"/>
                    <a:pt x="414" y="90"/>
                    <a:pt x="411" y="87"/>
                  </a:cubicBezTo>
                  <a:cubicBezTo>
                    <a:pt x="407" y="84"/>
                    <a:pt x="405" y="80"/>
                    <a:pt x="405" y="73"/>
                  </a:cubicBezTo>
                  <a:cubicBezTo>
                    <a:pt x="405" y="69"/>
                    <a:pt x="407" y="63"/>
                    <a:pt x="410" y="58"/>
                  </a:cubicBezTo>
                  <a:cubicBezTo>
                    <a:pt x="407" y="56"/>
                    <a:pt x="407" y="56"/>
                    <a:pt x="407" y="56"/>
                  </a:cubicBezTo>
                  <a:cubicBezTo>
                    <a:pt x="403" y="62"/>
                    <a:pt x="400" y="70"/>
                    <a:pt x="400" y="80"/>
                  </a:cubicBezTo>
                  <a:cubicBezTo>
                    <a:pt x="400" y="94"/>
                    <a:pt x="409" y="104"/>
                    <a:pt x="424" y="104"/>
                  </a:cubicBezTo>
                  <a:cubicBezTo>
                    <a:pt x="434" y="104"/>
                    <a:pt x="444" y="99"/>
                    <a:pt x="451" y="92"/>
                  </a:cubicBezTo>
                  <a:cubicBezTo>
                    <a:pt x="454" y="88"/>
                    <a:pt x="457" y="79"/>
                    <a:pt x="457" y="71"/>
                  </a:cubicBezTo>
                  <a:cubicBezTo>
                    <a:pt x="457" y="59"/>
                    <a:pt x="454" y="49"/>
                    <a:pt x="448" y="39"/>
                  </a:cubicBezTo>
                  <a:close/>
                  <a:moveTo>
                    <a:pt x="318" y="126"/>
                  </a:moveTo>
                  <a:cubicBezTo>
                    <a:pt x="315" y="122"/>
                    <a:pt x="312" y="119"/>
                    <a:pt x="309" y="117"/>
                  </a:cubicBezTo>
                  <a:cubicBezTo>
                    <a:pt x="307" y="119"/>
                    <a:pt x="305" y="122"/>
                    <a:pt x="303" y="125"/>
                  </a:cubicBezTo>
                  <a:cubicBezTo>
                    <a:pt x="306" y="127"/>
                    <a:pt x="309" y="130"/>
                    <a:pt x="312" y="133"/>
                  </a:cubicBezTo>
                  <a:cubicBezTo>
                    <a:pt x="314" y="131"/>
                    <a:pt x="316" y="129"/>
                    <a:pt x="318" y="126"/>
                  </a:cubicBezTo>
                  <a:moveTo>
                    <a:pt x="334" y="124"/>
                  </a:moveTo>
                  <a:cubicBezTo>
                    <a:pt x="330" y="121"/>
                    <a:pt x="328" y="118"/>
                    <a:pt x="324" y="116"/>
                  </a:cubicBezTo>
                  <a:cubicBezTo>
                    <a:pt x="322" y="118"/>
                    <a:pt x="320" y="121"/>
                    <a:pt x="318" y="123"/>
                  </a:cubicBezTo>
                  <a:cubicBezTo>
                    <a:pt x="321" y="126"/>
                    <a:pt x="324" y="129"/>
                    <a:pt x="327" y="132"/>
                  </a:cubicBezTo>
                  <a:cubicBezTo>
                    <a:pt x="330" y="130"/>
                    <a:pt x="331" y="128"/>
                    <a:pt x="334" y="124"/>
                  </a:cubicBezTo>
                  <a:moveTo>
                    <a:pt x="342" y="49"/>
                  </a:moveTo>
                  <a:cubicBezTo>
                    <a:pt x="340" y="49"/>
                    <a:pt x="338" y="49"/>
                    <a:pt x="336" y="49"/>
                  </a:cubicBezTo>
                  <a:cubicBezTo>
                    <a:pt x="328" y="49"/>
                    <a:pt x="321" y="46"/>
                    <a:pt x="321" y="42"/>
                  </a:cubicBezTo>
                  <a:cubicBezTo>
                    <a:pt x="321" y="39"/>
                    <a:pt x="325" y="35"/>
                    <a:pt x="330" y="35"/>
                  </a:cubicBezTo>
                  <a:cubicBezTo>
                    <a:pt x="335" y="35"/>
                    <a:pt x="339" y="40"/>
                    <a:pt x="342" y="49"/>
                  </a:cubicBezTo>
                  <a:moveTo>
                    <a:pt x="344" y="60"/>
                  </a:moveTo>
                  <a:cubicBezTo>
                    <a:pt x="344" y="64"/>
                    <a:pt x="337" y="67"/>
                    <a:pt x="324" y="68"/>
                  </a:cubicBezTo>
                  <a:cubicBezTo>
                    <a:pt x="320" y="77"/>
                    <a:pt x="320" y="77"/>
                    <a:pt x="320" y="77"/>
                  </a:cubicBezTo>
                  <a:cubicBezTo>
                    <a:pt x="320" y="77"/>
                    <a:pt x="320" y="77"/>
                    <a:pt x="320" y="77"/>
                  </a:cubicBezTo>
                  <a:cubicBezTo>
                    <a:pt x="334" y="77"/>
                    <a:pt x="349" y="80"/>
                    <a:pt x="349" y="83"/>
                  </a:cubicBezTo>
                  <a:cubicBezTo>
                    <a:pt x="346" y="86"/>
                    <a:pt x="343" y="88"/>
                    <a:pt x="338" y="91"/>
                  </a:cubicBezTo>
                  <a:cubicBezTo>
                    <a:pt x="331" y="95"/>
                    <a:pt x="325" y="97"/>
                    <a:pt x="315" y="97"/>
                  </a:cubicBezTo>
                  <a:cubicBezTo>
                    <a:pt x="307" y="97"/>
                    <a:pt x="301" y="94"/>
                    <a:pt x="296" y="88"/>
                  </a:cubicBezTo>
                  <a:cubicBezTo>
                    <a:pt x="293" y="83"/>
                    <a:pt x="291" y="78"/>
                    <a:pt x="291" y="72"/>
                  </a:cubicBezTo>
                  <a:cubicBezTo>
                    <a:pt x="291" y="67"/>
                    <a:pt x="292" y="61"/>
                    <a:pt x="295" y="55"/>
                  </a:cubicBezTo>
                  <a:cubicBezTo>
                    <a:pt x="291" y="54"/>
                    <a:pt x="291" y="54"/>
                    <a:pt x="291" y="54"/>
                  </a:cubicBezTo>
                  <a:cubicBezTo>
                    <a:pt x="288" y="62"/>
                    <a:pt x="286" y="70"/>
                    <a:pt x="286" y="79"/>
                  </a:cubicBezTo>
                  <a:cubicBezTo>
                    <a:pt x="286" y="88"/>
                    <a:pt x="289" y="95"/>
                    <a:pt x="294" y="101"/>
                  </a:cubicBezTo>
                  <a:cubicBezTo>
                    <a:pt x="299" y="105"/>
                    <a:pt x="306" y="108"/>
                    <a:pt x="314" y="108"/>
                  </a:cubicBezTo>
                  <a:cubicBezTo>
                    <a:pt x="325" y="108"/>
                    <a:pt x="333" y="105"/>
                    <a:pt x="342" y="100"/>
                  </a:cubicBezTo>
                  <a:cubicBezTo>
                    <a:pt x="346" y="97"/>
                    <a:pt x="350" y="93"/>
                    <a:pt x="351" y="90"/>
                  </a:cubicBezTo>
                  <a:cubicBezTo>
                    <a:pt x="353" y="87"/>
                    <a:pt x="354" y="84"/>
                    <a:pt x="354" y="81"/>
                  </a:cubicBezTo>
                  <a:cubicBezTo>
                    <a:pt x="354" y="75"/>
                    <a:pt x="353" y="73"/>
                    <a:pt x="345" y="71"/>
                  </a:cubicBezTo>
                  <a:cubicBezTo>
                    <a:pt x="347" y="67"/>
                    <a:pt x="349" y="63"/>
                    <a:pt x="349" y="59"/>
                  </a:cubicBezTo>
                  <a:cubicBezTo>
                    <a:pt x="349" y="52"/>
                    <a:pt x="348" y="45"/>
                    <a:pt x="346" y="40"/>
                  </a:cubicBezTo>
                  <a:cubicBezTo>
                    <a:pt x="342" y="31"/>
                    <a:pt x="337" y="25"/>
                    <a:pt x="331" y="25"/>
                  </a:cubicBezTo>
                  <a:cubicBezTo>
                    <a:pt x="328" y="25"/>
                    <a:pt x="325" y="27"/>
                    <a:pt x="322" y="30"/>
                  </a:cubicBezTo>
                  <a:cubicBezTo>
                    <a:pt x="318" y="34"/>
                    <a:pt x="316" y="40"/>
                    <a:pt x="316" y="45"/>
                  </a:cubicBezTo>
                  <a:cubicBezTo>
                    <a:pt x="316" y="47"/>
                    <a:pt x="316" y="49"/>
                    <a:pt x="317" y="51"/>
                  </a:cubicBezTo>
                  <a:cubicBezTo>
                    <a:pt x="320" y="56"/>
                    <a:pt x="326" y="59"/>
                    <a:pt x="335" y="59"/>
                  </a:cubicBezTo>
                  <a:cubicBezTo>
                    <a:pt x="338" y="59"/>
                    <a:pt x="341" y="58"/>
                    <a:pt x="343" y="58"/>
                  </a:cubicBezTo>
                  <a:cubicBezTo>
                    <a:pt x="343" y="59"/>
                    <a:pt x="344" y="60"/>
                    <a:pt x="344" y="60"/>
                  </a:cubicBezTo>
                  <a:moveTo>
                    <a:pt x="320" y="9"/>
                  </a:moveTo>
                  <a:cubicBezTo>
                    <a:pt x="324" y="12"/>
                    <a:pt x="327" y="14"/>
                    <a:pt x="330" y="17"/>
                  </a:cubicBezTo>
                  <a:cubicBezTo>
                    <a:pt x="333" y="15"/>
                    <a:pt x="335" y="12"/>
                    <a:pt x="337" y="9"/>
                  </a:cubicBezTo>
                  <a:cubicBezTo>
                    <a:pt x="333" y="6"/>
                    <a:pt x="330" y="3"/>
                    <a:pt x="327" y="1"/>
                  </a:cubicBezTo>
                  <a:cubicBezTo>
                    <a:pt x="325" y="3"/>
                    <a:pt x="323" y="6"/>
                    <a:pt x="320" y="9"/>
                  </a:cubicBezTo>
                  <a:moveTo>
                    <a:pt x="231" y="87"/>
                  </a:moveTo>
                  <a:cubicBezTo>
                    <a:pt x="236" y="82"/>
                    <a:pt x="238" y="78"/>
                    <a:pt x="238" y="74"/>
                  </a:cubicBezTo>
                  <a:cubicBezTo>
                    <a:pt x="239" y="70"/>
                    <a:pt x="239" y="66"/>
                    <a:pt x="239" y="61"/>
                  </a:cubicBezTo>
                  <a:cubicBezTo>
                    <a:pt x="239" y="42"/>
                    <a:pt x="238" y="22"/>
                    <a:pt x="237" y="4"/>
                  </a:cubicBezTo>
                  <a:cubicBezTo>
                    <a:pt x="236" y="4"/>
                    <a:pt x="236" y="4"/>
                    <a:pt x="236" y="4"/>
                  </a:cubicBezTo>
                  <a:cubicBezTo>
                    <a:pt x="233" y="6"/>
                    <a:pt x="230" y="10"/>
                    <a:pt x="228" y="13"/>
                  </a:cubicBezTo>
                  <a:cubicBezTo>
                    <a:pt x="229" y="26"/>
                    <a:pt x="231" y="48"/>
                    <a:pt x="231" y="62"/>
                  </a:cubicBezTo>
                  <a:cubicBezTo>
                    <a:pt x="231" y="70"/>
                    <a:pt x="231" y="70"/>
                    <a:pt x="231" y="70"/>
                  </a:cubicBezTo>
                  <a:cubicBezTo>
                    <a:pt x="231" y="76"/>
                    <a:pt x="231" y="81"/>
                    <a:pt x="230" y="86"/>
                  </a:cubicBezTo>
                  <a:lnTo>
                    <a:pt x="231" y="87"/>
                  </a:lnTo>
                  <a:close/>
                  <a:moveTo>
                    <a:pt x="190" y="75"/>
                  </a:moveTo>
                  <a:cubicBezTo>
                    <a:pt x="186" y="75"/>
                    <a:pt x="185" y="78"/>
                    <a:pt x="185" y="80"/>
                  </a:cubicBezTo>
                  <a:cubicBezTo>
                    <a:pt x="185" y="82"/>
                    <a:pt x="186" y="85"/>
                    <a:pt x="190" y="85"/>
                  </a:cubicBezTo>
                  <a:cubicBezTo>
                    <a:pt x="192" y="85"/>
                    <a:pt x="192" y="85"/>
                    <a:pt x="192" y="85"/>
                  </a:cubicBezTo>
                  <a:cubicBezTo>
                    <a:pt x="195" y="85"/>
                    <a:pt x="199" y="84"/>
                    <a:pt x="202" y="83"/>
                  </a:cubicBezTo>
                  <a:cubicBezTo>
                    <a:pt x="205" y="81"/>
                    <a:pt x="207" y="77"/>
                    <a:pt x="209" y="73"/>
                  </a:cubicBezTo>
                  <a:cubicBezTo>
                    <a:pt x="211" y="68"/>
                    <a:pt x="212" y="62"/>
                    <a:pt x="212" y="53"/>
                  </a:cubicBezTo>
                  <a:cubicBezTo>
                    <a:pt x="212" y="44"/>
                    <a:pt x="211" y="35"/>
                    <a:pt x="211" y="25"/>
                  </a:cubicBezTo>
                  <a:cubicBezTo>
                    <a:pt x="213" y="24"/>
                    <a:pt x="215" y="23"/>
                    <a:pt x="216" y="21"/>
                  </a:cubicBezTo>
                  <a:cubicBezTo>
                    <a:pt x="212" y="14"/>
                    <a:pt x="210" y="8"/>
                    <a:pt x="210" y="3"/>
                  </a:cubicBezTo>
                  <a:cubicBezTo>
                    <a:pt x="209" y="2"/>
                    <a:pt x="209" y="2"/>
                    <a:pt x="209" y="2"/>
                  </a:cubicBezTo>
                  <a:cubicBezTo>
                    <a:pt x="207" y="4"/>
                    <a:pt x="206" y="5"/>
                    <a:pt x="205" y="7"/>
                  </a:cubicBezTo>
                  <a:cubicBezTo>
                    <a:pt x="203" y="9"/>
                    <a:pt x="202" y="10"/>
                    <a:pt x="202" y="12"/>
                  </a:cubicBezTo>
                  <a:cubicBezTo>
                    <a:pt x="202" y="15"/>
                    <a:pt x="203" y="19"/>
                    <a:pt x="203" y="22"/>
                  </a:cubicBezTo>
                  <a:cubicBezTo>
                    <a:pt x="204" y="37"/>
                    <a:pt x="205" y="51"/>
                    <a:pt x="205" y="64"/>
                  </a:cubicBezTo>
                  <a:cubicBezTo>
                    <a:pt x="205" y="68"/>
                    <a:pt x="204" y="71"/>
                    <a:pt x="201" y="73"/>
                  </a:cubicBezTo>
                  <a:cubicBezTo>
                    <a:pt x="198" y="74"/>
                    <a:pt x="195" y="75"/>
                    <a:pt x="192" y="75"/>
                  </a:cubicBezTo>
                  <a:lnTo>
                    <a:pt x="190" y="75"/>
                  </a:lnTo>
                  <a:close/>
                  <a:moveTo>
                    <a:pt x="154" y="75"/>
                  </a:moveTo>
                  <a:cubicBezTo>
                    <a:pt x="150" y="75"/>
                    <a:pt x="149" y="78"/>
                    <a:pt x="149" y="80"/>
                  </a:cubicBezTo>
                  <a:cubicBezTo>
                    <a:pt x="149" y="82"/>
                    <a:pt x="150" y="85"/>
                    <a:pt x="154" y="85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63" y="85"/>
                    <a:pt x="169" y="82"/>
                    <a:pt x="172" y="77"/>
                  </a:cubicBezTo>
                  <a:cubicBezTo>
                    <a:pt x="172" y="77"/>
                    <a:pt x="172" y="77"/>
                    <a:pt x="172" y="77"/>
                  </a:cubicBezTo>
                  <a:cubicBezTo>
                    <a:pt x="175" y="83"/>
                    <a:pt x="181" y="85"/>
                    <a:pt x="189" y="85"/>
                  </a:cubicBezTo>
                  <a:cubicBezTo>
                    <a:pt x="190" y="85"/>
                    <a:pt x="190" y="85"/>
                    <a:pt x="190" y="85"/>
                  </a:cubicBezTo>
                  <a:cubicBezTo>
                    <a:pt x="190" y="75"/>
                    <a:pt x="190" y="75"/>
                    <a:pt x="190" y="75"/>
                  </a:cubicBezTo>
                  <a:cubicBezTo>
                    <a:pt x="189" y="75"/>
                    <a:pt x="189" y="75"/>
                    <a:pt x="189" y="75"/>
                  </a:cubicBezTo>
                  <a:cubicBezTo>
                    <a:pt x="185" y="75"/>
                    <a:pt x="182" y="74"/>
                    <a:pt x="179" y="71"/>
                  </a:cubicBezTo>
                  <a:cubicBezTo>
                    <a:pt x="177" y="70"/>
                    <a:pt x="176" y="68"/>
                    <a:pt x="176" y="65"/>
                  </a:cubicBezTo>
                  <a:cubicBezTo>
                    <a:pt x="176" y="63"/>
                    <a:pt x="177" y="60"/>
                    <a:pt x="178" y="56"/>
                  </a:cubicBezTo>
                  <a:cubicBezTo>
                    <a:pt x="178" y="55"/>
                    <a:pt x="178" y="55"/>
                    <a:pt x="178" y="55"/>
                  </a:cubicBezTo>
                  <a:cubicBezTo>
                    <a:pt x="172" y="59"/>
                    <a:pt x="172" y="59"/>
                    <a:pt x="172" y="59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69" y="72"/>
                    <a:pt x="162" y="75"/>
                    <a:pt x="156" y="75"/>
                  </a:cubicBezTo>
                  <a:lnTo>
                    <a:pt x="154" y="75"/>
                  </a:lnTo>
                  <a:close/>
                  <a:moveTo>
                    <a:pt x="164" y="34"/>
                  </a:moveTo>
                  <a:cubicBezTo>
                    <a:pt x="167" y="37"/>
                    <a:pt x="170" y="40"/>
                    <a:pt x="173" y="43"/>
                  </a:cubicBezTo>
                  <a:cubicBezTo>
                    <a:pt x="176" y="40"/>
                    <a:pt x="178" y="38"/>
                    <a:pt x="180" y="35"/>
                  </a:cubicBezTo>
                  <a:cubicBezTo>
                    <a:pt x="177" y="32"/>
                    <a:pt x="173" y="29"/>
                    <a:pt x="170" y="26"/>
                  </a:cubicBezTo>
                  <a:cubicBezTo>
                    <a:pt x="168" y="29"/>
                    <a:pt x="166" y="32"/>
                    <a:pt x="164" y="34"/>
                  </a:cubicBezTo>
                  <a:moveTo>
                    <a:pt x="128" y="70"/>
                  </a:moveTo>
                  <a:cubicBezTo>
                    <a:pt x="121" y="68"/>
                    <a:pt x="118" y="64"/>
                    <a:pt x="117" y="60"/>
                  </a:cubicBezTo>
                  <a:cubicBezTo>
                    <a:pt x="118" y="54"/>
                    <a:pt x="124" y="46"/>
                    <a:pt x="130" y="46"/>
                  </a:cubicBezTo>
                  <a:cubicBezTo>
                    <a:pt x="134" y="46"/>
                    <a:pt x="136" y="49"/>
                    <a:pt x="138" y="53"/>
                  </a:cubicBezTo>
                  <a:cubicBezTo>
                    <a:pt x="139" y="55"/>
                    <a:pt x="140" y="58"/>
                    <a:pt x="140" y="61"/>
                  </a:cubicBezTo>
                  <a:cubicBezTo>
                    <a:pt x="140" y="64"/>
                    <a:pt x="133" y="69"/>
                    <a:pt x="128" y="70"/>
                  </a:cubicBezTo>
                  <a:moveTo>
                    <a:pt x="101" y="75"/>
                  </a:moveTo>
                  <a:cubicBezTo>
                    <a:pt x="97" y="75"/>
                    <a:pt x="96" y="78"/>
                    <a:pt x="96" y="80"/>
                  </a:cubicBezTo>
                  <a:cubicBezTo>
                    <a:pt x="96" y="82"/>
                    <a:pt x="97" y="85"/>
                    <a:pt x="101" y="85"/>
                  </a:cubicBezTo>
                  <a:cubicBezTo>
                    <a:pt x="103" y="85"/>
                    <a:pt x="103" y="85"/>
                    <a:pt x="103" y="85"/>
                  </a:cubicBezTo>
                  <a:cubicBezTo>
                    <a:pt x="108" y="85"/>
                    <a:pt x="116" y="83"/>
                    <a:pt x="126" y="80"/>
                  </a:cubicBezTo>
                  <a:cubicBezTo>
                    <a:pt x="136" y="83"/>
                    <a:pt x="144" y="85"/>
                    <a:pt x="152" y="85"/>
                  </a:cubicBezTo>
                  <a:cubicBezTo>
                    <a:pt x="154" y="85"/>
                    <a:pt x="154" y="85"/>
                    <a:pt x="154" y="85"/>
                  </a:cubicBezTo>
                  <a:cubicBezTo>
                    <a:pt x="154" y="75"/>
                    <a:pt x="154" y="75"/>
                    <a:pt x="154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46" y="75"/>
                    <a:pt x="142" y="74"/>
                    <a:pt x="139" y="73"/>
                  </a:cubicBezTo>
                  <a:cubicBezTo>
                    <a:pt x="142" y="68"/>
                    <a:pt x="145" y="62"/>
                    <a:pt x="145" y="55"/>
                  </a:cubicBezTo>
                  <a:cubicBezTo>
                    <a:pt x="145" y="51"/>
                    <a:pt x="143" y="47"/>
                    <a:pt x="142" y="43"/>
                  </a:cubicBezTo>
                  <a:cubicBezTo>
                    <a:pt x="139" y="37"/>
                    <a:pt x="135" y="34"/>
                    <a:pt x="132" y="34"/>
                  </a:cubicBezTo>
                  <a:cubicBezTo>
                    <a:pt x="129" y="34"/>
                    <a:pt x="124" y="37"/>
                    <a:pt x="120" y="42"/>
                  </a:cubicBezTo>
                  <a:cubicBezTo>
                    <a:pt x="115" y="47"/>
                    <a:pt x="113" y="54"/>
                    <a:pt x="113" y="61"/>
                  </a:cubicBezTo>
                  <a:cubicBezTo>
                    <a:pt x="113" y="64"/>
                    <a:pt x="113" y="68"/>
                    <a:pt x="116" y="73"/>
                  </a:cubicBezTo>
                  <a:cubicBezTo>
                    <a:pt x="112" y="74"/>
                    <a:pt x="107" y="75"/>
                    <a:pt x="103" y="75"/>
                  </a:cubicBezTo>
                  <a:lnTo>
                    <a:pt x="101" y="75"/>
                  </a:lnTo>
                  <a:close/>
                  <a:moveTo>
                    <a:pt x="128" y="18"/>
                  </a:moveTo>
                  <a:cubicBezTo>
                    <a:pt x="125" y="14"/>
                    <a:pt x="122" y="12"/>
                    <a:pt x="119" y="9"/>
                  </a:cubicBezTo>
                  <a:cubicBezTo>
                    <a:pt x="117" y="11"/>
                    <a:pt x="114" y="14"/>
                    <a:pt x="112" y="17"/>
                  </a:cubicBezTo>
                  <a:cubicBezTo>
                    <a:pt x="115" y="19"/>
                    <a:pt x="118" y="22"/>
                    <a:pt x="122" y="25"/>
                  </a:cubicBezTo>
                  <a:cubicBezTo>
                    <a:pt x="124" y="23"/>
                    <a:pt x="125" y="21"/>
                    <a:pt x="128" y="18"/>
                  </a:cubicBezTo>
                  <a:moveTo>
                    <a:pt x="143" y="17"/>
                  </a:moveTo>
                  <a:cubicBezTo>
                    <a:pt x="140" y="13"/>
                    <a:pt x="137" y="11"/>
                    <a:pt x="134" y="8"/>
                  </a:cubicBezTo>
                  <a:cubicBezTo>
                    <a:pt x="132" y="10"/>
                    <a:pt x="130" y="13"/>
                    <a:pt x="128" y="16"/>
                  </a:cubicBezTo>
                  <a:cubicBezTo>
                    <a:pt x="131" y="18"/>
                    <a:pt x="134" y="21"/>
                    <a:pt x="137" y="24"/>
                  </a:cubicBezTo>
                  <a:cubicBezTo>
                    <a:pt x="139" y="22"/>
                    <a:pt x="141" y="20"/>
                    <a:pt x="143" y="17"/>
                  </a:cubicBezTo>
                  <a:moveTo>
                    <a:pt x="36" y="111"/>
                  </a:moveTo>
                  <a:cubicBezTo>
                    <a:pt x="39" y="113"/>
                    <a:pt x="42" y="116"/>
                    <a:pt x="45" y="119"/>
                  </a:cubicBezTo>
                  <a:cubicBezTo>
                    <a:pt x="48" y="117"/>
                    <a:pt x="50" y="114"/>
                    <a:pt x="52" y="111"/>
                  </a:cubicBezTo>
                  <a:cubicBezTo>
                    <a:pt x="49" y="108"/>
                    <a:pt x="46" y="105"/>
                    <a:pt x="42" y="102"/>
                  </a:cubicBezTo>
                  <a:cubicBezTo>
                    <a:pt x="40" y="105"/>
                    <a:pt x="38" y="108"/>
                    <a:pt x="36" y="111"/>
                  </a:cubicBezTo>
                  <a:moveTo>
                    <a:pt x="101" y="75"/>
                  </a:moveTo>
                  <a:cubicBezTo>
                    <a:pt x="100" y="75"/>
                    <a:pt x="100" y="75"/>
                    <a:pt x="100" y="75"/>
                  </a:cubicBezTo>
                  <a:cubicBezTo>
                    <a:pt x="96" y="75"/>
                    <a:pt x="93" y="74"/>
                    <a:pt x="90" y="72"/>
                  </a:cubicBezTo>
                  <a:cubicBezTo>
                    <a:pt x="88" y="70"/>
                    <a:pt x="87" y="68"/>
                    <a:pt x="87" y="64"/>
                  </a:cubicBezTo>
                  <a:cubicBezTo>
                    <a:pt x="87" y="62"/>
                    <a:pt x="88" y="58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77" y="72"/>
                    <a:pt x="73" y="73"/>
                    <a:pt x="69" y="74"/>
                  </a:cubicBezTo>
                  <a:cubicBezTo>
                    <a:pt x="60" y="76"/>
                    <a:pt x="51" y="77"/>
                    <a:pt x="42" y="77"/>
                  </a:cubicBezTo>
                  <a:cubicBezTo>
                    <a:pt x="32" y="77"/>
                    <a:pt x="23" y="76"/>
                    <a:pt x="16" y="72"/>
                  </a:cubicBezTo>
                  <a:cubicBezTo>
                    <a:pt x="10" y="68"/>
                    <a:pt x="6" y="62"/>
                    <a:pt x="6" y="54"/>
                  </a:cubicBezTo>
                  <a:cubicBezTo>
                    <a:pt x="6" y="51"/>
                    <a:pt x="7" y="47"/>
                    <a:pt x="8" y="42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2" y="47"/>
                    <a:pt x="0" y="54"/>
                    <a:pt x="0" y="60"/>
                  </a:cubicBezTo>
                  <a:cubicBezTo>
                    <a:pt x="0" y="70"/>
                    <a:pt x="5" y="77"/>
                    <a:pt x="12" y="82"/>
                  </a:cubicBezTo>
                  <a:cubicBezTo>
                    <a:pt x="19" y="86"/>
                    <a:pt x="29" y="88"/>
                    <a:pt x="40" y="88"/>
                  </a:cubicBezTo>
                  <a:cubicBezTo>
                    <a:pt x="50" y="88"/>
                    <a:pt x="61" y="86"/>
                    <a:pt x="71" y="83"/>
                  </a:cubicBezTo>
                  <a:cubicBezTo>
                    <a:pt x="76" y="81"/>
                    <a:pt x="81" y="80"/>
                    <a:pt x="83" y="78"/>
                  </a:cubicBezTo>
                  <a:cubicBezTo>
                    <a:pt x="86" y="83"/>
                    <a:pt x="92" y="85"/>
                    <a:pt x="100" y="85"/>
                  </a:cubicBezTo>
                  <a:cubicBezTo>
                    <a:pt x="101" y="85"/>
                    <a:pt x="101" y="85"/>
                    <a:pt x="101" y="85"/>
                  </a:cubicBezTo>
                  <a:lnTo>
                    <a:pt x="101" y="75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B2E84850-4700-452F-8257-9500821062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1626" y="6061075"/>
              <a:ext cx="1833563" cy="142875"/>
            </a:xfrm>
            <a:custGeom>
              <a:avLst/>
              <a:gdLst>
                <a:gd name="T0" fmla="*/ 1142 w 1154"/>
                <a:gd name="T1" fmla="*/ 16 h 89"/>
                <a:gd name="T2" fmla="*/ 1100 w 1154"/>
                <a:gd name="T3" fmla="*/ 38 h 89"/>
                <a:gd name="T4" fmla="*/ 1145 w 1154"/>
                <a:gd name="T5" fmla="*/ 66 h 89"/>
                <a:gd name="T6" fmla="*/ 1069 w 1154"/>
                <a:gd name="T7" fmla="*/ 0 h 89"/>
                <a:gd name="T8" fmla="*/ 1073 w 1154"/>
                <a:gd name="T9" fmla="*/ 66 h 89"/>
                <a:gd name="T10" fmla="*/ 1026 w 1154"/>
                <a:gd name="T11" fmla="*/ 1 h 89"/>
                <a:gd name="T12" fmla="*/ 1024 w 1154"/>
                <a:gd name="T13" fmla="*/ 59 h 89"/>
                <a:gd name="T14" fmla="*/ 997 w 1154"/>
                <a:gd name="T15" fmla="*/ 0 h 89"/>
                <a:gd name="T16" fmla="*/ 1001 w 1154"/>
                <a:gd name="T17" fmla="*/ 15 h 89"/>
                <a:gd name="T18" fmla="*/ 976 w 1154"/>
                <a:gd name="T19" fmla="*/ 53 h 89"/>
                <a:gd name="T20" fmla="*/ 935 w 1154"/>
                <a:gd name="T21" fmla="*/ 9 h 89"/>
                <a:gd name="T22" fmla="*/ 933 w 1154"/>
                <a:gd name="T23" fmla="*/ 66 h 89"/>
                <a:gd name="T24" fmla="*/ 874 w 1154"/>
                <a:gd name="T25" fmla="*/ 1 h 89"/>
                <a:gd name="T26" fmla="*/ 918 w 1154"/>
                <a:gd name="T27" fmla="*/ 66 h 89"/>
                <a:gd name="T28" fmla="*/ 820 w 1154"/>
                <a:gd name="T29" fmla="*/ 10 h 89"/>
                <a:gd name="T30" fmla="*/ 856 w 1154"/>
                <a:gd name="T31" fmla="*/ 7 h 89"/>
                <a:gd name="T32" fmla="*/ 806 w 1154"/>
                <a:gd name="T33" fmla="*/ 37 h 89"/>
                <a:gd name="T34" fmla="*/ 784 w 1154"/>
                <a:gd name="T35" fmla="*/ 3 h 89"/>
                <a:gd name="T36" fmla="*/ 773 w 1154"/>
                <a:gd name="T37" fmla="*/ 7 h 89"/>
                <a:gd name="T38" fmla="*/ 742 w 1154"/>
                <a:gd name="T39" fmla="*/ 0 h 89"/>
                <a:gd name="T40" fmla="*/ 747 w 1154"/>
                <a:gd name="T41" fmla="*/ 54 h 89"/>
                <a:gd name="T42" fmla="*/ 733 w 1154"/>
                <a:gd name="T43" fmla="*/ 67 h 89"/>
                <a:gd name="T44" fmla="*/ 656 w 1154"/>
                <a:gd name="T45" fmla="*/ 0 h 89"/>
                <a:gd name="T46" fmla="*/ 630 w 1154"/>
                <a:gd name="T47" fmla="*/ 60 h 89"/>
                <a:gd name="T48" fmla="*/ 648 w 1154"/>
                <a:gd name="T49" fmla="*/ 46 h 89"/>
                <a:gd name="T50" fmla="*/ 681 w 1154"/>
                <a:gd name="T51" fmla="*/ 66 h 89"/>
                <a:gd name="T52" fmla="*/ 581 w 1154"/>
                <a:gd name="T53" fmla="*/ 28 h 89"/>
                <a:gd name="T54" fmla="*/ 551 w 1154"/>
                <a:gd name="T55" fmla="*/ 7 h 89"/>
                <a:gd name="T56" fmla="*/ 589 w 1154"/>
                <a:gd name="T57" fmla="*/ 66 h 89"/>
                <a:gd name="T58" fmla="*/ 505 w 1154"/>
                <a:gd name="T59" fmla="*/ 1 h 89"/>
                <a:gd name="T60" fmla="*/ 522 w 1154"/>
                <a:gd name="T61" fmla="*/ 89 h 89"/>
                <a:gd name="T62" fmla="*/ 495 w 1154"/>
                <a:gd name="T63" fmla="*/ 30 h 89"/>
                <a:gd name="T64" fmla="*/ 421 w 1154"/>
                <a:gd name="T65" fmla="*/ 8 h 89"/>
                <a:gd name="T66" fmla="*/ 438 w 1154"/>
                <a:gd name="T67" fmla="*/ 45 h 89"/>
                <a:gd name="T68" fmla="*/ 422 w 1154"/>
                <a:gd name="T69" fmla="*/ 67 h 89"/>
                <a:gd name="T70" fmla="*/ 452 w 1154"/>
                <a:gd name="T71" fmla="*/ 65 h 89"/>
                <a:gd name="T72" fmla="*/ 387 w 1154"/>
                <a:gd name="T73" fmla="*/ 1 h 89"/>
                <a:gd name="T74" fmla="*/ 403 w 1154"/>
                <a:gd name="T75" fmla="*/ 66 h 89"/>
                <a:gd name="T76" fmla="*/ 330 w 1154"/>
                <a:gd name="T77" fmla="*/ 9 h 89"/>
                <a:gd name="T78" fmla="*/ 373 w 1154"/>
                <a:gd name="T79" fmla="*/ 28 h 89"/>
                <a:gd name="T80" fmla="*/ 300 w 1154"/>
                <a:gd name="T81" fmla="*/ 7 h 89"/>
                <a:gd name="T82" fmla="*/ 317 w 1154"/>
                <a:gd name="T83" fmla="*/ 14 h 89"/>
                <a:gd name="T84" fmla="*/ 270 w 1154"/>
                <a:gd name="T85" fmla="*/ 7 h 89"/>
                <a:gd name="T86" fmla="*/ 287 w 1154"/>
                <a:gd name="T87" fmla="*/ 14 h 89"/>
                <a:gd name="T88" fmla="*/ 240 w 1154"/>
                <a:gd name="T89" fmla="*/ 7 h 89"/>
                <a:gd name="T90" fmla="*/ 256 w 1154"/>
                <a:gd name="T91" fmla="*/ 14 h 89"/>
                <a:gd name="T92" fmla="*/ 166 w 1154"/>
                <a:gd name="T93" fmla="*/ 0 h 89"/>
                <a:gd name="T94" fmla="*/ 186 w 1154"/>
                <a:gd name="T95" fmla="*/ 53 h 89"/>
                <a:gd name="T96" fmla="*/ 135 w 1154"/>
                <a:gd name="T97" fmla="*/ 21 h 89"/>
                <a:gd name="T98" fmla="*/ 115 w 1154"/>
                <a:gd name="T99" fmla="*/ 7 h 89"/>
                <a:gd name="T100" fmla="*/ 135 w 1154"/>
                <a:gd name="T101" fmla="*/ 21 h 89"/>
                <a:gd name="T102" fmla="*/ 65 w 1154"/>
                <a:gd name="T103" fmla="*/ 8 h 89"/>
                <a:gd name="T104" fmla="*/ 81 w 1154"/>
                <a:gd name="T105" fmla="*/ 45 h 89"/>
                <a:gd name="T106" fmla="*/ 65 w 1154"/>
                <a:gd name="T107" fmla="*/ 67 h 89"/>
                <a:gd name="T108" fmla="*/ 95 w 1154"/>
                <a:gd name="T109" fmla="*/ 65 h 89"/>
                <a:gd name="T110" fmla="*/ 35 w 1154"/>
                <a:gd name="T111" fmla="*/ 6 h 89"/>
                <a:gd name="T112" fmla="*/ 36 w 1154"/>
                <a:gd name="T113" fmla="*/ 31 h 89"/>
                <a:gd name="T114" fmla="*/ 52 w 1154"/>
                <a:gd name="T115" fmla="*/ 5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54" h="89">
                  <a:moveTo>
                    <a:pt x="1154" y="65"/>
                  </a:moveTo>
                  <a:cubicBezTo>
                    <a:pt x="1150" y="58"/>
                    <a:pt x="1145" y="50"/>
                    <a:pt x="1138" y="41"/>
                  </a:cubicBezTo>
                  <a:cubicBezTo>
                    <a:pt x="1147" y="31"/>
                    <a:pt x="1151" y="21"/>
                    <a:pt x="1151" y="10"/>
                  </a:cubicBezTo>
                  <a:cubicBezTo>
                    <a:pt x="1151" y="0"/>
                    <a:pt x="1151" y="0"/>
                    <a:pt x="1151" y="0"/>
                  </a:cubicBezTo>
                  <a:cubicBezTo>
                    <a:pt x="1142" y="0"/>
                    <a:pt x="1142" y="0"/>
                    <a:pt x="1142" y="0"/>
                  </a:cubicBezTo>
                  <a:cubicBezTo>
                    <a:pt x="1142" y="16"/>
                    <a:pt x="1142" y="16"/>
                    <a:pt x="1142" y="16"/>
                  </a:cubicBezTo>
                  <a:cubicBezTo>
                    <a:pt x="1142" y="23"/>
                    <a:pt x="1140" y="30"/>
                    <a:pt x="1135" y="37"/>
                  </a:cubicBezTo>
                  <a:cubicBezTo>
                    <a:pt x="1122" y="20"/>
                    <a:pt x="1112" y="8"/>
                    <a:pt x="1105" y="0"/>
                  </a:cubicBezTo>
                  <a:cubicBezTo>
                    <a:pt x="1095" y="0"/>
                    <a:pt x="1095" y="0"/>
                    <a:pt x="1095" y="0"/>
                  </a:cubicBezTo>
                  <a:cubicBezTo>
                    <a:pt x="1095" y="1"/>
                    <a:pt x="1095" y="1"/>
                    <a:pt x="1095" y="1"/>
                  </a:cubicBezTo>
                  <a:cubicBezTo>
                    <a:pt x="1103" y="10"/>
                    <a:pt x="1108" y="16"/>
                    <a:pt x="1111" y="19"/>
                  </a:cubicBezTo>
                  <a:cubicBezTo>
                    <a:pt x="1105" y="27"/>
                    <a:pt x="1102" y="33"/>
                    <a:pt x="1100" y="38"/>
                  </a:cubicBezTo>
                  <a:cubicBezTo>
                    <a:pt x="1099" y="43"/>
                    <a:pt x="1098" y="48"/>
                    <a:pt x="1098" y="56"/>
                  </a:cubicBezTo>
                  <a:cubicBezTo>
                    <a:pt x="1098" y="66"/>
                    <a:pt x="1098" y="66"/>
                    <a:pt x="1098" y="66"/>
                  </a:cubicBezTo>
                  <a:cubicBezTo>
                    <a:pt x="1107" y="66"/>
                    <a:pt x="1107" y="66"/>
                    <a:pt x="1107" y="66"/>
                  </a:cubicBezTo>
                  <a:cubicBezTo>
                    <a:pt x="1107" y="52"/>
                    <a:pt x="1107" y="52"/>
                    <a:pt x="1107" y="52"/>
                  </a:cubicBezTo>
                  <a:cubicBezTo>
                    <a:pt x="1107" y="40"/>
                    <a:pt x="1109" y="30"/>
                    <a:pt x="1114" y="23"/>
                  </a:cubicBezTo>
                  <a:cubicBezTo>
                    <a:pt x="1127" y="39"/>
                    <a:pt x="1137" y="53"/>
                    <a:pt x="1145" y="66"/>
                  </a:cubicBezTo>
                  <a:cubicBezTo>
                    <a:pt x="1154" y="66"/>
                    <a:pt x="1154" y="66"/>
                    <a:pt x="1154" y="66"/>
                  </a:cubicBezTo>
                  <a:lnTo>
                    <a:pt x="1154" y="65"/>
                  </a:lnTo>
                  <a:close/>
                  <a:moveTo>
                    <a:pt x="1081" y="14"/>
                  </a:moveTo>
                  <a:cubicBezTo>
                    <a:pt x="1081" y="9"/>
                    <a:pt x="1080" y="5"/>
                    <a:pt x="1077" y="3"/>
                  </a:cubicBezTo>
                  <a:cubicBezTo>
                    <a:pt x="1075" y="1"/>
                    <a:pt x="1072" y="0"/>
                    <a:pt x="1069" y="0"/>
                  </a:cubicBezTo>
                  <a:cubicBezTo>
                    <a:pt x="1069" y="0"/>
                    <a:pt x="1069" y="0"/>
                    <a:pt x="1069" y="0"/>
                  </a:cubicBezTo>
                  <a:cubicBezTo>
                    <a:pt x="1067" y="0"/>
                    <a:pt x="1065" y="0"/>
                    <a:pt x="1065" y="1"/>
                  </a:cubicBezTo>
                  <a:cubicBezTo>
                    <a:pt x="1065" y="7"/>
                    <a:pt x="1065" y="7"/>
                    <a:pt x="1065" y="7"/>
                  </a:cubicBezTo>
                  <a:cubicBezTo>
                    <a:pt x="1065" y="7"/>
                    <a:pt x="1065" y="7"/>
                    <a:pt x="1065" y="7"/>
                  </a:cubicBezTo>
                  <a:cubicBezTo>
                    <a:pt x="1066" y="7"/>
                    <a:pt x="1066" y="7"/>
                    <a:pt x="1066" y="7"/>
                  </a:cubicBezTo>
                  <a:cubicBezTo>
                    <a:pt x="1070" y="7"/>
                    <a:pt x="1073" y="9"/>
                    <a:pt x="1073" y="15"/>
                  </a:cubicBezTo>
                  <a:cubicBezTo>
                    <a:pt x="1073" y="66"/>
                    <a:pt x="1073" y="66"/>
                    <a:pt x="1073" y="66"/>
                  </a:cubicBezTo>
                  <a:cubicBezTo>
                    <a:pt x="1081" y="66"/>
                    <a:pt x="1081" y="66"/>
                    <a:pt x="1081" y="66"/>
                  </a:cubicBezTo>
                  <a:lnTo>
                    <a:pt x="1081" y="14"/>
                  </a:lnTo>
                  <a:close/>
                  <a:moveTo>
                    <a:pt x="1051" y="21"/>
                  </a:moveTo>
                  <a:cubicBezTo>
                    <a:pt x="1051" y="14"/>
                    <a:pt x="1049" y="8"/>
                    <a:pt x="1045" y="5"/>
                  </a:cubicBezTo>
                  <a:cubicBezTo>
                    <a:pt x="1042" y="1"/>
                    <a:pt x="1037" y="0"/>
                    <a:pt x="1032" y="0"/>
                  </a:cubicBezTo>
                  <a:cubicBezTo>
                    <a:pt x="1029" y="0"/>
                    <a:pt x="1027" y="0"/>
                    <a:pt x="1026" y="1"/>
                  </a:cubicBezTo>
                  <a:cubicBezTo>
                    <a:pt x="1026" y="8"/>
                    <a:pt x="1026" y="8"/>
                    <a:pt x="1026" y="8"/>
                  </a:cubicBezTo>
                  <a:cubicBezTo>
                    <a:pt x="1027" y="8"/>
                    <a:pt x="1027" y="8"/>
                    <a:pt x="1027" y="8"/>
                  </a:cubicBezTo>
                  <a:cubicBezTo>
                    <a:pt x="1028" y="7"/>
                    <a:pt x="1030" y="7"/>
                    <a:pt x="1031" y="7"/>
                  </a:cubicBezTo>
                  <a:cubicBezTo>
                    <a:pt x="1039" y="7"/>
                    <a:pt x="1043" y="12"/>
                    <a:pt x="1043" y="22"/>
                  </a:cubicBezTo>
                  <a:cubicBezTo>
                    <a:pt x="1043" y="59"/>
                    <a:pt x="1043" y="59"/>
                    <a:pt x="1043" y="59"/>
                  </a:cubicBezTo>
                  <a:cubicBezTo>
                    <a:pt x="1024" y="59"/>
                    <a:pt x="1024" y="59"/>
                    <a:pt x="1024" y="59"/>
                  </a:cubicBezTo>
                  <a:cubicBezTo>
                    <a:pt x="1024" y="66"/>
                    <a:pt x="1024" y="66"/>
                    <a:pt x="1024" y="66"/>
                  </a:cubicBezTo>
                  <a:cubicBezTo>
                    <a:pt x="1051" y="66"/>
                    <a:pt x="1051" y="66"/>
                    <a:pt x="1051" y="66"/>
                  </a:cubicBezTo>
                  <a:lnTo>
                    <a:pt x="1051" y="21"/>
                  </a:lnTo>
                  <a:close/>
                  <a:moveTo>
                    <a:pt x="1009" y="14"/>
                  </a:moveTo>
                  <a:cubicBezTo>
                    <a:pt x="1009" y="9"/>
                    <a:pt x="1008" y="5"/>
                    <a:pt x="1005" y="3"/>
                  </a:cubicBezTo>
                  <a:cubicBezTo>
                    <a:pt x="1003" y="1"/>
                    <a:pt x="1000" y="0"/>
                    <a:pt x="997" y="0"/>
                  </a:cubicBezTo>
                  <a:cubicBezTo>
                    <a:pt x="997" y="0"/>
                    <a:pt x="997" y="0"/>
                    <a:pt x="997" y="0"/>
                  </a:cubicBezTo>
                  <a:cubicBezTo>
                    <a:pt x="995" y="0"/>
                    <a:pt x="993" y="0"/>
                    <a:pt x="992" y="1"/>
                  </a:cubicBezTo>
                  <a:cubicBezTo>
                    <a:pt x="992" y="7"/>
                    <a:pt x="992" y="7"/>
                    <a:pt x="992" y="7"/>
                  </a:cubicBezTo>
                  <a:cubicBezTo>
                    <a:pt x="992" y="7"/>
                    <a:pt x="993" y="7"/>
                    <a:pt x="993" y="7"/>
                  </a:cubicBezTo>
                  <a:cubicBezTo>
                    <a:pt x="994" y="7"/>
                    <a:pt x="994" y="7"/>
                    <a:pt x="994" y="7"/>
                  </a:cubicBezTo>
                  <a:cubicBezTo>
                    <a:pt x="998" y="7"/>
                    <a:pt x="1001" y="9"/>
                    <a:pt x="1001" y="15"/>
                  </a:cubicBezTo>
                  <a:cubicBezTo>
                    <a:pt x="1001" y="37"/>
                    <a:pt x="1001" y="37"/>
                    <a:pt x="1001" y="37"/>
                  </a:cubicBezTo>
                  <a:cubicBezTo>
                    <a:pt x="1009" y="37"/>
                    <a:pt x="1009" y="37"/>
                    <a:pt x="1009" y="37"/>
                  </a:cubicBezTo>
                  <a:lnTo>
                    <a:pt x="1009" y="14"/>
                  </a:lnTo>
                  <a:close/>
                  <a:moveTo>
                    <a:pt x="985" y="59"/>
                  </a:moveTo>
                  <a:cubicBezTo>
                    <a:pt x="980" y="59"/>
                    <a:pt x="980" y="59"/>
                    <a:pt x="980" y="59"/>
                  </a:cubicBezTo>
                  <a:cubicBezTo>
                    <a:pt x="978" y="59"/>
                    <a:pt x="976" y="57"/>
                    <a:pt x="976" y="53"/>
                  </a:cubicBezTo>
                  <a:cubicBezTo>
                    <a:pt x="976" y="28"/>
                    <a:pt x="976" y="28"/>
                    <a:pt x="976" y="28"/>
                  </a:cubicBezTo>
                  <a:cubicBezTo>
                    <a:pt x="976" y="19"/>
                    <a:pt x="973" y="11"/>
                    <a:pt x="968" y="6"/>
                  </a:cubicBezTo>
                  <a:cubicBezTo>
                    <a:pt x="963" y="2"/>
                    <a:pt x="956" y="0"/>
                    <a:pt x="949" y="0"/>
                  </a:cubicBezTo>
                  <a:cubicBezTo>
                    <a:pt x="943" y="0"/>
                    <a:pt x="939" y="0"/>
                    <a:pt x="935" y="2"/>
                  </a:cubicBezTo>
                  <a:cubicBezTo>
                    <a:pt x="935" y="9"/>
                    <a:pt x="935" y="9"/>
                    <a:pt x="935" y="9"/>
                  </a:cubicBezTo>
                  <a:cubicBezTo>
                    <a:pt x="935" y="9"/>
                    <a:pt x="935" y="9"/>
                    <a:pt x="935" y="9"/>
                  </a:cubicBezTo>
                  <a:cubicBezTo>
                    <a:pt x="939" y="8"/>
                    <a:pt x="942" y="7"/>
                    <a:pt x="947" y="7"/>
                  </a:cubicBezTo>
                  <a:cubicBezTo>
                    <a:pt x="961" y="7"/>
                    <a:pt x="968" y="15"/>
                    <a:pt x="968" y="31"/>
                  </a:cubicBezTo>
                  <a:cubicBezTo>
                    <a:pt x="968" y="53"/>
                    <a:pt x="968" y="53"/>
                    <a:pt x="968" y="53"/>
                  </a:cubicBezTo>
                  <a:cubicBezTo>
                    <a:pt x="968" y="56"/>
                    <a:pt x="969" y="58"/>
                    <a:pt x="969" y="59"/>
                  </a:cubicBezTo>
                  <a:cubicBezTo>
                    <a:pt x="933" y="59"/>
                    <a:pt x="933" y="59"/>
                    <a:pt x="933" y="59"/>
                  </a:cubicBezTo>
                  <a:cubicBezTo>
                    <a:pt x="933" y="66"/>
                    <a:pt x="933" y="66"/>
                    <a:pt x="933" y="66"/>
                  </a:cubicBezTo>
                  <a:cubicBezTo>
                    <a:pt x="985" y="66"/>
                    <a:pt x="985" y="66"/>
                    <a:pt x="985" y="66"/>
                  </a:cubicBezTo>
                  <a:lnTo>
                    <a:pt x="985" y="59"/>
                  </a:lnTo>
                  <a:close/>
                  <a:moveTo>
                    <a:pt x="918" y="28"/>
                  </a:moveTo>
                  <a:cubicBezTo>
                    <a:pt x="918" y="18"/>
                    <a:pt x="915" y="11"/>
                    <a:pt x="908" y="6"/>
                  </a:cubicBezTo>
                  <a:cubicBezTo>
                    <a:pt x="903" y="2"/>
                    <a:pt x="896" y="0"/>
                    <a:pt x="888" y="0"/>
                  </a:cubicBezTo>
                  <a:cubicBezTo>
                    <a:pt x="883" y="0"/>
                    <a:pt x="878" y="0"/>
                    <a:pt x="874" y="1"/>
                  </a:cubicBezTo>
                  <a:cubicBezTo>
                    <a:pt x="874" y="9"/>
                    <a:pt x="874" y="9"/>
                    <a:pt x="874" y="9"/>
                  </a:cubicBezTo>
                  <a:cubicBezTo>
                    <a:pt x="875" y="9"/>
                    <a:pt x="875" y="9"/>
                    <a:pt x="875" y="9"/>
                  </a:cubicBezTo>
                  <a:cubicBezTo>
                    <a:pt x="878" y="8"/>
                    <a:pt x="882" y="7"/>
                    <a:pt x="887" y="7"/>
                  </a:cubicBezTo>
                  <a:cubicBezTo>
                    <a:pt x="902" y="7"/>
                    <a:pt x="910" y="15"/>
                    <a:pt x="910" y="30"/>
                  </a:cubicBezTo>
                  <a:cubicBezTo>
                    <a:pt x="910" y="66"/>
                    <a:pt x="910" y="66"/>
                    <a:pt x="910" y="66"/>
                  </a:cubicBezTo>
                  <a:cubicBezTo>
                    <a:pt x="918" y="66"/>
                    <a:pt x="918" y="66"/>
                    <a:pt x="918" y="66"/>
                  </a:cubicBezTo>
                  <a:lnTo>
                    <a:pt x="918" y="28"/>
                  </a:lnTo>
                  <a:close/>
                  <a:moveTo>
                    <a:pt x="850" y="54"/>
                  </a:moveTo>
                  <a:cubicBezTo>
                    <a:pt x="846" y="59"/>
                    <a:pt x="841" y="61"/>
                    <a:pt x="834" y="61"/>
                  </a:cubicBezTo>
                  <a:cubicBezTo>
                    <a:pt x="821" y="61"/>
                    <a:pt x="815" y="53"/>
                    <a:pt x="815" y="37"/>
                  </a:cubicBezTo>
                  <a:cubicBezTo>
                    <a:pt x="815" y="28"/>
                    <a:pt x="815" y="22"/>
                    <a:pt x="816" y="18"/>
                  </a:cubicBezTo>
                  <a:cubicBezTo>
                    <a:pt x="817" y="15"/>
                    <a:pt x="818" y="12"/>
                    <a:pt x="820" y="10"/>
                  </a:cubicBezTo>
                  <a:cubicBezTo>
                    <a:pt x="822" y="8"/>
                    <a:pt x="823" y="7"/>
                    <a:pt x="825" y="7"/>
                  </a:cubicBezTo>
                  <a:cubicBezTo>
                    <a:pt x="834" y="7"/>
                    <a:pt x="834" y="7"/>
                    <a:pt x="834" y="7"/>
                  </a:cubicBezTo>
                  <a:cubicBezTo>
                    <a:pt x="841" y="7"/>
                    <a:pt x="846" y="9"/>
                    <a:pt x="849" y="12"/>
                  </a:cubicBezTo>
                  <a:cubicBezTo>
                    <a:pt x="853" y="17"/>
                    <a:pt x="855" y="24"/>
                    <a:pt x="855" y="34"/>
                  </a:cubicBezTo>
                  <a:cubicBezTo>
                    <a:pt x="855" y="42"/>
                    <a:pt x="853" y="49"/>
                    <a:pt x="850" y="54"/>
                  </a:cubicBezTo>
                  <a:moveTo>
                    <a:pt x="856" y="7"/>
                  </a:moveTo>
                  <a:cubicBezTo>
                    <a:pt x="851" y="3"/>
                    <a:pt x="844" y="0"/>
                    <a:pt x="836" y="0"/>
                  </a:cubicBezTo>
                  <a:cubicBezTo>
                    <a:pt x="805" y="0"/>
                    <a:pt x="805" y="0"/>
                    <a:pt x="805" y="0"/>
                  </a:cubicBezTo>
                  <a:cubicBezTo>
                    <a:pt x="805" y="7"/>
                    <a:pt x="805" y="7"/>
                    <a:pt x="805" y="7"/>
                  </a:cubicBezTo>
                  <a:cubicBezTo>
                    <a:pt x="816" y="7"/>
                    <a:pt x="816" y="7"/>
                    <a:pt x="816" y="7"/>
                  </a:cubicBezTo>
                  <a:cubicBezTo>
                    <a:pt x="811" y="12"/>
                    <a:pt x="808" y="18"/>
                    <a:pt x="806" y="26"/>
                  </a:cubicBezTo>
                  <a:cubicBezTo>
                    <a:pt x="806" y="29"/>
                    <a:pt x="806" y="32"/>
                    <a:pt x="806" y="37"/>
                  </a:cubicBezTo>
                  <a:cubicBezTo>
                    <a:pt x="806" y="58"/>
                    <a:pt x="815" y="68"/>
                    <a:pt x="834" y="68"/>
                  </a:cubicBezTo>
                  <a:cubicBezTo>
                    <a:pt x="842" y="68"/>
                    <a:pt x="849" y="65"/>
                    <a:pt x="855" y="59"/>
                  </a:cubicBezTo>
                  <a:cubicBezTo>
                    <a:pt x="861" y="52"/>
                    <a:pt x="864" y="44"/>
                    <a:pt x="864" y="33"/>
                  </a:cubicBezTo>
                  <a:cubicBezTo>
                    <a:pt x="864" y="21"/>
                    <a:pt x="861" y="13"/>
                    <a:pt x="856" y="7"/>
                  </a:cubicBezTo>
                  <a:moveTo>
                    <a:pt x="788" y="14"/>
                  </a:moveTo>
                  <a:cubicBezTo>
                    <a:pt x="788" y="9"/>
                    <a:pt x="786" y="5"/>
                    <a:pt x="784" y="3"/>
                  </a:cubicBezTo>
                  <a:cubicBezTo>
                    <a:pt x="782" y="1"/>
                    <a:pt x="779" y="0"/>
                    <a:pt x="776" y="0"/>
                  </a:cubicBezTo>
                  <a:cubicBezTo>
                    <a:pt x="776" y="0"/>
                    <a:pt x="776" y="0"/>
                    <a:pt x="776" y="0"/>
                  </a:cubicBezTo>
                  <a:cubicBezTo>
                    <a:pt x="774" y="0"/>
                    <a:pt x="772" y="0"/>
                    <a:pt x="771" y="1"/>
                  </a:cubicBezTo>
                  <a:cubicBezTo>
                    <a:pt x="771" y="7"/>
                    <a:pt x="771" y="7"/>
                    <a:pt x="771" y="7"/>
                  </a:cubicBezTo>
                  <a:cubicBezTo>
                    <a:pt x="771" y="7"/>
                    <a:pt x="772" y="7"/>
                    <a:pt x="772" y="7"/>
                  </a:cubicBezTo>
                  <a:cubicBezTo>
                    <a:pt x="773" y="7"/>
                    <a:pt x="773" y="7"/>
                    <a:pt x="773" y="7"/>
                  </a:cubicBezTo>
                  <a:cubicBezTo>
                    <a:pt x="777" y="7"/>
                    <a:pt x="779" y="9"/>
                    <a:pt x="779" y="15"/>
                  </a:cubicBezTo>
                  <a:cubicBezTo>
                    <a:pt x="779" y="37"/>
                    <a:pt x="779" y="37"/>
                    <a:pt x="779" y="37"/>
                  </a:cubicBezTo>
                  <a:cubicBezTo>
                    <a:pt x="788" y="37"/>
                    <a:pt x="788" y="37"/>
                    <a:pt x="788" y="37"/>
                  </a:cubicBezTo>
                  <a:lnTo>
                    <a:pt x="788" y="14"/>
                  </a:lnTo>
                  <a:close/>
                  <a:moveTo>
                    <a:pt x="756" y="8"/>
                  </a:moveTo>
                  <a:cubicBezTo>
                    <a:pt x="752" y="3"/>
                    <a:pt x="748" y="0"/>
                    <a:pt x="742" y="0"/>
                  </a:cubicBezTo>
                  <a:cubicBezTo>
                    <a:pt x="736" y="0"/>
                    <a:pt x="731" y="2"/>
                    <a:pt x="729" y="8"/>
                  </a:cubicBezTo>
                  <a:cubicBezTo>
                    <a:pt x="729" y="16"/>
                    <a:pt x="729" y="16"/>
                    <a:pt x="729" y="16"/>
                  </a:cubicBezTo>
                  <a:cubicBezTo>
                    <a:pt x="730" y="16"/>
                    <a:pt x="730" y="16"/>
                    <a:pt x="730" y="16"/>
                  </a:cubicBezTo>
                  <a:cubicBezTo>
                    <a:pt x="733" y="10"/>
                    <a:pt x="737" y="7"/>
                    <a:pt x="741" y="7"/>
                  </a:cubicBezTo>
                  <a:cubicBezTo>
                    <a:pt x="749" y="7"/>
                    <a:pt x="752" y="15"/>
                    <a:pt x="752" y="32"/>
                  </a:cubicBezTo>
                  <a:cubicBezTo>
                    <a:pt x="752" y="41"/>
                    <a:pt x="750" y="49"/>
                    <a:pt x="747" y="54"/>
                  </a:cubicBezTo>
                  <a:cubicBezTo>
                    <a:pt x="743" y="58"/>
                    <a:pt x="739" y="61"/>
                    <a:pt x="733" y="61"/>
                  </a:cubicBezTo>
                  <a:cubicBezTo>
                    <a:pt x="721" y="61"/>
                    <a:pt x="715" y="52"/>
                    <a:pt x="715" y="36"/>
                  </a:cubicBezTo>
                  <a:cubicBezTo>
                    <a:pt x="715" y="0"/>
                    <a:pt x="715" y="0"/>
                    <a:pt x="715" y="0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6" y="35"/>
                    <a:pt x="706" y="35"/>
                    <a:pt x="706" y="35"/>
                  </a:cubicBezTo>
                  <a:cubicBezTo>
                    <a:pt x="706" y="57"/>
                    <a:pt x="715" y="67"/>
                    <a:pt x="733" y="67"/>
                  </a:cubicBezTo>
                  <a:cubicBezTo>
                    <a:pt x="741" y="67"/>
                    <a:pt x="747" y="64"/>
                    <a:pt x="753" y="58"/>
                  </a:cubicBezTo>
                  <a:cubicBezTo>
                    <a:pt x="758" y="51"/>
                    <a:pt x="761" y="42"/>
                    <a:pt x="761" y="31"/>
                  </a:cubicBezTo>
                  <a:cubicBezTo>
                    <a:pt x="761" y="21"/>
                    <a:pt x="759" y="13"/>
                    <a:pt x="756" y="8"/>
                  </a:cubicBezTo>
                  <a:moveTo>
                    <a:pt x="689" y="29"/>
                  </a:moveTo>
                  <a:cubicBezTo>
                    <a:pt x="689" y="17"/>
                    <a:pt x="686" y="10"/>
                    <a:pt x="679" y="5"/>
                  </a:cubicBezTo>
                  <a:cubicBezTo>
                    <a:pt x="674" y="1"/>
                    <a:pt x="667" y="0"/>
                    <a:pt x="656" y="0"/>
                  </a:cubicBezTo>
                  <a:cubicBezTo>
                    <a:pt x="647" y="0"/>
                    <a:pt x="638" y="0"/>
                    <a:pt x="631" y="2"/>
                  </a:cubicBezTo>
                  <a:cubicBezTo>
                    <a:pt x="631" y="9"/>
                    <a:pt x="631" y="9"/>
                    <a:pt x="631" y="9"/>
                  </a:cubicBezTo>
                  <a:cubicBezTo>
                    <a:pt x="636" y="8"/>
                    <a:pt x="640" y="7"/>
                    <a:pt x="643" y="7"/>
                  </a:cubicBezTo>
                  <a:cubicBezTo>
                    <a:pt x="641" y="11"/>
                    <a:pt x="640" y="15"/>
                    <a:pt x="640" y="19"/>
                  </a:cubicBezTo>
                  <a:cubicBezTo>
                    <a:pt x="640" y="47"/>
                    <a:pt x="640" y="47"/>
                    <a:pt x="640" y="47"/>
                  </a:cubicBezTo>
                  <a:cubicBezTo>
                    <a:pt x="640" y="56"/>
                    <a:pt x="637" y="60"/>
                    <a:pt x="630" y="60"/>
                  </a:cubicBezTo>
                  <a:cubicBezTo>
                    <a:pt x="629" y="60"/>
                    <a:pt x="628" y="60"/>
                    <a:pt x="627" y="59"/>
                  </a:cubicBezTo>
                  <a:cubicBezTo>
                    <a:pt x="626" y="60"/>
                    <a:pt x="626" y="60"/>
                    <a:pt x="626" y="60"/>
                  </a:cubicBezTo>
                  <a:cubicBezTo>
                    <a:pt x="626" y="64"/>
                    <a:pt x="626" y="64"/>
                    <a:pt x="626" y="64"/>
                  </a:cubicBezTo>
                  <a:cubicBezTo>
                    <a:pt x="627" y="66"/>
                    <a:pt x="629" y="67"/>
                    <a:pt x="632" y="67"/>
                  </a:cubicBezTo>
                  <a:cubicBezTo>
                    <a:pt x="637" y="67"/>
                    <a:pt x="640" y="65"/>
                    <a:pt x="643" y="62"/>
                  </a:cubicBezTo>
                  <a:cubicBezTo>
                    <a:pt x="647" y="58"/>
                    <a:pt x="648" y="53"/>
                    <a:pt x="648" y="46"/>
                  </a:cubicBezTo>
                  <a:cubicBezTo>
                    <a:pt x="648" y="9"/>
                    <a:pt x="648" y="9"/>
                    <a:pt x="648" y="9"/>
                  </a:cubicBezTo>
                  <a:cubicBezTo>
                    <a:pt x="648" y="8"/>
                    <a:pt x="649" y="7"/>
                    <a:pt x="650" y="7"/>
                  </a:cubicBezTo>
                  <a:cubicBezTo>
                    <a:pt x="652" y="6"/>
                    <a:pt x="654" y="6"/>
                    <a:pt x="655" y="6"/>
                  </a:cubicBezTo>
                  <a:cubicBezTo>
                    <a:pt x="664" y="6"/>
                    <a:pt x="670" y="8"/>
                    <a:pt x="674" y="10"/>
                  </a:cubicBezTo>
                  <a:cubicBezTo>
                    <a:pt x="678" y="14"/>
                    <a:pt x="681" y="20"/>
                    <a:pt x="681" y="28"/>
                  </a:cubicBezTo>
                  <a:cubicBezTo>
                    <a:pt x="681" y="66"/>
                    <a:pt x="681" y="66"/>
                    <a:pt x="681" y="66"/>
                  </a:cubicBezTo>
                  <a:cubicBezTo>
                    <a:pt x="689" y="66"/>
                    <a:pt x="689" y="66"/>
                    <a:pt x="689" y="66"/>
                  </a:cubicBezTo>
                  <a:lnTo>
                    <a:pt x="689" y="29"/>
                  </a:lnTo>
                  <a:close/>
                  <a:moveTo>
                    <a:pt x="589" y="59"/>
                  </a:moveTo>
                  <a:cubicBezTo>
                    <a:pt x="584" y="59"/>
                    <a:pt x="584" y="59"/>
                    <a:pt x="584" y="59"/>
                  </a:cubicBezTo>
                  <a:cubicBezTo>
                    <a:pt x="582" y="59"/>
                    <a:pt x="581" y="57"/>
                    <a:pt x="581" y="53"/>
                  </a:cubicBezTo>
                  <a:cubicBezTo>
                    <a:pt x="581" y="28"/>
                    <a:pt x="581" y="28"/>
                    <a:pt x="581" y="28"/>
                  </a:cubicBezTo>
                  <a:cubicBezTo>
                    <a:pt x="581" y="19"/>
                    <a:pt x="578" y="11"/>
                    <a:pt x="572" y="6"/>
                  </a:cubicBezTo>
                  <a:cubicBezTo>
                    <a:pt x="567" y="2"/>
                    <a:pt x="561" y="0"/>
                    <a:pt x="553" y="0"/>
                  </a:cubicBezTo>
                  <a:cubicBezTo>
                    <a:pt x="548" y="0"/>
                    <a:pt x="543" y="0"/>
                    <a:pt x="539" y="2"/>
                  </a:cubicBezTo>
                  <a:cubicBezTo>
                    <a:pt x="539" y="9"/>
                    <a:pt x="539" y="9"/>
                    <a:pt x="539" y="9"/>
                  </a:cubicBezTo>
                  <a:cubicBezTo>
                    <a:pt x="540" y="9"/>
                    <a:pt x="540" y="9"/>
                    <a:pt x="540" y="9"/>
                  </a:cubicBezTo>
                  <a:cubicBezTo>
                    <a:pt x="543" y="8"/>
                    <a:pt x="547" y="7"/>
                    <a:pt x="551" y="7"/>
                  </a:cubicBezTo>
                  <a:cubicBezTo>
                    <a:pt x="566" y="7"/>
                    <a:pt x="573" y="15"/>
                    <a:pt x="573" y="31"/>
                  </a:cubicBezTo>
                  <a:cubicBezTo>
                    <a:pt x="573" y="53"/>
                    <a:pt x="573" y="53"/>
                    <a:pt x="573" y="53"/>
                  </a:cubicBezTo>
                  <a:cubicBezTo>
                    <a:pt x="573" y="56"/>
                    <a:pt x="573" y="58"/>
                    <a:pt x="574" y="59"/>
                  </a:cubicBezTo>
                  <a:cubicBezTo>
                    <a:pt x="537" y="59"/>
                    <a:pt x="537" y="59"/>
                    <a:pt x="537" y="59"/>
                  </a:cubicBezTo>
                  <a:cubicBezTo>
                    <a:pt x="537" y="66"/>
                    <a:pt x="537" y="66"/>
                    <a:pt x="537" y="66"/>
                  </a:cubicBezTo>
                  <a:cubicBezTo>
                    <a:pt x="589" y="66"/>
                    <a:pt x="589" y="66"/>
                    <a:pt x="589" y="66"/>
                  </a:cubicBezTo>
                  <a:lnTo>
                    <a:pt x="589" y="59"/>
                  </a:lnTo>
                  <a:close/>
                  <a:moveTo>
                    <a:pt x="522" y="14"/>
                  </a:moveTo>
                  <a:cubicBezTo>
                    <a:pt x="522" y="9"/>
                    <a:pt x="520" y="5"/>
                    <a:pt x="518" y="3"/>
                  </a:cubicBezTo>
                  <a:cubicBezTo>
                    <a:pt x="516" y="1"/>
                    <a:pt x="513" y="0"/>
                    <a:pt x="510" y="0"/>
                  </a:cubicBezTo>
                  <a:cubicBezTo>
                    <a:pt x="510" y="0"/>
                    <a:pt x="510" y="0"/>
                    <a:pt x="510" y="0"/>
                  </a:cubicBezTo>
                  <a:cubicBezTo>
                    <a:pt x="507" y="0"/>
                    <a:pt x="506" y="0"/>
                    <a:pt x="505" y="1"/>
                  </a:cubicBezTo>
                  <a:cubicBezTo>
                    <a:pt x="505" y="7"/>
                    <a:pt x="505" y="7"/>
                    <a:pt x="505" y="7"/>
                  </a:cubicBezTo>
                  <a:cubicBezTo>
                    <a:pt x="505" y="7"/>
                    <a:pt x="505" y="7"/>
                    <a:pt x="506" y="7"/>
                  </a:cubicBezTo>
                  <a:cubicBezTo>
                    <a:pt x="507" y="7"/>
                    <a:pt x="507" y="7"/>
                    <a:pt x="507" y="7"/>
                  </a:cubicBezTo>
                  <a:cubicBezTo>
                    <a:pt x="511" y="7"/>
                    <a:pt x="513" y="9"/>
                    <a:pt x="513" y="15"/>
                  </a:cubicBezTo>
                  <a:cubicBezTo>
                    <a:pt x="513" y="89"/>
                    <a:pt x="513" y="89"/>
                    <a:pt x="513" y="89"/>
                  </a:cubicBezTo>
                  <a:cubicBezTo>
                    <a:pt x="522" y="89"/>
                    <a:pt x="522" y="89"/>
                    <a:pt x="522" y="89"/>
                  </a:cubicBezTo>
                  <a:lnTo>
                    <a:pt x="522" y="14"/>
                  </a:lnTo>
                  <a:close/>
                  <a:moveTo>
                    <a:pt x="495" y="30"/>
                  </a:moveTo>
                  <a:cubicBezTo>
                    <a:pt x="464" y="30"/>
                    <a:pt x="464" y="30"/>
                    <a:pt x="464" y="30"/>
                  </a:cubicBezTo>
                  <a:cubicBezTo>
                    <a:pt x="464" y="37"/>
                    <a:pt x="464" y="37"/>
                    <a:pt x="464" y="37"/>
                  </a:cubicBezTo>
                  <a:cubicBezTo>
                    <a:pt x="495" y="37"/>
                    <a:pt x="495" y="37"/>
                    <a:pt x="495" y="37"/>
                  </a:cubicBezTo>
                  <a:lnTo>
                    <a:pt x="495" y="30"/>
                  </a:lnTo>
                  <a:close/>
                  <a:moveTo>
                    <a:pt x="449" y="42"/>
                  </a:moveTo>
                  <a:cubicBezTo>
                    <a:pt x="449" y="24"/>
                    <a:pt x="449" y="24"/>
                    <a:pt x="449" y="24"/>
                  </a:cubicBezTo>
                  <a:cubicBezTo>
                    <a:pt x="449" y="16"/>
                    <a:pt x="447" y="10"/>
                    <a:pt x="443" y="6"/>
                  </a:cubicBezTo>
                  <a:cubicBezTo>
                    <a:pt x="439" y="2"/>
                    <a:pt x="434" y="0"/>
                    <a:pt x="428" y="0"/>
                  </a:cubicBezTo>
                  <a:cubicBezTo>
                    <a:pt x="426" y="0"/>
                    <a:pt x="423" y="0"/>
                    <a:pt x="421" y="0"/>
                  </a:cubicBezTo>
                  <a:cubicBezTo>
                    <a:pt x="421" y="8"/>
                    <a:pt x="421" y="8"/>
                    <a:pt x="421" y="8"/>
                  </a:cubicBezTo>
                  <a:cubicBezTo>
                    <a:pt x="422" y="8"/>
                    <a:pt x="422" y="8"/>
                    <a:pt x="422" y="8"/>
                  </a:cubicBezTo>
                  <a:cubicBezTo>
                    <a:pt x="423" y="7"/>
                    <a:pt x="425" y="7"/>
                    <a:pt x="427" y="7"/>
                  </a:cubicBezTo>
                  <a:cubicBezTo>
                    <a:pt x="431" y="7"/>
                    <a:pt x="435" y="8"/>
                    <a:pt x="437" y="12"/>
                  </a:cubicBezTo>
                  <a:cubicBezTo>
                    <a:pt x="439" y="15"/>
                    <a:pt x="441" y="19"/>
                    <a:pt x="441" y="25"/>
                  </a:cubicBezTo>
                  <a:cubicBezTo>
                    <a:pt x="441" y="26"/>
                    <a:pt x="441" y="26"/>
                    <a:pt x="441" y="26"/>
                  </a:cubicBezTo>
                  <a:cubicBezTo>
                    <a:pt x="441" y="33"/>
                    <a:pt x="440" y="40"/>
                    <a:pt x="438" y="45"/>
                  </a:cubicBezTo>
                  <a:cubicBezTo>
                    <a:pt x="436" y="50"/>
                    <a:pt x="433" y="54"/>
                    <a:pt x="430" y="56"/>
                  </a:cubicBezTo>
                  <a:cubicBezTo>
                    <a:pt x="427" y="58"/>
                    <a:pt x="425" y="59"/>
                    <a:pt x="423" y="59"/>
                  </a:cubicBezTo>
                  <a:cubicBezTo>
                    <a:pt x="421" y="59"/>
                    <a:pt x="419" y="59"/>
                    <a:pt x="417" y="58"/>
                  </a:cubicBezTo>
                  <a:cubicBezTo>
                    <a:pt x="416" y="58"/>
                    <a:pt x="416" y="58"/>
                    <a:pt x="416" y="58"/>
                  </a:cubicBezTo>
                  <a:cubicBezTo>
                    <a:pt x="416" y="65"/>
                    <a:pt x="416" y="65"/>
                    <a:pt x="416" y="65"/>
                  </a:cubicBezTo>
                  <a:cubicBezTo>
                    <a:pt x="418" y="67"/>
                    <a:pt x="420" y="67"/>
                    <a:pt x="422" y="67"/>
                  </a:cubicBezTo>
                  <a:cubicBezTo>
                    <a:pt x="430" y="67"/>
                    <a:pt x="436" y="61"/>
                    <a:pt x="440" y="49"/>
                  </a:cubicBezTo>
                  <a:cubicBezTo>
                    <a:pt x="440" y="48"/>
                    <a:pt x="440" y="48"/>
                    <a:pt x="441" y="48"/>
                  </a:cubicBezTo>
                  <a:cubicBezTo>
                    <a:pt x="441" y="48"/>
                    <a:pt x="442" y="48"/>
                    <a:pt x="442" y="49"/>
                  </a:cubicBezTo>
                  <a:cubicBezTo>
                    <a:pt x="442" y="56"/>
                    <a:pt x="443" y="62"/>
                    <a:pt x="444" y="66"/>
                  </a:cubicBezTo>
                  <a:cubicBezTo>
                    <a:pt x="451" y="66"/>
                    <a:pt x="451" y="66"/>
                    <a:pt x="451" y="66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0" y="58"/>
                    <a:pt x="449" y="50"/>
                    <a:pt x="449" y="42"/>
                  </a:cubicBezTo>
                  <a:moveTo>
                    <a:pt x="403" y="14"/>
                  </a:moveTo>
                  <a:cubicBezTo>
                    <a:pt x="403" y="9"/>
                    <a:pt x="402" y="5"/>
                    <a:pt x="399" y="3"/>
                  </a:cubicBezTo>
                  <a:cubicBezTo>
                    <a:pt x="397" y="1"/>
                    <a:pt x="394" y="0"/>
                    <a:pt x="391" y="0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389" y="0"/>
                    <a:pt x="387" y="0"/>
                    <a:pt x="387" y="1"/>
                  </a:cubicBezTo>
                  <a:cubicBezTo>
                    <a:pt x="387" y="7"/>
                    <a:pt x="387" y="7"/>
                    <a:pt x="387" y="7"/>
                  </a:cubicBezTo>
                  <a:cubicBezTo>
                    <a:pt x="387" y="7"/>
                    <a:pt x="387" y="7"/>
                    <a:pt x="387" y="7"/>
                  </a:cubicBezTo>
                  <a:cubicBezTo>
                    <a:pt x="388" y="7"/>
                    <a:pt x="388" y="7"/>
                    <a:pt x="388" y="7"/>
                  </a:cubicBezTo>
                  <a:cubicBezTo>
                    <a:pt x="393" y="7"/>
                    <a:pt x="395" y="9"/>
                    <a:pt x="395" y="15"/>
                  </a:cubicBezTo>
                  <a:cubicBezTo>
                    <a:pt x="395" y="66"/>
                    <a:pt x="395" y="66"/>
                    <a:pt x="395" y="66"/>
                  </a:cubicBezTo>
                  <a:cubicBezTo>
                    <a:pt x="403" y="66"/>
                    <a:pt x="403" y="66"/>
                    <a:pt x="403" y="66"/>
                  </a:cubicBezTo>
                  <a:lnTo>
                    <a:pt x="403" y="14"/>
                  </a:lnTo>
                  <a:close/>
                  <a:moveTo>
                    <a:pt x="373" y="28"/>
                  </a:moveTo>
                  <a:cubicBezTo>
                    <a:pt x="373" y="18"/>
                    <a:pt x="370" y="11"/>
                    <a:pt x="364" y="6"/>
                  </a:cubicBezTo>
                  <a:cubicBezTo>
                    <a:pt x="359" y="2"/>
                    <a:pt x="352" y="0"/>
                    <a:pt x="344" y="0"/>
                  </a:cubicBezTo>
                  <a:cubicBezTo>
                    <a:pt x="338" y="0"/>
                    <a:pt x="334" y="0"/>
                    <a:pt x="330" y="1"/>
                  </a:cubicBezTo>
                  <a:cubicBezTo>
                    <a:pt x="330" y="9"/>
                    <a:pt x="330" y="9"/>
                    <a:pt x="330" y="9"/>
                  </a:cubicBezTo>
                  <a:cubicBezTo>
                    <a:pt x="331" y="9"/>
                    <a:pt x="331" y="9"/>
                    <a:pt x="331" y="9"/>
                  </a:cubicBezTo>
                  <a:cubicBezTo>
                    <a:pt x="334" y="8"/>
                    <a:pt x="337" y="7"/>
                    <a:pt x="342" y="7"/>
                  </a:cubicBezTo>
                  <a:cubicBezTo>
                    <a:pt x="357" y="7"/>
                    <a:pt x="365" y="15"/>
                    <a:pt x="365" y="30"/>
                  </a:cubicBezTo>
                  <a:cubicBezTo>
                    <a:pt x="365" y="66"/>
                    <a:pt x="365" y="66"/>
                    <a:pt x="365" y="66"/>
                  </a:cubicBezTo>
                  <a:cubicBezTo>
                    <a:pt x="373" y="66"/>
                    <a:pt x="373" y="66"/>
                    <a:pt x="373" y="66"/>
                  </a:cubicBezTo>
                  <a:lnTo>
                    <a:pt x="373" y="28"/>
                  </a:lnTo>
                  <a:close/>
                  <a:moveTo>
                    <a:pt x="317" y="14"/>
                  </a:moveTo>
                  <a:cubicBezTo>
                    <a:pt x="317" y="9"/>
                    <a:pt x="316" y="5"/>
                    <a:pt x="313" y="3"/>
                  </a:cubicBezTo>
                  <a:cubicBezTo>
                    <a:pt x="311" y="1"/>
                    <a:pt x="308" y="0"/>
                    <a:pt x="305" y="0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303" y="0"/>
                    <a:pt x="301" y="0"/>
                    <a:pt x="300" y="1"/>
                  </a:cubicBezTo>
                  <a:cubicBezTo>
                    <a:pt x="300" y="7"/>
                    <a:pt x="300" y="7"/>
                    <a:pt x="300" y="7"/>
                  </a:cubicBezTo>
                  <a:cubicBezTo>
                    <a:pt x="301" y="7"/>
                    <a:pt x="301" y="7"/>
                    <a:pt x="301" y="7"/>
                  </a:cubicBezTo>
                  <a:cubicBezTo>
                    <a:pt x="302" y="7"/>
                    <a:pt x="302" y="7"/>
                    <a:pt x="302" y="7"/>
                  </a:cubicBezTo>
                  <a:cubicBezTo>
                    <a:pt x="306" y="7"/>
                    <a:pt x="309" y="9"/>
                    <a:pt x="309" y="1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17" y="37"/>
                    <a:pt x="317" y="37"/>
                    <a:pt x="317" y="37"/>
                  </a:cubicBezTo>
                  <a:lnTo>
                    <a:pt x="317" y="14"/>
                  </a:lnTo>
                  <a:close/>
                  <a:moveTo>
                    <a:pt x="287" y="14"/>
                  </a:moveTo>
                  <a:cubicBezTo>
                    <a:pt x="287" y="9"/>
                    <a:pt x="286" y="5"/>
                    <a:pt x="283" y="3"/>
                  </a:cubicBezTo>
                  <a:cubicBezTo>
                    <a:pt x="281" y="1"/>
                    <a:pt x="278" y="0"/>
                    <a:pt x="275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73" y="0"/>
                    <a:pt x="271" y="0"/>
                    <a:pt x="270" y="1"/>
                  </a:cubicBezTo>
                  <a:cubicBezTo>
                    <a:pt x="270" y="7"/>
                    <a:pt x="270" y="7"/>
                    <a:pt x="270" y="7"/>
                  </a:cubicBezTo>
                  <a:cubicBezTo>
                    <a:pt x="271" y="7"/>
                    <a:pt x="271" y="7"/>
                    <a:pt x="271" y="7"/>
                  </a:cubicBezTo>
                  <a:cubicBezTo>
                    <a:pt x="272" y="7"/>
                    <a:pt x="272" y="7"/>
                    <a:pt x="272" y="7"/>
                  </a:cubicBezTo>
                  <a:cubicBezTo>
                    <a:pt x="276" y="7"/>
                    <a:pt x="279" y="9"/>
                    <a:pt x="279" y="15"/>
                  </a:cubicBezTo>
                  <a:cubicBezTo>
                    <a:pt x="279" y="66"/>
                    <a:pt x="279" y="66"/>
                    <a:pt x="279" y="66"/>
                  </a:cubicBezTo>
                  <a:cubicBezTo>
                    <a:pt x="287" y="66"/>
                    <a:pt x="287" y="66"/>
                    <a:pt x="287" y="66"/>
                  </a:cubicBezTo>
                  <a:lnTo>
                    <a:pt x="287" y="14"/>
                  </a:lnTo>
                  <a:close/>
                  <a:moveTo>
                    <a:pt x="256" y="14"/>
                  </a:moveTo>
                  <a:cubicBezTo>
                    <a:pt x="256" y="9"/>
                    <a:pt x="255" y="5"/>
                    <a:pt x="253" y="3"/>
                  </a:cubicBezTo>
                  <a:cubicBezTo>
                    <a:pt x="251" y="1"/>
                    <a:pt x="248" y="0"/>
                    <a:pt x="245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42" y="0"/>
                    <a:pt x="241" y="0"/>
                    <a:pt x="240" y="1"/>
                  </a:cubicBezTo>
                  <a:cubicBezTo>
                    <a:pt x="240" y="7"/>
                    <a:pt x="240" y="7"/>
                    <a:pt x="240" y="7"/>
                  </a:cubicBezTo>
                  <a:cubicBezTo>
                    <a:pt x="240" y="7"/>
                    <a:pt x="240" y="7"/>
                    <a:pt x="241" y="7"/>
                  </a:cubicBezTo>
                  <a:cubicBezTo>
                    <a:pt x="242" y="7"/>
                    <a:pt x="242" y="7"/>
                    <a:pt x="242" y="7"/>
                  </a:cubicBezTo>
                  <a:cubicBezTo>
                    <a:pt x="246" y="7"/>
                    <a:pt x="248" y="9"/>
                    <a:pt x="248" y="15"/>
                  </a:cubicBezTo>
                  <a:cubicBezTo>
                    <a:pt x="248" y="89"/>
                    <a:pt x="248" y="89"/>
                    <a:pt x="248" y="89"/>
                  </a:cubicBezTo>
                  <a:cubicBezTo>
                    <a:pt x="256" y="89"/>
                    <a:pt x="256" y="89"/>
                    <a:pt x="256" y="89"/>
                  </a:cubicBezTo>
                  <a:lnTo>
                    <a:pt x="256" y="14"/>
                  </a:lnTo>
                  <a:close/>
                  <a:moveTo>
                    <a:pt x="202" y="59"/>
                  </a:moveTo>
                  <a:cubicBezTo>
                    <a:pt x="198" y="59"/>
                    <a:pt x="198" y="59"/>
                    <a:pt x="198" y="59"/>
                  </a:cubicBezTo>
                  <a:cubicBezTo>
                    <a:pt x="195" y="59"/>
                    <a:pt x="194" y="57"/>
                    <a:pt x="194" y="53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194" y="19"/>
                    <a:pt x="191" y="11"/>
                    <a:pt x="185" y="6"/>
                  </a:cubicBezTo>
                  <a:cubicBezTo>
                    <a:pt x="180" y="2"/>
                    <a:pt x="174" y="0"/>
                    <a:pt x="166" y="0"/>
                  </a:cubicBezTo>
                  <a:cubicBezTo>
                    <a:pt x="161" y="0"/>
                    <a:pt x="156" y="0"/>
                    <a:pt x="152" y="2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6" y="8"/>
                    <a:pt x="160" y="7"/>
                    <a:pt x="165" y="7"/>
                  </a:cubicBezTo>
                  <a:cubicBezTo>
                    <a:pt x="179" y="7"/>
                    <a:pt x="186" y="15"/>
                    <a:pt x="186" y="31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6" y="56"/>
                    <a:pt x="186" y="58"/>
                    <a:pt x="187" y="59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50" y="66"/>
                    <a:pt x="150" y="66"/>
                    <a:pt x="150" y="66"/>
                  </a:cubicBezTo>
                  <a:cubicBezTo>
                    <a:pt x="202" y="66"/>
                    <a:pt x="202" y="66"/>
                    <a:pt x="202" y="66"/>
                  </a:cubicBezTo>
                  <a:lnTo>
                    <a:pt x="202" y="59"/>
                  </a:lnTo>
                  <a:close/>
                  <a:moveTo>
                    <a:pt x="135" y="21"/>
                  </a:moveTo>
                  <a:cubicBezTo>
                    <a:pt x="135" y="14"/>
                    <a:pt x="133" y="8"/>
                    <a:pt x="129" y="5"/>
                  </a:cubicBezTo>
                  <a:cubicBezTo>
                    <a:pt x="126" y="1"/>
                    <a:pt x="122" y="0"/>
                    <a:pt x="116" y="0"/>
                  </a:cubicBezTo>
                  <a:cubicBezTo>
                    <a:pt x="113" y="0"/>
                    <a:pt x="111" y="0"/>
                    <a:pt x="110" y="1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2" y="7"/>
                    <a:pt x="114" y="7"/>
                    <a:pt x="115" y="7"/>
                  </a:cubicBezTo>
                  <a:cubicBezTo>
                    <a:pt x="123" y="7"/>
                    <a:pt x="127" y="12"/>
                    <a:pt x="127" y="22"/>
                  </a:cubicBezTo>
                  <a:cubicBezTo>
                    <a:pt x="127" y="59"/>
                    <a:pt x="127" y="59"/>
                    <a:pt x="127" y="59"/>
                  </a:cubicBezTo>
                  <a:cubicBezTo>
                    <a:pt x="109" y="59"/>
                    <a:pt x="109" y="59"/>
                    <a:pt x="109" y="59"/>
                  </a:cubicBezTo>
                  <a:cubicBezTo>
                    <a:pt x="109" y="66"/>
                    <a:pt x="109" y="66"/>
                    <a:pt x="109" y="66"/>
                  </a:cubicBezTo>
                  <a:cubicBezTo>
                    <a:pt x="135" y="66"/>
                    <a:pt x="135" y="66"/>
                    <a:pt x="135" y="66"/>
                  </a:cubicBezTo>
                  <a:lnTo>
                    <a:pt x="135" y="21"/>
                  </a:lnTo>
                  <a:close/>
                  <a:moveTo>
                    <a:pt x="92" y="42"/>
                  </a:moveTo>
                  <a:cubicBezTo>
                    <a:pt x="92" y="24"/>
                    <a:pt x="92" y="24"/>
                    <a:pt x="92" y="24"/>
                  </a:cubicBezTo>
                  <a:cubicBezTo>
                    <a:pt x="92" y="16"/>
                    <a:pt x="90" y="10"/>
                    <a:pt x="86" y="6"/>
                  </a:cubicBezTo>
                  <a:cubicBezTo>
                    <a:pt x="82" y="2"/>
                    <a:pt x="78" y="0"/>
                    <a:pt x="71" y="0"/>
                  </a:cubicBezTo>
                  <a:cubicBezTo>
                    <a:pt x="69" y="0"/>
                    <a:pt x="67" y="0"/>
                    <a:pt x="65" y="0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7" y="7"/>
                    <a:pt x="68" y="7"/>
                    <a:pt x="70" y="7"/>
                  </a:cubicBezTo>
                  <a:cubicBezTo>
                    <a:pt x="75" y="7"/>
                    <a:pt x="78" y="8"/>
                    <a:pt x="80" y="12"/>
                  </a:cubicBezTo>
                  <a:cubicBezTo>
                    <a:pt x="83" y="15"/>
                    <a:pt x="84" y="19"/>
                    <a:pt x="84" y="25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4" y="33"/>
                    <a:pt x="83" y="40"/>
                    <a:pt x="81" y="45"/>
                  </a:cubicBezTo>
                  <a:cubicBezTo>
                    <a:pt x="79" y="50"/>
                    <a:pt x="76" y="54"/>
                    <a:pt x="73" y="56"/>
                  </a:cubicBezTo>
                  <a:cubicBezTo>
                    <a:pt x="71" y="58"/>
                    <a:pt x="68" y="59"/>
                    <a:pt x="66" y="59"/>
                  </a:cubicBezTo>
                  <a:cubicBezTo>
                    <a:pt x="64" y="59"/>
                    <a:pt x="62" y="59"/>
                    <a:pt x="60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1" y="67"/>
                    <a:pt x="63" y="67"/>
                    <a:pt x="65" y="67"/>
                  </a:cubicBezTo>
                  <a:cubicBezTo>
                    <a:pt x="73" y="67"/>
                    <a:pt x="79" y="61"/>
                    <a:pt x="83" y="49"/>
                  </a:cubicBezTo>
                  <a:cubicBezTo>
                    <a:pt x="83" y="48"/>
                    <a:pt x="84" y="48"/>
                    <a:pt x="84" y="48"/>
                  </a:cubicBezTo>
                  <a:cubicBezTo>
                    <a:pt x="85" y="48"/>
                    <a:pt x="85" y="48"/>
                    <a:pt x="85" y="49"/>
                  </a:cubicBezTo>
                  <a:cubicBezTo>
                    <a:pt x="85" y="56"/>
                    <a:pt x="86" y="62"/>
                    <a:pt x="87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3" y="58"/>
                    <a:pt x="92" y="50"/>
                    <a:pt x="92" y="42"/>
                  </a:cubicBezTo>
                  <a:moveTo>
                    <a:pt x="52" y="59"/>
                  </a:moveTo>
                  <a:cubicBezTo>
                    <a:pt x="48" y="59"/>
                    <a:pt x="48" y="59"/>
                    <a:pt x="48" y="59"/>
                  </a:cubicBezTo>
                  <a:cubicBezTo>
                    <a:pt x="45" y="59"/>
                    <a:pt x="44" y="57"/>
                    <a:pt x="44" y="53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19"/>
                    <a:pt x="41" y="11"/>
                    <a:pt x="35" y="6"/>
                  </a:cubicBezTo>
                  <a:cubicBezTo>
                    <a:pt x="30" y="2"/>
                    <a:pt x="24" y="0"/>
                    <a:pt x="16" y="0"/>
                  </a:cubicBezTo>
                  <a:cubicBezTo>
                    <a:pt x="11" y="0"/>
                    <a:pt x="6" y="0"/>
                    <a:pt x="2" y="2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6" y="8"/>
                    <a:pt x="10" y="7"/>
                    <a:pt x="15" y="7"/>
                  </a:cubicBezTo>
                  <a:cubicBezTo>
                    <a:pt x="29" y="7"/>
                    <a:pt x="36" y="15"/>
                    <a:pt x="36" y="31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56"/>
                    <a:pt x="36" y="58"/>
                    <a:pt x="37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52" y="66"/>
                    <a:pt x="52" y="66"/>
                    <a:pt x="52" y="66"/>
                  </a:cubicBezTo>
                  <a:lnTo>
                    <a:pt x="52" y="59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354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D98B74B4-99AD-4A7C-8C25-EB2620233D5E}"/>
              </a:ext>
            </a:extLst>
          </p:cNvPr>
          <p:cNvSpPr/>
          <p:nvPr userDrawn="1"/>
        </p:nvSpPr>
        <p:spPr>
          <a:xfrm rot="1804764">
            <a:off x="-870691" y="805826"/>
            <a:ext cx="7141728" cy="3313804"/>
          </a:xfrm>
          <a:custGeom>
            <a:avLst/>
            <a:gdLst>
              <a:gd name="connsiteX0" fmla="*/ 0 w 7141728"/>
              <a:gd name="connsiteY0" fmla="*/ 879151 h 3313804"/>
              <a:gd name="connsiteX1" fmla="*/ 1517874 w 7141728"/>
              <a:gd name="connsiteY1" fmla="*/ 0 h 3313804"/>
              <a:gd name="connsiteX2" fmla="*/ 5222375 w 7141728"/>
              <a:gd name="connsiteY2" fmla="*/ 0 h 3313804"/>
              <a:gd name="connsiteX3" fmla="*/ 7141728 w 7141728"/>
              <a:gd name="connsiteY3" fmla="*/ 3313804 h 3313804"/>
              <a:gd name="connsiteX4" fmla="*/ 1410150 w 7141728"/>
              <a:gd name="connsiteY4" fmla="*/ 3313804 h 3313804"/>
              <a:gd name="connsiteX5" fmla="*/ 0 w 7141728"/>
              <a:gd name="connsiteY5" fmla="*/ 879151 h 3313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41728" h="3313804">
                <a:moveTo>
                  <a:pt x="0" y="879151"/>
                </a:moveTo>
                <a:lnTo>
                  <a:pt x="1517874" y="0"/>
                </a:lnTo>
                <a:lnTo>
                  <a:pt x="5222375" y="0"/>
                </a:lnTo>
                <a:lnTo>
                  <a:pt x="7141728" y="3313804"/>
                </a:lnTo>
                <a:lnTo>
                  <a:pt x="1410150" y="3313804"/>
                </a:lnTo>
                <a:lnTo>
                  <a:pt x="0" y="87915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0A14F708-5934-4223-A2AB-046ECC7DB3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65" y="1840109"/>
            <a:ext cx="4967871" cy="5025329"/>
          </a:xfrm>
          <a:custGeom>
            <a:avLst/>
            <a:gdLst>
              <a:gd name="connsiteX0" fmla="*/ 0 w 4959716"/>
              <a:gd name="connsiteY0" fmla="*/ 5017892 h 5017892"/>
              <a:gd name="connsiteX1" fmla="*/ 1239929 w 4959716"/>
              <a:gd name="connsiteY1" fmla="*/ 0 h 5017892"/>
              <a:gd name="connsiteX2" fmla="*/ 4959716 w 4959716"/>
              <a:gd name="connsiteY2" fmla="*/ 0 h 5017892"/>
              <a:gd name="connsiteX3" fmla="*/ 3719787 w 4959716"/>
              <a:gd name="connsiteY3" fmla="*/ 5017892 h 5017892"/>
              <a:gd name="connsiteX4" fmla="*/ 0 w 4959716"/>
              <a:gd name="connsiteY4" fmla="*/ 5017892 h 5017892"/>
              <a:gd name="connsiteX0" fmla="*/ 4671 w 4964387"/>
              <a:gd name="connsiteY0" fmla="*/ 5030592 h 5030592"/>
              <a:gd name="connsiteX1" fmla="*/ 0 w 4964387"/>
              <a:gd name="connsiteY1" fmla="*/ 0 h 5030592"/>
              <a:gd name="connsiteX2" fmla="*/ 4964387 w 4964387"/>
              <a:gd name="connsiteY2" fmla="*/ 12700 h 5030592"/>
              <a:gd name="connsiteX3" fmla="*/ 3724458 w 4964387"/>
              <a:gd name="connsiteY3" fmla="*/ 5030592 h 5030592"/>
              <a:gd name="connsiteX4" fmla="*/ 4671 w 4964387"/>
              <a:gd name="connsiteY4" fmla="*/ 5030592 h 5030592"/>
              <a:gd name="connsiteX0" fmla="*/ 4671 w 4970737"/>
              <a:gd name="connsiteY0" fmla="*/ 5030592 h 5030592"/>
              <a:gd name="connsiteX1" fmla="*/ 0 w 4970737"/>
              <a:gd name="connsiteY1" fmla="*/ 0 h 5030592"/>
              <a:gd name="connsiteX2" fmla="*/ 4970737 w 4970737"/>
              <a:gd name="connsiteY2" fmla="*/ 2908300 h 5030592"/>
              <a:gd name="connsiteX3" fmla="*/ 3724458 w 4970737"/>
              <a:gd name="connsiteY3" fmla="*/ 5030592 h 5030592"/>
              <a:gd name="connsiteX4" fmla="*/ 4671 w 4970737"/>
              <a:gd name="connsiteY4" fmla="*/ 5030592 h 5030592"/>
              <a:gd name="connsiteX0" fmla="*/ 4671 w 4970737"/>
              <a:gd name="connsiteY0" fmla="*/ 5030592 h 5036942"/>
              <a:gd name="connsiteX1" fmla="*/ 0 w 4970737"/>
              <a:gd name="connsiteY1" fmla="*/ 0 h 5036942"/>
              <a:gd name="connsiteX2" fmla="*/ 4970737 w 4970737"/>
              <a:gd name="connsiteY2" fmla="*/ 2908300 h 5036942"/>
              <a:gd name="connsiteX3" fmla="*/ 4969058 w 4970737"/>
              <a:gd name="connsiteY3" fmla="*/ 5036942 h 5036942"/>
              <a:gd name="connsiteX4" fmla="*/ 4671 w 4970737"/>
              <a:gd name="connsiteY4" fmla="*/ 5030592 h 5036942"/>
              <a:gd name="connsiteX0" fmla="*/ 4671 w 4970737"/>
              <a:gd name="connsiteY0" fmla="*/ 5030592 h 5036942"/>
              <a:gd name="connsiteX1" fmla="*/ 5038 w 4970737"/>
              <a:gd name="connsiteY1" fmla="*/ 5030592 h 5036942"/>
              <a:gd name="connsiteX2" fmla="*/ 0 w 4970737"/>
              <a:gd name="connsiteY2" fmla="*/ 0 h 5036942"/>
              <a:gd name="connsiteX3" fmla="*/ 4970737 w 4970737"/>
              <a:gd name="connsiteY3" fmla="*/ 2908300 h 5036942"/>
              <a:gd name="connsiteX4" fmla="*/ 4969058 w 4970737"/>
              <a:gd name="connsiteY4" fmla="*/ 5036942 h 5036942"/>
              <a:gd name="connsiteX5" fmla="*/ 4671 w 4970737"/>
              <a:gd name="connsiteY5" fmla="*/ 5030592 h 5036942"/>
              <a:gd name="connsiteX0" fmla="*/ 703171 w 4970737"/>
              <a:gd name="connsiteY0" fmla="*/ 4522592 h 5036942"/>
              <a:gd name="connsiteX1" fmla="*/ 5038 w 4970737"/>
              <a:gd name="connsiteY1" fmla="*/ 5030592 h 5036942"/>
              <a:gd name="connsiteX2" fmla="*/ 0 w 4970737"/>
              <a:gd name="connsiteY2" fmla="*/ 0 h 5036942"/>
              <a:gd name="connsiteX3" fmla="*/ 4970737 w 4970737"/>
              <a:gd name="connsiteY3" fmla="*/ 2908300 h 5036942"/>
              <a:gd name="connsiteX4" fmla="*/ 4969058 w 4970737"/>
              <a:gd name="connsiteY4" fmla="*/ 5036942 h 5036942"/>
              <a:gd name="connsiteX5" fmla="*/ 703171 w 4970737"/>
              <a:gd name="connsiteY5" fmla="*/ 4522592 h 5036942"/>
              <a:gd name="connsiteX0" fmla="*/ 2081121 w 4970737"/>
              <a:gd name="connsiteY0" fmla="*/ 5036942 h 5036942"/>
              <a:gd name="connsiteX1" fmla="*/ 5038 w 4970737"/>
              <a:gd name="connsiteY1" fmla="*/ 5030592 h 5036942"/>
              <a:gd name="connsiteX2" fmla="*/ 0 w 4970737"/>
              <a:gd name="connsiteY2" fmla="*/ 0 h 5036942"/>
              <a:gd name="connsiteX3" fmla="*/ 4970737 w 4970737"/>
              <a:gd name="connsiteY3" fmla="*/ 2908300 h 5036942"/>
              <a:gd name="connsiteX4" fmla="*/ 4969058 w 4970737"/>
              <a:gd name="connsiteY4" fmla="*/ 5036942 h 5036942"/>
              <a:gd name="connsiteX5" fmla="*/ 2081121 w 4970737"/>
              <a:gd name="connsiteY5" fmla="*/ 5036942 h 5036942"/>
              <a:gd name="connsiteX0" fmla="*/ 2081121 w 4970737"/>
              <a:gd name="connsiteY0" fmla="*/ 5036942 h 5036942"/>
              <a:gd name="connsiteX1" fmla="*/ 5038 w 4970737"/>
              <a:gd name="connsiteY1" fmla="*/ 3849492 h 5036942"/>
              <a:gd name="connsiteX2" fmla="*/ 0 w 4970737"/>
              <a:gd name="connsiteY2" fmla="*/ 0 h 5036942"/>
              <a:gd name="connsiteX3" fmla="*/ 4970737 w 4970737"/>
              <a:gd name="connsiteY3" fmla="*/ 2908300 h 5036942"/>
              <a:gd name="connsiteX4" fmla="*/ 4969058 w 4970737"/>
              <a:gd name="connsiteY4" fmla="*/ 5036942 h 5036942"/>
              <a:gd name="connsiteX5" fmla="*/ 2081121 w 4970737"/>
              <a:gd name="connsiteY5" fmla="*/ 5036942 h 5036942"/>
              <a:gd name="connsiteX0" fmla="*/ 2081121 w 4970737"/>
              <a:gd name="connsiteY0" fmla="*/ 5036942 h 5036942"/>
              <a:gd name="connsiteX1" fmla="*/ 5038 w 4970737"/>
              <a:gd name="connsiteY1" fmla="*/ 3849492 h 5036942"/>
              <a:gd name="connsiteX2" fmla="*/ 0 w 4970737"/>
              <a:gd name="connsiteY2" fmla="*/ 0 h 5036942"/>
              <a:gd name="connsiteX3" fmla="*/ 4970737 w 4970737"/>
              <a:gd name="connsiteY3" fmla="*/ 2901950 h 5036942"/>
              <a:gd name="connsiteX4" fmla="*/ 4969058 w 4970737"/>
              <a:gd name="connsiteY4" fmla="*/ 5036942 h 5036942"/>
              <a:gd name="connsiteX5" fmla="*/ 2081121 w 4970737"/>
              <a:gd name="connsiteY5" fmla="*/ 5036942 h 5036942"/>
              <a:gd name="connsiteX0" fmla="*/ 2076279 w 4965895"/>
              <a:gd name="connsiteY0" fmla="*/ 4979792 h 4979792"/>
              <a:gd name="connsiteX1" fmla="*/ 196 w 4965895"/>
              <a:gd name="connsiteY1" fmla="*/ 3792342 h 4979792"/>
              <a:gd name="connsiteX2" fmla="*/ 6588 w 4965895"/>
              <a:gd name="connsiteY2" fmla="*/ 0 h 4979792"/>
              <a:gd name="connsiteX3" fmla="*/ 4965895 w 4965895"/>
              <a:gd name="connsiteY3" fmla="*/ 2844800 h 4979792"/>
              <a:gd name="connsiteX4" fmla="*/ 4964216 w 4965895"/>
              <a:gd name="connsiteY4" fmla="*/ 4979792 h 4979792"/>
              <a:gd name="connsiteX5" fmla="*/ 2076279 w 4965895"/>
              <a:gd name="connsiteY5" fmla="*/ 4979792 h 4979792"/>
              <a:gd name="connsiteX0" fmla="*/ 2076385 w 4966001"/>
              <a:gd name="connsiteY0" fmla="*/ 4983602 h 4983602"/>
              <a:gd name="connsiteX1" fmla="*/ 302 w 4966001"/>
              <a:gd name="connsiteY1" fmla="*/ 3796152 h 4983602"/>
              <a:gd name="connsiteX2" fmla="*/ 2884 w 4966001"/>
              <a:gd name="connsiteY2" fmla="*/ 0 h 4983602"/>
              <a:gd name="connsiteX3" fmla="*/ 4966001 w 4966001"/>
              <a:gd name="connsiteY3" fmla="*/ 2848610 h 4983602"/>
              <a:gd name="connsiteX4" fmla="*/ 4964322 w 4966001"/>
              <a:gd name="connsiteY4" fmla="*/ 4983602 h 4983602"/>
              <a:gd name="connsiteX5" fmla="*/ 2076385 w 4966001"/>
              <a:gd name="connsiteY5" fmla="*/ 4983602 h 4983602"/>
              <a:gd name="connsiteX0" fmla="*/ 2457385 w 4966001"/>
              <a:gd name="connsiteY0" fmla="*/ 5120762 h 5120762"/>
              <a:gd name="connsiteX1" fmla="*/ 302 w 4966001"/>
              <a:gd name="connsiteY1" fmla="*/ 3796152 h 5120762"/>
              <a:gd name="connsiteX2" fmla="*/ 2884 w 4966001"/>
              <a:gd name="connsiteY2" fmla="*/ 0 h 5120762"/>
              <a:gd name="connsiteX3" fmla="*/ 4966001 w 4966001"/>
              <a:gd name="connsiteY3" fmla="*/ 2848610 h 5120762"/>
              <a:gd name="connsiteX4" fmla="*/ 4964322 w 4966001"/>
              <a:gd name="connsiteY4" fmla="*/ 4983602 h 5120762"/>
              <a:gd name="connsiteX5" fmla="*/ 2457385 w 4966001"/>
              <a:gd name="connsiteY5" fmla="*/ 5120762 h 5120762"/>
              <a:gd name="connsiteX0" fmla="*/ 2457385 w 5018502"/>
              <a:gd name="connsiteY0" fmla="*/ 5120762 h 5120762"/>
              <a:gd name="connsiteX1" fmla="*/ 302 w 5018502"/>
              <a:gd name="connsiteY1" fmla="*/ 3796152 h 5120762"/>
              <a:gd name="connsiteX2" fmla="*/ 2884 w 5018502"/>
              <a:gd name="connsiteY2" fmla="*/ 0 h 5120762"/>
              <a:gd name="connsiteX3" fmla="*/ 4966001 w 5018502"/>
              <a:gd name="connsiteY3" fmla="*/ 2848610 h 5120762"/>
              <a:gd name="connsiteX4" fmla="*/ 2457385 w 5018502"/>
              <a:gd name="connsiteY4" fmla="*/ 5120762 h 5120762"/>
              <a:gd name="connsiteX0" fmla="*/ 2457385 w 2943293"/>
              <a:gd name="connsiteY0" fmla="*/ 5120762 h 5120762"/>
              <a:gd name="connsiteX1" fmla="*/ 302 w 2943293"/>
              <a:gd name="connsiteY1" fmla="*/ 3796152 h 5120762"/>
              <a:gd name="connsiteX2" fmla="*/ 2884 w 2943293"/>
              <a:gd name="connsiteY2" fmla="*/ 0 h 5120762"/>
              <a:gd name="connsiteX3" fmla="*/ 2481881 w 2943293"/>
              <a:gd name="connsiteY3" fmla="*/ 3239770 h 5120762"/>
              <a:gd name="connsiteX4" fmla="*/ 2457385 w 2943293"/>
              <a:gd name="connsiteY4" fmla="*/ 5120762 h 5120762"/>
              <a:gd name="connsiteX0" fmla="*/ 2457385 w 2939298"/>
              <a:gd name="connsiteY0" fmla="*/ 5120762 h 5120762"/>
              <a:gd name="connsiteX1" fmla="*/ 302 w 2939298"/>
              <a:gd name="connsiteY1" fmla="*/ 3796152 h 5120762"/>
              <a:gd name="connsiteX2" fmla="*/ 2884 w 2939298"/>
              <a:gd name="connsiteY2" fmla="*/ 0 h 5120762"/>
              <a:gd name="connsiteX3" fmla="*/ 2471721 w 2939298"/>
              <a:gd name="connsiteY3" fmla="*/ 1410970 h 5120762"/>
              <a:gd name="connsiteX4" fmla="*/ 2457385 w 2939298"/>
              <a:gd name="connsiteY4" fmla="*/ 5120762 h 5120762"/>
              <a:gd name="connsiteX0" fmla="*/ 2457385 w 2940987"/>
              <a:gd name="connsiteY0" fmla="*/ 5120762 h 5120762"/>
              <a:gd name="connsiteX1" fmla="*/ 302 w 2940987"/>
              <a:gd name="connsiteY1" fmla="*/ 3796152 h 5120762"/>
              <a:gd name="connsiteX2" fmla="*/ 2884 w 2940987"/>
              <a:gd name="connsiteY2" fmla="*/ 0 h 5120762"/>
              <a:gd name="connsiteX3" fmla="*/ 2471721 w 2940987"/>
              <a:gd name="connsiteY3" fmla="*/ 1410970 h 5120762"/>
              <a:gd name="connsiteX4" fmla="*/ 2457385 w 2940987"/>
              <a:gd name="connsiteY4" fmla="*/ 5120762 h 5120762"/>
              <a:gd name="connsiteX0" fmla="*/ 2457385 w 2642606"/>
              <a:gd name="connsiteY0" fmla="*/ 5120762 h 5120762"/>
              <a:gd name="connsiteX1" fmla="*/ 302 w 2642606"/>
              <a:gd name="connsiteY1" fmla="*/ 3796152 h 5120762"/>
              <a:gd name="connsiteX2" fmla="*/ 2884 w 2642606"/>
              <a:gd name="connsiteY2" fmla="*/ 0 h 5120762"/>
              <a:gd name="connsiteX3" fmla="*/ 2471721 w 2642606"/>
              <a:gd name="connsiteY3" fmla="*/ 1410970 h 5120762"/>
              <a:gd name="connsiteX4" fmla="*/ 2457385 w 2642606"/>
              <a:gd name="connsiteY4" fmla="*/ 5120762 h 5120762"/>
              <a:gd name="connsiteX0" fmla="*/ 2457385 w 2807365"/>
              <a:gd name="connsiteY0" fmla="*/ 5120762 h 5137422"/>
              <a:gd name="connsiteX1" fmla="*/ 302 w 2807365"/>
              <a:gd name="connsiteY1" fmla="*/ 3796152 h 5137422"/>
              <a:gd name="connsiteX2" fmla="*/ 2884 w 2807365"/>
              <a:gd name="connsiteY2" fmla="*/ 0 h 5137422"/>
              <a:gd name="connsiteX3" fmla="*/ 2471721 w 2807365"/>
              <a:gd name="connsiteY3" fmla="*/ 1410970 h 5137422"/>
              <a:gd name="connsiteX4" fmla="*/ 2457385 w 2807365"/>
              <a:gd name="connsiteY4" fmla="*/ 5120762 h 5137422"/>
              <a:gd name="connsiteX0" fmla="*/ 2457385 w 2651440"/>
              <a:gd name="connsiteY0" fmla="*/ 5120762 h 5120762"/>
              <a:gd name="connsiteX1" fmla="*/ 302 w 2651440"/>
              <a:gd name="connsiteY1" fmla="*/ 3796152 h 5120762"/>
              <a:gd name="connsiteX2" fmla="*/ 2884 w 2651440"/>
              <a:gd name="connsiteY2" fmla="*/ 0 h 5120762"/>
              <a:gd name="connsiteX3" fmla="*/ 2471721 w 2651440"/>
              <a:gd name="connsiteY3" fmla="*/ 1410970 h 5120762"/>
              <a:gd name="connsiteX4" fmla="*/ 2457385 w 2651440"/>
              <a:gd name="connsiteY4" fmla="*/ 5120762 h 5120762"/>
              <a:gd name="connsiteX0" fmla="*/ 2457385 w 2486859"/>
              <a:gd name="connsiteY0" fmla="*/ 5120762 h 5120762"/>
              <a:gd name="connsiteX1" fmla="*/ 302 w 2486859"/>
              <a:gd name="connsiteY1" fmla="*/ 3796152 h 5120762"/>
              <a:gd name="connsiteX2" fmla="*/ 2884 w 2486859"/>
              <a:gd name="connsiteY2" fmla="*/ 0 h 5120762"/>
              <a:gd name="connsiteX3" fmla="*/ 2471721 w 2486859"/>
              <a:gd name="connsiteY3" fmla="*/ 1410970 h 5120762"/>
              <a:gd name="connsiteX4" fmla="*/ 2457385 w 2486859"/>
              <a:gd name="connsiteY4" fmla="*/ 5120762 h 5120762"/>
              <a:gd name="connsiteX0" fmla="*/ 2457385 w 2462497"/>
              <a:gd name="connsiteY0" fmla="*/ 5120762 h 5120762"/>
              <a:gd name="connsiteX1" fmla="*/ 302 w 2462497"/>
              <a:gd name="connsiteY1" fmla="*/ 3796152 h 5120762"/>
              <a:gd name="connsiteX2" fmla="*/ 2884 w 2462497"/>
              <a:gd name="connsiteY2" fmla="*/ 0 h 5120762"/>
              <a:gd name="connsiteX3" fmla="*/ 2431716 w 2462497"/>
              <a:gd name="connsiteY3" fmla="*/ 1424305 h 5120762"/>
              <a:gd name="connsiteX4" fmla="*/ 2457385 w 2462497"/>
              <a:gd name="connsiteY4" fmla="*/ 5120762 h 5120762"/>
              <a:gd name="connsiteX0" fmla="*/ 2457385 w 2482398"/>
              <a:gd name="connsiteY0" fmla="*/ 5120762 h 5120762"/>
              <a:gd name="connsiteX1" fmla="*/ 302 w 2482398"/>
              <a:gd name="connsiteY1" fmla="*/ 3796152 h 5120762"/>
              <a:gd name="connsiteX2" fmla="*/ 2884 w 2482398"/>
              <a:gd name="connsiteY2" fmla="*/ 0 h 5120762"/>
              <a:gd name="connsiteX3" fmla="*/ 2466006 w 2482398"/>
              <a:gd name="connsiteY3" fmla="*/ 1424305 h 5120762"/>
              <a:gd name="connsiteX4" fmla="*/ 2457385 w 2482398"/>
              <a:gd name="connsiteY4" fmla="*/ 5120762 h 5120762"/>
              <a:gd name="connsiteX0" fmla="*/ 2457385 w 2466006"/>
              <a:gd name="connsiteY0" fmla="*/ 5120762 h 5120762"/>
              <a:gd name="connsiteX1" fmla="*/ 302 w 2466006"/>
              <a:gd name="connsiteY1" fmla="*/ 3796152 h 5120762"/>
              <a:gd name="connsiteX2" fmla="*/ 2884 w 2466006"/>
              <a:gd name="connsiteY2" fmla="*/ 0 h 5120762"/>
              <a:gd name="connsiteX3" fmla="*/ 2466006 w 2466006"/>
              <a:gd name="connsiteY3" fmla="*/ 1424305 h 5120762"/>
              <a:gd name="connsiteX4" fmla="*/ 2457385 w 2466006"/>
              <a:gd name="connsiteY4" fmla="*/ 5120762 h 5120762"/>
              <a:gd name="connsiteX0" fmla="*/ 2457385 w 2460441"/>
              <a:gd name="connsiteY0" fmla="*/ 5120762 h 5120762"/>
              <a:gd name="connsiteX1" fmla="*/ 302 w 2460441"/>
              <a:gd name="connsiteY1" fmla="*/ 3796152 h 5120762"/>
              <a:gd name="connsiteX2" fmla="*/ 2884 w 2460441"/>
              <a:gd name="connsiteY2" fmla="*/ 0 h 5120762"/>
              <a:gd name="connsiteX3" fmla="*/ 2458386 w 2460441"/>
              <a:gd name="connsiteY3" fmla="*/ 1422400 h 5120762"/>
              <a:gd name="connsiteX4" fmla="*/ 2457385 w 2460441"/>
              <a:gd name="connsiteY4" fmla="*/ 5120762 h 5120762"/>
              <a:gd name="connsiteX0" fmla="*/ 2457385 w 2459412"/>
              <a:gd name="connsiteY0" fmla="*/ 5120762 h 5120762"/>
              <a:gd name="connsiteX1" fmla="*/ 302 w 2459412"/>
              <a:gd name="connsiteY1" fmla="*/ 3796152 h 5120762"/>
              <a:gd name="connsiteX2" fmla="*/ 2884 w 2459412"/>
              <a:gd name="connsiteY2" fmla="*/ 0 h 5120762"/>
              <a:gd name="connsiteX3" fmla="*/ 2452036 w 2459412"/>
              <a:gd name="connsiteY3" fmla="*/ 31750 h 5120762"/>
              <a:gd name="connsiteX4" fmla="*/ 2457385 w 2459412"/>
              <a:gd name="connsiteY4" fmla="*/ 5120762 h 5120762"/>
              <a:gd name="connsiteX0" fmla="*/ 2457100 w 2459127"/>
              <a:gd name="connsiteY0" fmla="*/ 5089012 h 5089012"/>
              <a:gd name="connsiteX1" fmla="*/ 17 w 2459127"/>
              <a:gd name="connsiteY1" fmla="*/ 3764402 h 5089012"/>
              <a:gd name="connsiteX2" fmla="*/ 123249 w 2459127"/>
              <a:gd name="connsiteY2" fmla="*/ 2120900 h 5089012"/>
              <a:gd name="connsiteX3" fmla="*/ 2451751 w 2459127"/>
              <a:gd name="connsiteY3" fmla="*/ 0 h 5089012"/>
              <a:gd name="connsiteX4" fmla="*/ 2457100 w 2459127"/>
              <a:gd name="connsiteY4" fmla="*/ 5089012 h 5089012"/>
              <a:gd name="connsiteX0" fmla="*/ 2460851 w 2462878"/>
              <a:gd name="connsiteY0" fmla="*/ 5089012 h 5089012"/>
              <a:gd name="connsiteX1" fmla="*/ 3768 w 2462878"/>
              <a:gd name="connsiteY1" fmla="*/ 3764402 h 5089012"/>
              <a:gd name="connsiteX2" fmla="*/ 0 w 2462878"/>
              <a:gd name="connsiteY2" fmla="*/ 1377950 h 5089012"/>
              <a:gd name="connsiteX3" fmla="*/ 2455502 w 2462878"/>
              <a:gd name="connsiteY3" fmla="*/ 0 h 5089012"/>
              <a:gd name="connsiteX4" fmla="*/ 2460851 w 2462878"/>
              <a:gd name="connsiteY4" fmla="*/ 5089012 h 5089012"/>
              <a:gd name="connsiteX0" fmla="*/ 2460851 w 2462878"/>
              <a:gd name="connsiteY0" fmla="*/ 5089012 h 5091552"/>
              <a:gd name="connsiteX1" fmla="*/ 3768 w 2462878"/>
              <a:gd name="connsiteY1" fmla="*/ 5091552 h 5091552"/>
              <a:gd name="connsiteX2" fmla="*/ 0 w 2462878"/>
              <a:gd name="connsiteY2" fmla="*/ 1377950 h 5091552"/>
              <a:gd name="connsiteX3" fmla="*/ 2455502 w 2462878"/>
              <a:gd name="connsiteY3" fmla="*/ 0 h 5091552"/>
              <a:gd name="connsiteX4" fmla="*/ 2460851 w 2462878"/>
              <a:gd name="connsiteY4" fmla="*/ 5089012 h 5091552"/>
              <a:gd name="connsiteX0" fmla="*/ 2479901 w 2480912"/>
              <a:gd name="connsiteY0" fmla="*/ 2993512 h 5091552"/>
              <a:gd name="connsiteX1" fmla="*/ 3768 w 2480912"/>
              <a:gd name="connsiteY1" fmla="*/ 5091552 h 5091552"/>
              <a:gd name="connsiteX2" fmla="*/ 0 w 2480912"/>
              <a:gd name="connsiteY2" fmla="*/ 1377950 h 5091552"/>
              <a:gd name="connsiteX3" fmla="*/ 2455502 w 2480912"/>
              <a:gd name="connsiteY3" fmla="*/ 0 h 5091552"/>
              <a:gd name="connsiteX4" fmla="*/ 2479901 w 2480912"/>
              <a:gd name="connsiteY4" fmla="*/ 2993512 h 5091552"/>
              <a:gd name="connsiteX0" fmla="*/ 2454501 w 2457557"/>
              <a:gd name="connsiteY0" fmla="*/ 3685662 h 5091552"/>
              <a:gd name="connsiteX1" fmla="*/ 3768 w 2457557"/>
              <a:gd name="connsiteY1" fmla="*/ 5091552 h 5091552"/>
              <a:gd name="connsiteX2" fmla="*/ 0 w 2457557"/>
              <a:gd name="connsiteY2" fmla="*/ 1377950 h 5091552"/>
              <a:gd name="connsiteX3" fmla="*/ 2455502 w 2457557"/>
              <a:gd name="connsiteY3" fmla="*/ 0 h 5091552"/>
              <a:gd name="connsiteX4" fmla="*/ 2454501 w 2457557"/>
              <a:gd name="connsiteY4" fmla="*/ 3685662 h 5091552"/>
              <a:gd name="connsiteX0" fmla="*/ 2459536 w 2461714"/>
              <a:gd name="connsiteY0" fmla="*/ 2477426 h 5091552"/>
              <a:gd name="connsiteX1" fmla="*/ 3768 w 2461714"/>
              <a:gd name="connsiteY1" fmla="*/ 5091552 h 5091552"/>
              <a:gd name="connsiteX2" fmla="*/ 0 w 2461714"/>
              <a:gd name="connsiteY2" fmla="*/ 1377950 h 5091552"/>
              <a:gd name="connsiteX3" fmla="*/ 2455502 w 2461714"/>
              <a:gd name="connsiteY3" fmla="*/ 0 h 5091552"/>
              <a:gd name="connsiteX4" fmla="*/ 2459536 w 2461714"/>
              <a:gd name="connsiteY4" fmla="*/ 2477426 h 5091552"/>
              <a:gd name="connsiteX0" fmla="*/ 2459536 w 2461714"/>
              <a:gd name="connsiteY0" fmla="*/ 2477426 h 5091552"/>
              <a:gd name="connsiteX1" fmla="*/ 2461503 w 2461714"/>
              <a:gd name="connsiteY1" fmla="*/ 2471280 h 5091552"/>
              <a:gd name="connsiteX2" fmla="*/ 3768 w 2461714"/>
              <a:gd name="connsiteY2" fmla="*/ 5091552 h 5091552"/>
              <a:gd name="connsiteX3" fmla="*/ 0 w 2461714"/>
              <a:gd name="connsiteY3" fmla="*/ 1377950 h 5091552"/>
              <a:gd name="connsiteX4" fmla="*/ 2455502 w 2461714"/>
              <a:gd name="connsiteY4" fmla="*/ 0 h 5091552"/>
              <a:gd name="connsiteX5" fmla="*/ 2459536 w 2461714"/>
              <a:gd name="connsiteY5" fmla="*/ 2477426 h 5091552"/>
              <a:gd name="connsiteX0" fmla="*/ 1941002 w 2461503"/>
              <a:gd name="connsiteY0" fmla="*/ 2512666 h 5091552"/>
              <a:gd name="connsiteX1" fmla="*/ 2461503 w 2461503"/>
              <a:gd name="connsiteY1" fmla="*/ 2471280 h 5091552"/>
              <a:gd name="connsiteX2" fmla="*/ 3768 w 2461503"/>
              <a:gd name="connsiteY2" fmla="*/ 5091552 h 5091552"/>
              <a:gd name="connsiteX3" fmla="*/ 0 w 2461503"/>
              <a:gd name="connsiteY3" fmla="*/ 1377950 h 5091552"/>
              <a:gd name="connsiteX4" fmla="*/ 2455502 w 2461503"/>
              <a:gd name="connsiteY4" fmla="*/ 0 h 5091552"/>
              <a:gd name="connsiteX5" fmla="*/ 1941002 w 2461503"/>
              <a:gd name="connsiteY5" fmla="*/ 2512666 h 5091552"/>
              <a:gd name="connsiteX0" fmla="*/ 2464571 w 2466265"/>
              <a:gd name="connsiteY0" fmla="*/ 2220676 h 5091552"/>
              <a:gd name="connsiteX1" fmla="*/ 2461503 w 2466265"/>
              <a:gd name="connsiteY1" fmla="*/ 2471280 h 5091552"/>
              <a:gd name="connsiteX2" fmla="*/ 3768 w 2466265"/>
              <a:gd name="connsiteY2" fmla="*/ 5091552 h 5091552"/>
              <a:gd name="connsiteX3" fmla="*/ 0 w 2466265"/>
              <a:gd name="connsiteY3" fmla="*/ 1377950 h 5091552"/>
              <a:gd name="connsiteX4" fmla="*/ 2455502 w 2466265"/>
              <a:gd name="connsiteY4" fmla="*/ 0 h 5091552"/>
              <a:gd name="connsiteX5" fmla="*/ 2464571 w 2466265"/>
              <a:gd name="connsiteY5" fmla="*/ 2220676 h 5091552"/>
              <a:gd name="connsiteX0" fmla="*/ 2464571 w 2466265"/>
              <a:gd name="connsiteY0" fmla="*/ 2220676 h 5091552"/>
              <a:gd name="connsiteX1" fmla="*/ 1912763 w 2466265"/>
              <a:gd name="connsiteY1" fmla="*/ 2461211 h 5091552"/>
              <a:gd name="connsiteX2" fmla="*/ 3768 w 2466265"/>
              <a:gd name="connsiteY2" fmla="*/ 5091552 h 5091552"/>
              <a:gd name="connsiteX3" fmla="*/ 0 w 2466265"/>
              <a:gd name="connsiteY3" fmla="*/ 1377950 h 5091552"/>
              <a:gd name="connsiteX4" fmla="*/ 2455502 w 2466265"/>
              <a:gd name="connsiteY4" fmla="*/ 0 h 5091552"/>
              <a:gd name="connsiteX5" fmla="*/ 2464571 w 2466265"/>
              <a:gd name="connsiteY5" fmla="*/ 2220676 h 5091552"/>
              <a:gd name="connsiteX0" fmla="*/ 2394091 w 2455502"/>
              <a:gd name="connsiteY0" fmla="*/ 1782690 h 5091552"/>
              <a:gd name="connsiteX1" fmla="*/ 1912763 w 2455502"/>
              <a:gd name="connsiteY1" fmla="*/ 2461211 h 5091552"/>
              <a:gd name="connsiteX2" fmla="*/ 3768 w 2455502"/>
              <a:gd name="connsiteY2" fmla="*/ 5091552 h 5091552"/>
              <a:gd name="connsiteX3" fmla="*/ 0 w 2455502"/>
              <a:gd name="connsiteY3" fmla="*/ 1377950 h 5091552"/>
              <a:gd name="connsiteX4" fmla="*/ 2455502 w 2455502"/>
              <a:gd name="connsiteY4" fmla="*/ 0 h 5091552"/>
              <a:gd name="connsiteX5" fmla="*/ 2394091 w 2455502"/>
              <a:gd name="connsiteY5" fmla="*/ 1782690 h 5091552"/>
              <a:gd name="connsiteX0" fmla="*/ 2454503 w 2457558"/>
              <a:gd name="connsiteY0" fmla="*/ 1883376 h 5091552"/>
              <a:gd name="connsiteX1" fmla="*/ 1912763 w 2457558"/>
              <a:gd name="connsiteY1" fmla="*/ 2461211 h 5091552"/>
              <a:gd name="connsiteX2" fmla="*/ 3768 w 2457558"/>
              <a:gd name="connsiteY2" fmla="*/ 5091552 h 5091552"/>
              <a:gd name="connsiteX3" fmla="*/ 0 w 2457558"/>
              <a:gd name="connsiteY3" fmla="*/ 1377950 h 5091552"/>
              <a:gd name="connsiteX4" fmla="*/ 2455502 w 2457558"/>
              <a:gd name="connsiteY4" fmla="*/ 0 h 5091552"/>
              <a:gd name="connsiteX5" fmla="*/ 2454503 w 2457558"/>
              <a:gd name="connsiteY5" fmla="*/ 1883376 h 5091552"/>
              <a:gd name="connsiteX0" fmla="*/ 2458544 w 2461599"/>
              <a:gd name="connsiteY0" fmla="*/ 1883376 h 2461211"/>
              <a:gd name="connsiteX1" fmla="*/ 1916804 w 2461599"/>
              <a:gd name="connsiteY1" fmla="*/ 2461211 h 2461211"/>
              <a:gd name="connsiteX2" fmla="*/ 257 w 2461599"/>
              <a:gd name="connsiteY2" fmla="*/ 2410778 h 2461211"/>
              <a:gd name="connsiteX3" fmla="*/ 4041 w 2461599"/>
              <a:gd name="connsiteY3" fmla="*/ 1377950 h 2461211"/>
              <a:gd name="connsiteX4" fmla="*/ 2459543 w 2461599"/>
              <a:gd name="connsiteY4" fmla="*/ 0 h 2461211"/>
              <a:gd name="connsiteX5" fmla="*/ 2458544 w 2461599"/>
              <a:gd name="connsiteY5" fmla="*/ 1883376 h 2461211"/>
              <a:gd name="connsiteX0" fmla="*/ 2458544 w 2461599"/>
              <a:gd name="connsiteY0" fmla="*/ 1883376 h 2490069"/>
              <a:gd name="connsiteX1" fmla="*/ 1916804 w 2461599"/>
              <a:gd name="connsiteY1" fmla="*/ 2461211 h 2490069"/>
              <a:gd name="connsiteX2" fmla="*/ 257 w 2461599"/>
              <a:gd name="connsiteY2" fmla="*/ 2490069 h 2490069"/>
              <a:gd name="connsiteX3" fmla="*/ 4041 w 2461599"/>
              <a:gd name="connsiteY3" fmla="*/ 1377950 h 2490069"/>
              <a:gd name="connsiteX4" fmla="*/ 2459543 w 2461599"/>
              <a:gd name="connsiteY4" fmla="*/ 0 h 2490069"/>
              <a:gd name="connsiteX5" fmla="*/ 2458544 w 2461599"/>
              <a:gd name="connsiteY5" fmla="*/ 1883376 h 2490069"/>
              <a:gd name="connsiteX0" fmla="*/ 2458544 w 2461599"/>
              <a:gd name="connsiteY0" fmla="*/ 1883376 h 2490069"/>
              <a:gd name="connsiteX1" fmla="*/ 1459940 w 2461599"/>
              <a:gd name="connsiteY1" fmla="*/ 2487642 h 2490069"/>
              <a:gd name="connsiteX2" fmla="*/ 257 w 2461599"/>
              <a:gd name="connsiteY2" fmla="*/ 2490069 h 2490069"/>
              <a:gd name="connsiteX3" fmla="*/ 4041 w 2461599"/>
              <a:gd name="connsiteY3" fmla="*/ 1377950 h 2490069"/>
              <a:gd name="connsiteX4" fmla="*/ 2459543 w 2461599"/>
              <a:gd name="connsiteY4" fmla="*/ 0 h 2490069"/>
              <a:gd name="connsiteX5" fmla="*/ 2458544 w 2461599"/>
              <a:gd name="connsiteY5" fmla="*/ 1883376 h 2490069"/>
              <a:gd name="connsiteX0" fmla="*/ 2458544 w 2461599"/>
              <a:gd name="connsiteY0" fmla="*/ 1883376 h 2490069"/>
              <a:gd name="connsiteX1" fmla="*/ 1459940 w 2461599"/>
              <a:gd name="connsiteY1" fmla="*/ 2487642 h 2490069"/>
              <a:gd name="connsiteX2" fmla="*/ 257 w 2461599"/>
              <a:gd name="connsiteY2" fmla="*/ 2490069 h 2490069"/>
              <a:gd name="connsiteX3" fmla="*/ 4041 w 2461599"/>
              <a:gd name="connsiteY3" fmla="*/ 1377950 h 2490069"/>
              <a:gd name="connsiteX4" fmla="*/ 2459543 w 2461599"/>
              <a:gd name="connsiteY4" fmla="*/ 0 h 2490069"/>
              <a:gd name="connsiteX5" fmla="*/ 2458544 w 2461599"/>
              <a:gd name="connsiteY5" fmla="*/ 1883376 h 2490069"/>
              <a:gd name="connsiteX0" fmla="*/ 2458544 w 2461599"/>
              <a:gd name="connsiteY0" fmla="*/ 1883376 h 2490069"/>
              <a:gd name="connsiteX1" fmla="*/ 1459940 w 2461599"/>
              <a:gd name="connsiteY1" fmla="*/ 2487642 h 2490069"/>
              <a:gd name="connsiteX2" fmla="*/ 257 w 2461599"/>
              <a:gd name="connsiteY2" fmla="*/ 2490069 h 2490069"/>
              <a:gd name="connsiteX3" fmla="*/ 4041 w 2461599"/>
              <a:gd name="connsiteY3" fmla="*/ 1377950 h 2490069"/>
              <a:gd name="connsiteX4" fmla="*/ 2459543 w 2461599"/>
              <a:gd name="connsiteY4" fmla="*/ 0 h 2490069"/>
              <a:gd name="connsiteX5" fmla="*/ 2458544 w 2461599"/>
              <a:gd name="connsiteY5" fmla="*/ 1883376 h 249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1599" h="2490069">
                <a:moveTo>
                  <a:pt x="2458544" y="1883376"/>
                </a:moveTo>
                <a:cubicBezTo>
                  <a:pt x="1453174" y="2495515"/>
                  <a:pt x="2465310" y="1883055"/>
                  <a:pt x="1459940" y="2487642"/>
                </a:cubicBezTo>
                <a:lnTo>
                  <a:pt x="257" y="2490069"/>
                </a:lnTo>
                <a:cubicBezTo>
                  <a:pt x="-1422" y="813205"/>
                  <a:pt x="5720" y="3054814"/>
                  <a:pt x="4041" y="1377950"/>
                </a:cubicBezTo>
                <a:lnTo>
                  <a:pt x="2459543" y="0"/>
                </a:lnTo>
                <a:cubicBezTo>
                  <a:pt x="2457782" y="260370"/>
                  <a:pt x="2465712" y="28480"/>
                  <a:pt x="2458544" y="1883376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F33F5C-10A7-419D-A7B6-D8F5FD4DE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938" y="603420"/>
            <a:ext cx="2546134" cy="632964"/>
          </a:xfrm>
          <a:prstGeom prst="rect">
            <a:avLst/>
          </a:prstGeom>
        </p:spPr>
      </p:pic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7CF1B05-9F4D-40A5-A7B1-38A66E024E1C}"/>
              </a:ext>
            </a:extLst>
          </p:cNvPr>
          <p:cNvSpPr/>
          <p:nvPr userDrawn="1"/>
        </p:nvSpPr>
        <p:spPr>
          <a:xfrm>
            <a:off x="5120640" y="1840110"/>
            <a:ext cx="7071360" cy="5017890"/>
          </a:xfrm>
          <a:custGeom>
            <a:avLst/>
            <a:gdLst>
              <a:gd name="connsiteX0" fmla="*/ 0 w 7071360"/>
              <a:gd name="connsiteY0" fmla="*/ 0 h 5017890"/>
              <a:gd name="connsiteX1" fmla="*/ 7071360 w 7071360"/>
              <a:gd name="connsiteY1" fmla="*/ 0 h 5017890"/>
              <a:gd name="connsiteX2" fmla="*/ 7071360 w 7071360"/>
              <a:gd name="connsiteY2" fmla="*/ 5017890 h 5017890"/>
              <a:gd name="connsiteX3" fmla="*/ 2050060 w 7071360"/>
              <a:gd name="connsiteY3" fmla="*/ 5017890 h 5017890"/>
              <a:gd name="connsiteX4" fmla="*/ 0 w 7071360"/>
              <a:gd name="connsiteY4" fmla="*/ 3903628 h 5017890"/>
              <a:gd name="connsiteX5" fmla="*/ 0 w 7071360"/>
              <a:gd name="connsiteY5" fmla="*/ 0 h 501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71360" h="5017890">
                <a:moveTo>
                  <a:pt x="0" y="0"/>
                </a:moveTo>
                <a:lnTo>
                  <a:pt x="7071360" y="0"/>
                </a:lnTo>
                <a:lnTo>
                  <a:pt x="7071360" y="5017890"/>
                </a:lnTo>
                <a:lnTo>
                  <a:pt x="2050060" y="5017890"/>
                </a:lnTo>
                <a:lnTo>
                  <a:pt x="0" y="39036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783D4C-B068-43AD-88C9-A0D18B249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118837"/>
            <a:ext cx="5627829" cy="2387600"/>
          </a:xfrm>
        </p:spPr>
        <p:txBody>
          <a:bodyPr anchor="b">
            <a:normAutofit/>
          </a:bodyPr>
          <a:lstStyle>
            <a:lvl1pPr algn="r" rtl="1">
              <a:defRPr sz="4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9CDE13-FEF2-43B7-810A-8EF488D11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598512"/>
            <a:ext cx="5627829" cy="1655762"/>
          </a:xfrm>
        </p:spPr>
        <p:txBody>
          <a:bodyPr/>
          <a:lstStyle>
            <a:lvl1pPr marL="0" indent="0" algn="r" rtl="1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6306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AF3AC04-C10B-4788-B5A3-B52F4EAF64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05200" y="-6350"/>
            <a:ext cx="8712200" cy="5041900"/>
          </a:xfrm>
          <a:custGeom>
            <a:avLst/>
            <a:gdLst>
              <a:gd name="connsiteX0" fmla="*/ 0 w 5295900"/>
              <a:gd name="connsiteY0" fmla="*/ 5295900 h 5295900"/>
              <a:gd name="connsiteX1" fmla="*/ 0 w 5295900"/>
              <a:gd name="connsiteY1" fmla="*/ 0 h 5295900"/>
              <a:gd name="connsiteX2" fmla="*/ 5295900 w 5295900"/>
              <a:gd name="connsiteY2" fmla="*/ 5295900 h 5295900"/>
              <a:gd name="connsiteX3" fmla="*/ 0 w 5295900"/>
              <a:gd name="connsiteY3" fmla="*/ 5295900 h 5295900"/>
              <a:gd name="connsiteX0" fmla="*/ 0 w 11112500"/>
              <a:gd name="connsiteY0" fmla="*/ 5295900 h 5295900"/>
              <a:gd name="connsiteX1" fmla="*/ 0 w 11112500"/>
              <a:gd name="connsiteY1" fmla="*/ 0 h 5295900"/>
              <a:gd name="connsiteX2" fmla="*/ 11112500 w 11112500"/>
              <a:gd name="connsiteY2" fmla="*/ 5035550 h 5295900"/>
              <a:gd name="connsiteX3" fmla="*/ 0 w 11112500"/>
              <a:gd name="connsiteY3" fmla="*/ 5295900 h 5295900"/>
              <a:gd name="connsiteX0" fmla="*/ 11074400 w 11112500"/>
              <a:gd name="connsiteY0" fmla="*/ 19050 h 5035550"/>
              <a:gd name="connsiteX1" fmla="*/ 0 w 11112500"/>
              <a:gd name="connsiteY1" fmla="*/ 0 h 5035550"/>
              <a:gd name="connsiteX2" fmla="*/ 11112500 w 11112500"/>
              <a:gd name="connsiteY2" fmla="*/ 5035550 h 5035550"/>
              <a:gd name="connsiteX3" fmla="*/ 11074400 w 11112500"/>
              <a:gd name="connsiteY3" fmla="*/ 19050 h 5035550"/>
              <a:gd name="connsiteX0" fmla="*/ 8674100 w 8712200"/>
              <a:gd name="connsiteY0" fmla="*/ 12700 h 5029200"/>
              <a:gd name="connsiteX1" fmla="*/ 0 w 8712200"/>
              <a:gd name="connsiteY1" fmla="*/ 0 h 5029200"/>
              <a:gd name="connsiteX2" fmla="*/ 8712200 w 8712200"/>
              <a:gd name="connsiteY2" fmla="*/ 5029200 h 5029200"/>
              <a:gd name="connsiteX3" fmla="*/ 8674100 w 8712200"/>
              <a:gd name="connsiteY3" fmla="*/ 12700 h 5029200"/>
              <a:gd name="connsiteX0" fmla="*/ 8680450 w 8712200"/>
              <a:gd name="connsiteY0" fmla="*/ 12700 h 5029200"/>
              <a:gd name="connsiteX1" fmla="*/ 0 w 8712200"/>
              <a:gd name="connsiteY1" fmla="*/ 0 h 5029200"/>
              <a:gd name="connsiteX2" fmla="*/ 8712200 w 8712200"/>
              <a:gd name="connsiteY2" fmla="*/ 5029200 h 5029200"/>
              <a:gd name="connsiteX3" fmla="*/ 8680450 w 8712200"/>
              <a:gd name="connsiteY3" fmla="*/ 12700 h 5029200"/>
              <a:gd name="connsiteX0" fmla="*/ 8693150 w 8712200"/>
              <a:gd name="connsiteY0" fmla="*/ 0 h 5041900"/>
              <a:gd name="connsiteX1" fmla="*/ 0 w 8712200"/>
              <a:gd name="connsiteY1" fmla="*/ 12700 h 5041900"/>
              <a:gd name="connsiteX2" fmla="*/ 8712200 w 8712200"/>
              <a:gd name="connsiteY2" fmla="*/ 5041900 h 5041900"/>
              <a:gd name="connsiteX3" fmla="*/ 8693150 w 8712200"/>
              <a:gd name="connsiteY3" fmla="*/ 0 h 504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12200" h="5041900">
                <a:moveTo>
                  <a:pt x="8693150" y="0"/>
                </a:moveTo>
                <a:lnTo>
                  <a:pt x="0" y="12700"/>
                </a:lnTo>
                <a:lnTo>
                  <a:pt x="8712200" y="5041900"/>
                </a:lnTo>
                <a:lnTo>
                  <a:pt x="869315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783D4C-B068-43AD-88C9-A0D18B249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520" y="1396207"/>
            <a:ext cx="5354900" cy="2387600"/>
          </a:xfrm>
        </p:spPr>
        <p:txBody>
          <a:bodyPr anchor="b">
            <a:normAutofit/>
          </a:bodyPr>
          <a:lstStyle>
            <a:lvl1pPr algn="r" rtl="1">
              <a:defRPr sz="4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9CDE13-FEF2-43B7-810A-8EF488D11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520" y="3875882"/>
            <a:ext cx="5354900" cy="1655762"/>
          </a:xfrm>
        </p:spPr>
        <p:txBody>
          <a:bodyPr/>
          <a:lstStyle>
            <a:lvl1pPr marL="0" indent="0" algn="r" rtl="1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F5EAE63C-EC70-4AEF-966F-C58F24C3D247}"/>
              </a:ext>
            </a:extLst>
          </p:cNvPr>
          <p:cNvSpPr/>
          <p:nvPr userDrawn="1"/>
        </p:nvSpPr>
        <p:spPr>
          <a:xfrm>
            <a:off x="0" y="4681771"/>
            <a:ext cx="4511040" cy="2176229"/>
          </a:xfrm>
          <a:prstGeom prst="rtTriangle">
            <a:avLst/>
          </a:prstGeom>
          <a:gradFill>
            <a:gsLst>
              <a:gs pos="0">
                <a:schemeClr val="accent1"/>
              </a:gs>
              <a:gs pos="9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14C1BE3-7F4A-485C-B102-FAFA21DB3143}"/>
              </a:ext>
            </a:extLst>
          </p:cNvPr>
          <p:cNvSpPr/>
          <p:nvPr userDrawn="1"/>
        </p:nvSpPr>
        <p:spPr>
          <a:xfrm>
            <a:off x="5909769" y="2599736"/>
            <a:ext cx="3192430" cy="3728034"/>
          </a:xfrm>
          <a:custGeom>
            <a:avLst/>
            <a:gdLst>
              <a:gd name="connsiteX0" fmla="*/ 0 w 3453719"/>
              <a:gd name="connsiteY0" fmla="*/ 0 h 4033160"/>
              <a:gd name="connsiteX1" fmla="*/ 3453719 w 3453719"/>
              <a:gd name="connsiteY1" fmla="*/ 1994006 h 4033160"/>
              <a:gd name="connsiteX2" fmla="*/ 3453719 w 3453719"/>
              <a:gd name="connsiteY2" fmla="*/ 4033160 h 4033160"/>
              <a:gd name="connsiteX3" fmla="*/ 0 w 3453719"/>
              <a:gd name="connsiteY3" fmla="*/ 2039155 h 4033160"/>
              <a:gd name="connsiteX4" fmla="*/ 0 w 3453719"/>
              <a:gd name="connsiteY4" fmla="*/ 0 h 403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3719" h="4033160">
                <a:moveTo>
                  <a:pt x="0" y="0"/>
                </a:moveTo>
                <a:lnTo>
                  <a:pt x="3453719" y="1994006"/>
                </a:lnTo>
                <a:lnTo>
                  <a:pt x="3453719" y="4033160"/>
                </a:lnTo>
                <a:lnTo>
                  <a:pt x="0" y="20391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C61DD3E-49D8-49B9-B808-72AC8DE26438}"/>
              </a:ext>
            </a:extLst>
          </p:cNvPr>
          <p:cNvSpPr/>
          <p:nvPr userDrawn="1"/>
        </p:nvSpPr>
        <p:spPr>
          <a:xfrm>
            <a:off x="8534772" y="1505078"/>
            <a:ext cx="3657228" cy="4311532"/>
          </a:xfrm>
          <a:custGeom>
            <a:avLst/>
            <a:gdLst>
              <a:gd name="connsiteX0" fmla="*/ 3657228 w 3657228"/>
              <a:gd name="connsiteY0" fmla="*/ 0 h 4311532"/>
              <a:gd name="connsiteX1" fmla="*/ 3657228 w 3657228"/>
              <a:gd name="connsiteY1" fmla="*/ 2470756 h 4311532"/>
              <a:gd name="connsiteX2" fmla="*/ 0 w 3657228"/>
              <a:gd name="connsiteY2" fmla="*/ 4311532 h 4311532"/>
              <a:gd name="connsiteX3" fmla="*/ 0 w 3657228"/>
              <a:gd name="connsiteY3" fmla="*/ 1840777 h 4311532"/>
              <a:gd name="connsiteX4" fmla="*/ 3657228 w 3657228"/>
              <a:gd name="connsiteY4" fmla="*/ 0 h 431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228" h="4311532">
                <a:moveTo>
                  <a:pt x="3657228" y="0"/>
                </a:moveTo>
                <a:lnTo>
                  <a:pt x="3657228" y="2470756"/>
                </a:lnTo>
                <a:lnTo>
                  <a:pt x="0" y="4311532"/>
                </a:lnTo>
                <a:lnTo>
                  <a:pt x="0" y="1840777"/>
                </a:lnTo>
                <a:lnTo>
                  <a:pt x="3657228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0800AEC-3DA1-41E6-B7D3-27471A5FF128}"/>
              </a:ext>
            </a:extLst>
          </p:cNvPr>
          <p:cNvGrpSpPr/>
          <p:nvPr userDrawn="1"/>
        </p:nvGrpSpPr>
        <p:grpSpPr>
          <a:xfrm>
            <a:off x="298451" y="6093212"/>
            <a:ext cx="2087757" cy="520314"/>
            <a:chOff x="298451" y="5978525"/>
            <a:chExt cx="2547937" cy="635001"/>
          </a:xfrm>
        </p:grpSpPr>
        <p:sp>
          <p:nvSpPr>
            <p:cNvPr id="32" name="AutoShape 3">
              <a:extLst>
                <a:ext uri="{FF2B5EF4-FFF2-40B4-BE49-F238E27FC236}">
                  <a16:creationId xmlns:a16="http://schemas.microsoft.com/office/drawing/2014/main" id="{B5120410-58EC-49BE-ADC7-6D7578C956F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00038" y="5978525"/>
              <a:ext cx="2546350" cy="633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5">
              <a:extLst>
                <a:ext uri="{FF2B5EF4-FFF2-40B4-BE49-F238E27FC236}">
                  <a16:creationId xmlns:a16="http://schemas.microsoft.com/office/drawing/2014/main" id="{B06CE83A-2076-4396-8215-3D5A2934B7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14563" y="5980113"/>
              <a:ext cx="630238" cy="6334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053685E2-5882-448F-9CCA-7BD244DDDD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57463" y="6362700"/>
              <a:ext cx="98425" cy="146050"/>
            </a:xfrm>
            <a:custGeom>
              <a:avLst/>
              <a:gdLst>
                <a:gd name="T0" fmla="*/ 62 w 62"/>
                <a:gd name="T1" fmla="*/ 91 h 91"/>
                <a:gd name="T2" fmla="*/ 52 w 62"/>
                <a:gd name="T3" fmla="*/ 11 h 91"/>
                <a:gd name="T4" fmla="*/ 30 w 62"/>
                <a:gd name="T5" fmla="*/ 0 h 91"/>
                <a:gd name="T6" fmla="*/ 18 w 62"/>
                <a:gd name="T7" fmla="*/ 91 h 91"/>
                <a:gd name="T8" fmla="*/ 62 w 6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91">
                  <a:moveTo>
                    <a:pt x="62" y="91"/>
                  </a:moveTo>
                  <a:cubicBezTo>
                    <a:pt x="30" y="73"/>
                    <a:pt x="33" y="38"/>
                    <a:pt x="52" y="1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" y="19"/>
                    <a:pt x="0" y="66"/>
                    <a:pt x="18" y="91"/>
                  </a:cubicBezTo>
                  <a:lnTo>
                    <a:pt x="62" y="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95A6AC51-BBB4-43B1-9918-38995B2116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89176" y="6064250"/>
              <a:ext cx="361950" cy="444500"/>
            </a:xfrm>
            <a:custGeom>
              <a:avLst/>
              <a:gdLst>
                <a:gd name="T0" fmla="*/ 132 w 228"/>
                <a:gd name="T1" fmla="*/ 277 h 277"/>
                <a:gd name="T2" fmla="*/ 174 w 228"/>
                <a:gd name="T3" fmla="*/ 277 h 277"/>
                <a:gd name="T4" fmla="*/ 173 w 228"/>
                <a:gd name="T5" fmla="*/ 203 h 277"/>
                <a:gd name="T6" fmla="*/ 227 w 228"/>
                <a:gd name="T7" fmla="*/ 120 h 277"/>
                <a:gd name="T8" fmla="*/ 135 w 228"/>
                <a:gd name="T9" fmla="*/ 0 h 277"/>
                <a:gd name="T10" fmla="*/ 130 w 228"/>
                <a:gd name="T11" fmla="*/ 195 h 277"/>
                <a:gd name="T12" fmla="*/ 137 w 228"/>
                <a:gd name="T13" fmla="*/ 179 h 277"/>
                <a:gd name="T14" fmla="*/ 146 w 228"/>
                <a:gd name="T15" fmla="*/ 165 h 277"/>
                <a:gd name="T16" fmla="*/ 148 w 228"/>
                <a:gd name="T17" fmla="*/ 22 h 277"/>
                <a:gd name="T18" fmla="*/ 194 w 228"/>
                <a:gd name="T19" fmla="*/ 117 h 277"/>
                <a:gd name="T20" fmla="*/ 148 w 228"/>
                <a:gd name="T21" fmla="*/ 181 h 277"/>
                <a:gd name="T22" fmla="*/ 132 w 228"/>
                <a:gd name="T23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8" h="277">
                  <a:moveTo>
                    <a:pt x="132" y="277"/>
                  </a:moveTo>
                  <a:cubicBezTo>
                    <a:pt x="174" y="277"/>
                    <a:pt x="174" y="277"/>
                    <a:pt x="174" y="277"/>
                  </a:cubicBezTo>
                  <a:cubicBezTo>
                    <a:pt x="163" y="255"/>
                    <a:pt x="164" y="226"/>
                    <a:pt x="173" y="203"/>
                  </a:cubicBezTo>
                  <a:cubicBezTo>
                    <a:pt x="187" y="174"/>
                    <a:pt x="228" y="157"/>
                    <a:pt x="227" y="120"/>
                  </a:cubicBezTo>
                  <a:cubicBezTo>
                    <a:pt x="225" y="70"/>
                    <a:pt x="176" y="23"/>
                    <a:pt x="135" y="0"/>
                  </a:cubicBezTo>
                  <a:cubicBezTo>
                    <a:pt x="165" y="58"/>
                    <a:pt x="0" y="129"/>
                    <a:pt x="130" y="195"/>
                  </a:cubicBezTo>
                  <a:cubicBezTo>
                    <a:pt x="130" y="195"/>
                    <a:pt x="134" y="185"/>
                    <a:pt x="137" y="179"/>
                  </a:cubicBezTo>
                  <a:cubicBezTo>
                    <a:pt x="140" y="173"/>
                    <a:pt x="146" y="165"/>
                    <a:pt x="146" y="165"/>
                  </a:cubicBezTo>
                  <a:cubicBezTo>
                    <a:pt x="68" y="129"/>
                    <a:pt x="154" y="77"/>
                    <a:pt x="148" y="22"/>
                  </a:cubicBezTo>
                  <a:cubicBezTo>
                    <a:pt x="167" y="43"/>
                    <a:pt x="197" y="87"/>
                    <a:pt x="194" y="117"/>
                  </a:cubicBezTo>
                  <a:cubicBezTo>
                    <a:pt x="191" y="147"/>
                    <a:pt x="163" y="159"/>
                    <a:pt x="148" y="181"/>
                  </a:cubicBezTo>
                  <a:cubicBezTo>
                    <a:pt x="132" y="204"/>
                    <a:pt x="129" y="245"/>
                    <a:pt x="132" y="27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E15C8CE4-0294-4F2F-BF4A-8A286F2F41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05063" y="6353175"/>
              <a:ext cx="85725" cy="155575"/>
            </a:xfrm>
            <a:custGeom>
              <a:avLst/>
              <a:gdLst>
                <a:gd name="T0" fmla="*/ 54 w 54"/>
                <a:gd name="T1" fmla="*/ 24 h 97"/>
                <a:gd name="T2" fmla="*/ 38 w 54"/>
                <a:gd name="T3" fmla="*/ 16 h 97"/>
                <a:gd name="T4" fmla="*/ 16 w 54"/>
                <a:gd name="T5" fmla="*/ 0 h 97"/>
                <a:gd name="T6" fmla="*/ 0 w 54"/>
                <a:gd name="T7" fmla="*/ 97 h 97"/>
                <a:gd name="T8" fmla="*/ 49 w 54"/>
                <a:gd name="T9" fmla="*/ 97 h 97"/>
                <a:gd name="T10" fmla="*/ 54 w 54"/>
                <a:gd name="T11" fmla="*/ 2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97">
                  <a:moveTo>
                    <a:pt x="54" y="24"/>
                  </a:moveTo>
                  <a:cubicBezTo>
                    <a:pt x="54" y="24"/>
                    <a:pt x="44" y="20"/>
                    <a:pt x="38" y="16"/>
                  </a:cubicBezTo>
                  <a:cubicBezTo>
                    <a:pt x="29" y="10"/>
                    <a:pt x="16" y="0"/>
                    <a:pt x="16" y="0"/>
                  </a:cubicBezTo>
                  <a:cubicBezTo>
                    <a:pt x="25" y="34"/>
                    <a:pt x="26" y="74"/>
                    <a:pt x="0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8" y="69"/>
                    <a:pt x="49" y="48"/>
                    <a:pt x="54" y="2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3A4F251D-88CC-4C29-B247-C31F5F3D790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8451" y="6451600"/>
              <a:ext cx="1838325" cy="127000"/>
            </a:xfrm>
            <a:custGeom>
              <a:avLst/>
              <a:gdLst>
                <a:gd name="T0" fmla="*/ 1139 w 1157"/>
                <a:gd name="T1" fmla="*/ 53 h 79"/>
                <a:gd name="T2" fmla="*/ 1111 w 1157"/>
                <a:gd name="T3" fmla="*/ 36 h 79"/>
                <a:gd name="T4" fmla="*/ 1115 w 1157"/>
                <a:gd name="T5" fmla="*/ 59 h 79"/>
                <a:gd name="T6" fmla="*/ 1058 w 1157"/>
                <a:gd name="T7" fmla="*/ 55 h 79"/>
                <a:gd name="T8" fmla="*/ 1075 w 1157"/>
                <a:gd name="T9" fmla="*/ 20 h 79"/>
                <a:gd name="T10" fmla="*/ 1068 w 1157"/>
                <a:gd name="T11" fmla="*/ 54 h 79"/>
                <a:gd name="T12" fmla="*/ 1069 w 1157"/>
                <a:gd name="T13" fmla="*/ 73 h 79"/>
                <a:gd name="T14" fmla="*/ 1033 w 1157"/>
                <a:gd name="T15" fmla="*/ 42 h 79"/>
                <a:gd name="T16" fmla="*/ 1020 w 1157"/>
                <a:gd name="T17" fmla="*/ 56 h 79"/>
                <a:gd name="T18" fmla="*/ 967 w 1157"/>
                <a:gd name="T19" fmla="*/ 32 h 79"/>
                <a:gd name="T20" fmla="*/ 985 w 1157"/>
                <a:gd name="T21" fmla="*/ 51 h 79"/>
                <a:gd name="T22" fmla="*/ 909 w 1157"/>
                <a:gd name="T23" fmla="*/ 25 h 79"/>
                <a:gd name="T24" fmla="*/ 910 w 1157"/>
                <a:gd name="T25" fmla="*/ 62 h 79"/>
                <a:gd name="T26" fmla="*/ 858 w 1157"/>
                <a:gd name="T27" fmla="*/ 61 h 79"/>
                <a:gd name="T28" fmla="*/ 883 w 1157"/>
                <a:gd name="T29" fmla="*/ 37 h 79"/>
                <a:gd name="T30" fmla="*/ 851 w 1157"/>
                <a:gd name="T31" fmla="*/ 61 h 79"/>
                <a:gd name="T32" fmla="*/ 829 w 1157"/>
                <a:gd name="T33" fmla="*/ 58 h 79"/>
                <a:gd name="T34" fmla="*/ 843 w 1157"/>
                <a:gd name="T35" fmla="*/ 26 h 79"/>
                <a:gd name="T36" fmla="*/ 802 w 1157"/>
                <a:gd name="T37" fmla="*/ 26 h 79"/>
                <a:gd name="T38" fmla="*/ 799 w 1157"/>
                <a:gd name="T39" fmla="*/ 0 h 79"/>
                <a:gd name="T40" fmla="*/ 785 w 1157"/>
                <a:gd name="T41" fmla="*/ 61 h 79"/>
                <a:gd name="T42" fmla="*/ 758 w 1157"/>
                <a:gd name="T43" fmla="*/ 19 h 79"/>
                <a:gd name="T44" fmla="*/ 697 w 1157"/>
                <a:gd name="T45" fmla="*/ 59 h 79"/>
                <a:gd name="T46" fmla="*/ 718 w 1157"/>
                <a:gd name="T47" fmla="*/ 20 h 79"/>
                <a:gd name="T48" fmla="*/ 682 w 1157"/>
                <a:gd name="T49" fmla="*/ 20 h 79"/>
                <a:gd name="T50" fmla="*/ 665 w 1157"/>
                <a:gd name="T51" fmla="*/ 58 h 79"/>
                <a:gd name="T52" fmla="*/ 679 w 1157"/>
                <a:gd name="T53" fmla="*/ 26 h 79"/>
                <a:gd name="T54" fmla="*/ 645 w 1157"/>
                <a:gd name="T55" fmla="*/ 13 h 79"/>
                <a:gd name="T56" fmla="*/ 649 w 1157"/>
                <a:gd name="T57" fmla="*/ 20 h 79"/>
                <a:gd name="T58" fmla="*/ 630 w 1157"/>
                <a:gd name="T59" fmla="*/ 27 h 79"/>
                <a:gd name="T60" fmla="*/ 610 w 1157"/>
                <a:gd name="T61" fmla="*/ 53 h 79"/>
                <a:gd name="T62" fmla="*/ 604 w 1157"/>
                <a:gd name="T63" fmla="*/ 26 h 79"/>
                <a:gd name="T64" fmla="*/ 585 w 1157"/>
                <a:gd name="T65" fmla="*/ 33 h 79"/>
                <a:gd name="T66" fmla="*/ 576 w 1157"/>
                <a:gd name="T67" fmla="*/ 38 h 79"/>
                <a:gd name="T68" fmla="*/ 549 w 1157"/>
                <a:gd name="T69" fmla="*/ 42 h 79"/>
                <a:gd name="T70" fmla="*/ 525 w 1157"/>
                <a:gd name="T71" fmla="*/ 43 h 79"/>
                <a:gd name="T72" fmla="*/ 489 w 1157"/>
                <a:gd name="T73" fmla="*/ 9 h 79"/>
                <a:gd name="T74" fmla="*/ 497 w 1157"/>
                <a:gd name="T75" fmla="*/ 61 h 79"/>
                <a:gd name="T76" fmla="*/ 472 w 1157"/>
                <a:gd name="T77" fmla="*/ 37 h 79"/>
                <a:gd name="T78" fmla="*/ 452 w 1157"/>
                <a:gd name="T79" fmla="*/ 20 h 79"/>
                <a:gd name="T80" fmla="*/ 434 w 1157"/>
                <a:gd name="T81" fmla="*/ 37 h 79"/>
                <a:gd name="T82" fmla="*/ 395 w 1157"/>
                <a:gd name="T83" fmla="*/ 4 h 79"/>
                <a:gd name="T84" fmla="*/ 360 w 1157"/>
                <a:gd name="T85" fmla="*/ 61 h 79"/>
                <a:gd name="T86" fmla="*/ 334 w 1157"/>
                <a:gd name="T87" fmla="*/ 20 h 79"/>
                <a:gd name="T88" fmla="*/ 307 w 1157"/>
                <a:gd name="T89" fmla="*/ 25 h 79"/>
                <a:gd name="T90" fmla="*/ 272 w 1157"/>
                <a:gd name="T91" fmla="*/ 9 h 79"/>
                <a:gd name="T92" fmla="*/ 279 w 1157"/>
                <a:gd name="T93" fmla="*/ 61 h 79"/>
                <a:gd name="T94" fmla="*/ 265 w 1157"/>
                <a:gd name="T95" fmla="*/ 26 h 79"/>
                <a:gd name="T96" fmla="*/ 246 w 1157"/>
                <a:gd name="T97" fmla="*/ 33 h 79"/>
                <a:gd name="T98" fmla="*/ 210 w 1157"/>
                <a:gd name="T99" fmla="*/ 42 h 79"/>
                <a:gd name="T100" fmla="*/ 229 w 1157"/>
                <a:gd name="T101" fmla="*/ 61 h 79"/>
                <a:gd name="T102" fmla="*/ 186 w 1157"/>
                <a:gd name="T103" fmla="*/ 37 h 79"/>
                <a:gd name="T104" fmla="*/ 178 w 1157"/>
                <a:gd name="T105" fmla="*/ 4 h 79"/>
                <a:gd name="T106" fmla="*/ 143 w 1157"/>
                <a:gd name="T107" fmla="*/ 41 h 79"/>
                <a:gd name="T108" fmla="*/ 90 w 1157"/>
                <a:gd name="T109" fmla="*/ 33 h 79"/>
                <a:gd name="T110" fmla="*/ 89 w 1157"/>
                <a:gd name="T111" fmla="*/ 27 h 79"/>
                <a:gd name="T112" fmla="*/ 58 w 1157"/>
                <a:gd name="T113" fmla="*/ 25 h 79"/>
                <a:gd name="T114" fmla="*/ 59 w 1157"/>
                <a:gd name="T115" fmla="*/ 62 h 79"/>
                <a:gd name="T116" fmla="*/ 13 w 1157"/>
                <a:gd name="T117" fmla="*/ 34 h 79"/>
                <a:gd name="T118" fmla="*/ 25 w 1157"/>
                <a:gd name="T119" fmla="*/ 19 h 79"/>
                <a:gd name="T120" fmla="*/ 34 w 1157"/>
                <a:gd name="T121" fmla="*/ 45 h 79"/>
                <a:gd name="T122" fmla="*/ 0 w 1157"/>
                <a:gd name="T123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57" h="79">
                  <a:moveTo>
                    <a:pt x="1121" y="20"/>
                  </a:moveTo>
                  <a:cubicBezTo>
                    <a:pt x="1136" y="61"/>
                    <a:pt x="1136" y="61"/>
                    <a:pt x="1136" y="61"/>
                  </a:cubicBezTo>
                  <a:cubicBezTo>
                    <a:pt x="1142" y="61"/>
                    <a:pt x="1142" y="61"/>
                    <a:pt x="1142" y="61"/>
                  </a:cubicBezTo>
                  <a:cubicBezTo>
                    <a:pt x="1157" y="20"/>
                    <a:pt x="1157" y="20"/>
                    <a:pt x="1157" y="20"/>
                  </a:cubicBezTo>
                  <a:cubicBezTo>
                    <a:pt x="1150" y="20"/>
                    <a:pt x="1150" y="20"/>
                    <a:pt x="1150" y="20"/>
                  </a:cubicBezTo>
                  <a:cubicBezTo>
                    <a:pt x="1143" y="43"/>
                    <a:pt x="1143" y="43"/>
                    <a:pt x="1143" y="43"/>
                  </a:cubicBezTo>
                  <a:cubicBezTo>
                    <a:pt x="1141" y="47"/>
                    <a:pt x="1140" y="50"/>
                    <a:pt x="1139" y="53"/>
                  </a:cubicBezTo>
                  <a:cubicBezTo>
                    <a:pt x="1139" y="53"/>
                    <a:pt x="1139" y="53"/>
                    <a:pt x="1139" y="53"/>
                  </a:cubicBezTo>
                  <a:cubicBezTo>
                    <a:pt x="1138" y="50"/>
                    <a:pt x="1137" y="47"/>
                    <a:pt x="1136" y="43"/>
                  </a:cubicBezTo>
                  <a:cubicBezTo>
                    <a:pt x="1129" y="20"/>
                    <a:pt x="1129" y="20"/>
                    <a:pt x="1129" y="20"/>
                  </a:cubicBezTo>
                  <a:lnTo>
                    <a:pt x="1121" y="20"/>
                  </a:lnTo>
                  <a:close/>
                  <a:moveTo>
                    <a:pt x="1090" y="36"/>
                  </a:moveTo>
                  <a:cubicBezTo>
                    <a:pt x="1091" y="31"/>
                    <a:pt x="1094" y="25"/>
                    <a:pt x="1101" y="25"/>
                  </a:cubicBezTo>
                  <a:cubicBezTo>
                    <a:pt x="1109" y="25"/>
                    <a:pt x="1111" y="32"/>
                    <a:pt x="1111" y="36"/>
                  </a:cubicBezTo>
                  <a:lnTo>
                    <a:pt x="1090" y="36"/>
                  </a:lnTo>
                  <a:close/>
                  <a:moveTo>
                    <a:pt x="1117" y="42"/>
                  </a:moveTo>
                  <a:cubicBezTo>
                    <a:pt x="1117" y="41"/>
                    <a:pt x="1117" y="40"/>
                    <a:pt x="1117" y="38"/>
                  </a:cubicBezTo>
                  <a:cubicBezTo>
                    <a:pt x="1117" y="31"/>
                    <a:pt x="1114" y="19"/>
                    <a:pt x="1102" y="19"/>
                  </a:cubicBezTo>
                  <a:cubicBezTo>
                    <a:pt x="1090" y="19"/>
                    <a:pt x="1084" y="29"/>
                    <a:pt x="1084" y="41"/>
                  </a:cubicBezTo>
                  <a:cubicBezTo>
                    <a:pt x="1084" y="53"/>
                    <a:pt x="1091" y="62"/>
                    <a:pt x="1102" y="62"/>
                  </a:cubicBezTo>
                  <a:cubicBezTo>
                    <a:pt x="1108" y="62"/>
                    <a:pt x="1113" y="60"/>
                    <a:pt x="1115" y="59"/>
                  </a:cubicBezTo>
                  <a:cubicBezTo>
                    <a:pt x="1114" y="54"/>
                    <a:pt x="1114" y="54"/>
                    <a:pt x="1114" y="54"/>
                  </a:cubicBezTo>
                  <a:cubicBezTo>
                    <a:pt x="1111" y="55"/>
                    <a:pt x="1108" y="56"/>
                    <a:pt x="1103" y="56"/>
                  </a:cubicBezTo>
                  <a:cubicBezTo>
                    <a:pt x="1096" y="56"/>
                    <a:pt x="1090" y="52"/>
                    <a:pt x="1090" y="42"/>
                  </a:cubicBezTo>
                  <a:lnTo>
                    <a:pt x="1117" y="42"/>
                  </a:lnTo>
                  <a:close/>
                  <a:moveTo>
                    <a:pt x="1068" y="43"/>
                  </a:moveTo>
                  <a:cubicBezTo>
                    <a:pt x="1068" y="45"/>
                    <a:pt x="1068" y="46"/>
                    <a:pt x="1067" y="47"/>
                  </a:cubicBezTo>
                  <a:cubicBezTo>
                    <a:pt x="1066" y="52"/>
                    <a:pt x="1062" y="55"/>
                    <a:pt x="1058" y="55"/>
                  </a:cubicBezTo>
                  <a:cubicBezTo>
                    <a:pt x="1050" y="55"/>
                    <a:pt x="1047" y="48"/>
                    <a:pt x="1047" y="40"/>
                  </a:cubicBezTo>
                  <a:cubicBezTo>
                    <a:pt x="1047" y="31"/>
                    <a:pt x="1051" y="25"/>
                    <a:pt x="1058" y="25"/>
                  </a:cubicBezTo>
                  <a:cubicBezTo>
                    <a:pt x="1063" y="25"/>
                    <a:pt x="1066" y="28"/>
                    <a:pt x="1068" y="33"/>
                  </a:cubicBezTo>
                  <a:cubicBezTo>
                    <a:pt x="1068" y="34"/>
                    <a:pt x="1068" y="35"/>
                    <a:pt x="1068" y="36"/>
                  </a:cubicBezTo>
                  <a:lnTo>
                    <a:pt x="1068" y="43"/>
                  </a:lnTo>
                  <a:close/>
                  <a:moveTo>
                    <a:pt x="1075" y="31"/>
                  </a:moveTo>
                  <a:cubicBezTo>
                    <a:pt x="1075" y="26"/>
                    <a:pt x="1075" y="23"/>
                    <a:pt x="1075" y="20"/>
                  </a:cubicBezTo>
                  <a:cubicBezTo>
                    <a:pt x="1069" y="20"/>
                    <a:pt x="1069" y="20"/>
                    <a:pt x="1069" y="20"/>
                  </a:cubicBezTo>
                  <a:cubicBezTo>
                    <a:pt x="1069" y="26"/>
                    <a:pt x="1069" y="26"/>
                    <a:pt x="1069" y="26"/>
                  </a:cubicBezTo>
                  <a:cubicBezTo>
                    <a:pt x="1069" y="26"/>
                    <a:pt x="1069" y="26"/>
                    <a:pt x="1069" y="26"/>
                  </a:cubicBezTo>
                  <a:cubicBezTo>
                    <a:pt x="1067" y="23"/>
                    <a:pt x="1063" y="19"/>
                    <a:pt x="1057" y="19"/>
                  </a:cubicBezTo>
                  <a:cubicBezTo>
                    <a:pt x="1048" y="19"/>
                    <a:pt x="1039" y="27"/>
                    <a:pt x="1039" y="41"/>
                  </a:cubicBezTo>
                  <a:cubicBezTo>
                    <a:pt x="1039" y="52"/>
                    <a:pt x="1046" y="60"/>
                    <a:pt x="1056" y="60"/>
                  </a:cubicBezTo>
                  <a:cubicBezTo>
                    <a:pt x="1062" y="60"/>
                    <a:pt x="1066" y="57"/>
                    <a:pt x="1068" y="54"/>
                  </a:cubicBezTo>
                  <a:cubicBezTo>
                    <a:pt x="1068" y="54"/>
                    <a:pt x="1068" y="54"/>
                    <a:pt x="1068" y="54"/>
                  </a:cubicBezTo>
                  <a:cubicBezTo>
                    <a:pt x="1068" y="58"/>
                    <a:pt x="1068" y="58"/>
                    <a:pt x="1068" y="58"/>
                  </a:cubicBezTo>
                  <a:cubicBezTo>
                    <a:pt x="1068" y="68"/>
                    <a:pt x="1063" y="72"/>
                    <a:pt x="1056" y="72"/>
                  </a:cubicBezTo>
                  <a:cubicBezTo>
                    <a:pt x="1051" y="72"/>
                    <a:pt x="1047" y="71"/>
                    <a:pt x="1045" y="69"/>
                  </a:cubicBezTo>
                  <a:cubicBezTo>
                    <a:pt x="1043" y="75"/>
                    <a:pt x="1043" y="75"/>
                    <a:pt x="1043" y="75"/>
                  </a:cubicBezTo>
                  <a:cubicBezTo>
                    <a:pt x="1046" y="77"/>
                    <a:pt x="1051" y="78"/>
                    <a:pt x="1056" y="78"/>
                  </a:cubicBezTo>
                  <a:cubicBezTo>
                    <a:pt x="1060" y="78"/>
                    <a:pt x="1066" y="77"/>
                    <a:pt x="1069" y="73"/>
                  </a:cubicBezTo>
                  <a:cubicBezTo>
                    <a:pt x="1073" y="70"/>
                    <a:pt x="1075" y="64"/>
                    <a:pt x="1075" y="55"/>
                  </a:cubicBezTo>
                  <a:lnTo>
                    <a:pt x="1075" y="31"/>
                  </a:lnTo>
                  <a:close/>
                  <a:moveTo>
                    <a:pt x="1007" y="36"/>
                  </a:moveTo>
                  <a:cubicBezTo>
                    <a:pt x="1007" y="31"/>
                    <a:pt x="1010" y="25"/>
                    <a:pt x="1017" y="25"/>
                  </a:cubicBezTo>
                  <a:cubicBezTo>
                    <a:pt x="1025" y="25"/>
                    <a:pt x="1027" y="32"/>
                    <a:pt x="1027" y="36"/>
                  </a:cubicBezTo>
                  <a:lnTo>
                    <a:pt x="1007" y="36"/>
                  </a:lnTo>
                  <a:close/>
                  <a:moveTo>
                    <a:pt x="1033" y="42"/>
                  </a:moveTo>
                  <a:cubicBezTo>
                    <a:pt x="1034" y="41"/>
                    <a:pt x="1034" y="40"/>
                    <a:pt x="1034" y="38"/>
                  </a:cubicBezTo>
                  <a:cubicBezTo>
                    <a:pt x="1034" y="31"/>
                    <a:pt x="1030" y="19"/>
                    <a:pt x="1018" y="19"/>
                  </a:cubicBezTo>
                  <a:cubicBezTo>
                    <a:pt x="1007" y="19"/>
                    <a:pt x="1000" y="29"/>
                    <a:pt x="1000" y="41"/>
                  </a:cubicBezTo>
                  <a:cubicBezTo>
                    <a:pt x="1000" y="53"/>
                    <a:pt x="1007" y="62"/>
                    <a:pt x="1019" y="62"/>
                  </a:cubicBezTo>
                  <a:cubicBezTo>
                    <a:pt x="1025" y="62"/>
                    <a:pt x="1029" y="60"/>
                    <a:pt x="1032" y="59"/>
                  </a:cubicBezTo>
                  <a:cubicBezTo>
                    <a:pt x="1030" y="54"/>
                    <a:pt x="1030" y="54"/>
                    <a:pt x="1030" y="54"/>
                  </a:cubicBezTo>
                  <a:cubicBezTo>
                    <a:pt x="1028" y="55"/>
                    <a:pt x="1025" y="56"/>
                    <a:pt x="1020" y="56"/>
                  </a:cubicBezTo>
                  <a:cubicBezTo>
                    <a:pt x="1013" y="56"/>
                    <a:pt x="1007" y="52"/>
                    <a:pt x="1007" y="42"/>
                  </a:cubicBezTo>
                  <a:lnTo>
                    <a:pt x="1033" y="42"/>
                  </a:lnTo>
                  <a:close/>
                  <a:moveTo>
                    <a:pt x="957" y="61"/>
                  </a:moveTo>
                  <a:cubicBezTo>
                    <a:pt x="957" y="37"/>
                    <a:pt x="957" y="37"/>
                    <a:pt x="957" y="37"/>
                  </a:cubicBezTo>
                  <a:cubicBezTo>
                    <a:pt x="957" y="27"/>
                    <a:pt x="957" y="20"/>
                    <a:pt x="957" y="13"/>
                  </a:cubicBezTo>
                  <a:cubicBezTo>
                    <a:pt x="957" y="13"/>
                    <a:pt x="957" y="13"/>
                    <a:pt x="957" y="13"/>
                  </a:cubicBezTo>
                  <a:cubicBezTo>
                    <a:pt x="960" y="19"/>
                    <a:pt x="963" y="26"/>
                    <a:pt x="967" y="32"/>
                  </a:cubicBezTo>
                  <a:cubicBezTo>
                    <a:pt x="984" y="61"/>
                    <a:pt x="984" y="61"/>
                    <a:pt x="984" y="61"/>
                  </a:cubicBezTo>
                  <a:cubicBezTo>
                    <a:pt x="991" y="61"/>
                    <a:pt x="991" y="61"/>
                    <a:pt x="991" y="61"/>
                  </a:cubicBezTo>
                  <a:cubicBezTo>
                    <a:pt x="991" y="4"/>
                    <a:pt x="991" y="4"/>
                    <a:pt x="991" y="4"/>
                  </a:cubicBezTo>
                  <a:cubicBezTo>
                    <a:pt x="984" y="4"/>
                    <a:pt x="984" y="4"/>
                    <a:pt x="984" y="4"/>
                  </a:cubicBezTo>
                  <a:cubicBezTo>
                    <a:pt x="984" y="28"/>
                    <a:pt x="984" y="28"/>
                    <a:pt x="984" y="28"/>
                  </a:cubicBezTo>
                  <a:cubicBezTo>
                    <a:pt x="984" y="37"/>
                    <a:pt x="985" y="43"/>
                    <a:pt x="985" y="51"/>
                  </a:cubicBezTo>
                  <a:cubicBezTo>
                    <a:pt x="985" y="51"/>
                    <a:pt x="985" y="51"/>
                    <a:pt x="985" y="51"/>
                  </a:cubicBezTo>
                  <a:cubicBezTo>
                    <a:pt x="983" y="45"/>
                    <a:pt x="979" y="39"/>
                    <a:pt x="976" y="33"/>
                  </a:cubicBezTo>
                  <a:cubicBezTo>
                    <a:pt x="959" y="4"/>
                    <a:pt x="959" y="4"/>
                    <a:pt x="959" y="4"/>
                  </a:cubicBezTo>
                  <a:cubicBezTo>
                    <a:pt x="951" y="4"/>
                    <a:pt x="951" y="4"/>
                    <a:pt x="951" y="4"/>
                  </a:cubicBezTo>
                  <a:cubicBezTo>
                    <a:pt x="951" y="61"/>
                    <a:pt x="951" y="61"/>
                    <a:pt x="951" y="61"/>
                  </a:cubicBezTo>
                  <a:lnTo>
                    <a:pt x="957" y="61"/>
                  </a:lnTo>
                  <a:close/>
                  <a:moveTo>
                    <a:pt x="898" y="36"/>
                  </a:moveTo>
                  <a:cubicBezTo>
                    <a:pt x="899" y="31"/>
                    <a:pt x="902" y="25"/>
                    <a:pt x="909" y="25"/>
                  </a:cubicBezTo>
                  <a:cubicBezTo>
                    <a:pt x="917" y="25"/>
                    <a:pt x="919" y="32"/>
                    <a:pt x="919" y="36"/>
                  </a:cubicBezTo>
                  <a:lnTo>
                    <a:pt x="898" y="36"/>
                  </a:lnTo>
                  <a:close/>
                  <a:moveTo>
                    <a:pt x="925" y="42"/>
                  </a:moveTo>
                  <a:cubicBezTo>
                    <a:pt x="925" y="41"/>
                    <a:pt x="925" y="40"/>
                    <a:pt x="925" y="38"/>
                  </a:cubicBezTo>
                  <a:cubicBezTo>
                    <a:pt x="925" y="31"/>
                    <a:pt x="922" y="19"/>
                    <a:pt x="910" y="19"/>
                  </a:cubicBezTo>
                  <a:cubicBezTo>
                    <a:pt x="898" y="19"/>
                    <a:pt x="892" y="29"/>
                    <a:pt x="892" y="41"/>
                  </a:cubicBezTo>
                  <a:cubicBezTo>
                    <a:pt x="892" y="53"/>
                    <a:pt x="899" y="62"/>
                    <a:pt x="910" y="62"/>
                  </a:cubicBezTo>
                  <a:cubicBezTo>
                    <a:pt x="917" y="62"/>
                    <a:pt x="921" y="60"/>
                    <a:pt x="923" y="59"/>
                  </a:cubicBezTo>
                  <a:cubicBezTo>
                    <a:pt x="922" y="54"/>
                    <a:pt x="922" y="54"/>
                    <a:pt x="922" y="54"/>
                  </a:cubicBezTo>
                  <a:cubicBezTo>
                    <a:pt x="919" y="55"/>
                    <a:pt x="916" y="56"/>
                    <a:pt x="911" y="56"/>
                  </a:cubicBezTo>
                  <a:cubicBezTo>
                    <a:pt x="904" y="56"/>
                    <a:pt x="898" y="52"/>
                    <a:pt x="898" y="42"/>
                  </a:cubicBezTo>
                  <a:lnTo>
                    <a:pt x="925" y="42"/>
                  </a:lnTo>
                  <a:close/>
                  <a:moveTo>
                    <a:pt x="851" y="61"/>
                  </a:moveTo>
                  <a:cubicBezTo>
                    <a:pt x="858" y="61"/>
                    <a:pt x="858" y="61"/>
                    <a:pt x="858" y="61"/>
                  </a:cubicBezTo>
                  <a:cubicBezTo>
                    <a:pt x="858" y="36"/>
                    <a:pt x="858" y="36"/>
                    <a:pt x="858" y="36"/>
                  </a:cubicBezTo>
                  <a:cubicBezTo>
                    <a:pt x="858" y="35"/>
                    <a:pt x="858" y="34"/>
                    <a:pt x="858" y="33"/>
                  </a:cubicBezTo>
                  <a:cubicBezTo>
                    <a:pt x="859" y="29"/>
                    <a:pt x="863" y="25"/>
                    <a:pt x="867" y="25"/>
                  </a:cubicBezTo>
                  <a:cubicBezTo>
                    <a:pt x="874" y="25"/>
                    <a:pt x="876" y="31"/>
                    <a:pt x="876" y="37"/>
                  </a:cubicBezTo>
                  <a:cubicBezTo>
                    <a:pt x="876" y="61"/>
                    <a:pt x="876" y="61"/>
                    <a:pt x="876" y="61"/>
                  </a:cubicBezTo>
                  <a:cubicBezTo>
                    <a:pt x="883" y="61"/>
                    <a:pt x="883" y="61"/>
                    <a:pt x="883" y="61"/>
                  </a:cubicBezTo>
                  <a:cubicBezTo>
                    <a:pt x="883" y="37"/>
                    <a:pt x="883" y="37"/>
                    <a:pt x="883" y="37"/>
                  </a:cubicBezTo>
                  <a:cubicBezTo>
                    <a:pt x="883" y="23"/>
                    <a:pt x="875" y="19"/>
                    <a:pt x="870" y="19"/>
                  </a:cubicBezTo>
                  <a:cubicBezTo>
                    <a:pt x="867" y="19"/>
                    <a:pt x="865" y="20"/>
                    <a:pt x="863" y="21"/>
                  </a:cubicBezTo>
                  <a:cubicBezTo>
                    <a:pt x="861" y="23"/>
                    <a:pt x="859" y="24"/>
                    <a:pt x="858" y="27"/>
                  </a:cubicBezTo>
                  <a:cubicBezTo>
                    <a:pt x="858" y="27"/>
                    <a:pt x="858" y="27"/>
                    <a:pt x="858" y="27"/>
                  </a:cubicBezTo>
                  <a:cubicBezTo>
                    <a:pt x="858" y="1"/>
                    <a:pt x="858" y="1"/>
                    <a:pt x="858" y="1"/>
                  </a:cubicBezTo>
                  <a:cubicBezTo>
                    <a:pt x="851" y="1"/>
                    <a:pt x="851" y="1"/>
                    <a:pt x="851" y="1"/>
                  </a:cubicBezTo>
                  <a:lnTo>
                    <a:pt x="851" y="61"/>
                  </a:lnTo>
                  <a:close/>
                  <a:moveTo>
                    <a:pt x="826" y="13"/>
                  </a:moveTo>
                  <a:cubicBezTo>
                    <a:pt x="826" y="20"/>
                    <a:pt x="826" y="20"/>
                    <a:pt x="826" y="20"/>
                  </a:cubicBezTo>
                  <a:cubicBezTo>
                    <a:pt x="820" y="20"/>
                    <a:pt x="820" y="20"/>
                    <a:pt x="820" y="20"/>
                  </a:cubicBezTo>
                  <a:cubicBezTo>
                    <a:pt x="820" y="26"/>
                    <a:pt x="820" y="26"/>
                    <a:pt x="820" y="26"/>
                  </a:cubicBezTo>
                  <a:cubicBezTo>
                    <a:pt x="826" y="26"/>
                    <a:pt x="826" y="26"/>
                    <a:pt x="826" y="26"/>
                  </a:cubicBezTo>
                  <a:cubicBezTo>
                    <a:pt x="826" y="48"/>
                    <a:pt x="826" y="48"/>
                    <a:pt x="826" y="48"/>
                  </a:cubicBezTo>
                  <a:cubicBezTo>
                    <a:pt x="826" y="53"/>
                    <a:pt x="827" y="56"/>
                    <a:pt x="829" y="58"/>
                  </a:cubicBezTo>
                  <a:cubicBezTo>
                    <a:pt x="830" y="60"/>
                    <a:pt x="833" y="62"/>
                    <a:pt x="836" y="62"/>
                  </a:cubicBezTo>
                  <a:cubicBezTo>
                    <a:pt x="839" y="62"/>
                    <a:pt x="841" y="61"/>
                    <a:pt x="842" y="61"/>
                  </a:cubicBezTo>
                  <a:cubicBezTo>
                    <a:pt x="842" y="55"/>
                    <a:pt x="842" y="55"/>
                    <a:pt x="842" y="55"/>
                  </a:cubicBezTo>
                  <a:cubicBezTo>
                    <a:pt x="841" y="55"/>
                    <a:pt x="840" y="55"/>
                    <a:pt x="838" y="55"/>
                  </a:cubicBezTo>
                  <a:cubicBezTo>
                    <a:pt x="834" y="55"/>
                    <a:pt x="833" y="53"/>
                    <a:pt x="833" y="48"/>
                  </a:cubicBezTo>
                  <a:cubicBezTo>
                    <a:pt x="833" y="26"/>
                    <a:pt x="833" y="26"/>
                    <a:pt x="833" y="26"/>
                  </a:cubicBezTo>
                  <a:cubicBezTo>
                    <a:pt x="843" y="26"/>
                    <a:pt x="843" y="26"/>
                    <a:pt x="843" y="26"/>
                  </a:cubicBezTo>
                  <a:cubicBezTo>
                    <a:pt x="843" y="20"/>
                    <a:pt x="843" y="20"/>
                    <a:pt x="843" y="20"/>
                  </a:cubicBezTo>
                  <a:cubicBezTo>
                    <a:pt x="833" y="20"/>
                    <a:pt x="833" y="20"/>
                    <a:pt x="833" y="20"/>
                  </a:cubicBezTo>
                  <a:cubicBezTo>
                    <a:pt x="833" y="10"/>
                    <a:pt x="833" y="10"/>
                    <a:pt x="833" y="10"/>
                  </a:cubicBezTo>
                  <a:lnTo>
                    <a:pt x="826" y="13"/>
                  </a:lnTo>
                  <a:close/>
                  <a:moveTo>
                    <a:pt x="792" y="61"/>
                  </a:moveTo>
                  <a:cubicBezTo>
                    <a:pt x="792" y="26"/>
                    <a:pt x="792" y="26"/>
                    <a:pt x="792" y="26"/>
                  </a:cubicBezTo>
                  <a:cubicBezTo>
                    <a:pt x="802" y="26"/>
                    <a:pt x="802" y="26"/>
                    <a:pt x="802" y="26"/>
                  </a:cubicBezTo>
                  <a:cubicBezTo>
                    <a:pt x="802" y="20"/>
                    <a:pt x="802" y="20"/>
                    <a:pt x="802" y="20"/>
                  </a:cubicBezTo>
                  <a:cubicBezTo>
                    <a:pt x="792" y="20"/>
                    <a:pt x="792" y="20"/>
                    <a:pt x="792" y="20"/>
                  </a:cubicBezTo>
                  <a:cubicBezTo>
                    <a:pt x="792" y="18"/>
                    <a:pt x="792" y="18"/>
                    <a:pt x="792" y="18"/>
                  </a:cubicBezTo>
                  <a:cubicBezTo>
                    <a:pt x="792" y="12"/>
                    <a:pt x="794" y="6"/>
                    <a:pt x="800" y="6"/>
                  </a:cubicBezTo>
                  <a:cubicBezTo>
                    <a:pt x="802" y="6"/>
                    <a:pt x="803" y="7"/>
                    <a:pt x="804" y="7"/>
                  </a:cubicBezTo>
                  <a:cubicBezTo>
                    <a:pt x="805" y="1"/>
                    <a:pt x="805" y="1"/>
                    <a:pt x="805" y="1"/>
                  </a:cubicBezTo>
                  <a:cubicBezTo>
                    <a:pt x="804" y="1"/>
                    <a:pt x="802" y="0"/>
                    <a:pt x="799" y="0"/>
                  </a:cubicBezTo>
                  <a:cubicBezTo>
                    <a:pt x="796" y="0"/>
                    <a:pt x="792" y="1"/>
                    <a:pt x="790" y="4"/>
                  </a:cubicBezTo>
                  <a:cubicBezTo>
                    <a:pt x="787" y="7"/>
                    <a:pt x="785" y="12"/>
                    <a:pt x="785" y="18"/>
                  </a:cubicBezTo>
                  <a:cubicBezTo>
                    <a:pt x="785" y="20"/>
                    <a:pt x="785" y="20"/>
                    <a:pt x="785" y="20"/>
                  </a:cubicBezTo>
                  <a:cubicBezTo>
                    <a:pt x="780" y="20"/>
                    <a:pt x="780" y="20"/>
                    <a:pt x="780" y="20"/>
                  </a:cubicBezTo>
                  <a:cubicBezTo>
                    <a:pt x="780" y="26"/>
                    <a:pt x="780" y="26"/>
                    <a:pt x="780" y="26"/>
                  </a:cubicBezTo>
                  <a:cubicBezTo>
                    <a:pt x="785" y="26"/>
                    <a:pt x="785" y="26"/>
                    <a:pt x="785" y="26"/>
                  </a:cubicBezTo>
                  <a:cubicBezTo>
                    <a:pt x="785" y="61"/>
                    <a:pt x="785" y="61"/>
                    <a:pt x="785" y="61"/>
                  </a:cubicBezTo>
                  <a:lnTo>
                    <a:pt x="792" y="61"/>
                  </a:lnTo>
                  <a:close/>
                  <a:moveTo>
                    <a:pt x="757" y="25"/>
                  </a:moveTo>
                  <a:cubicBezTo>
                    <a:pt x="766" y="25"/>
                    <a:pt x="769" y="33"/>
                    <a:pt x="769" y="40"/>
                  </a:cubicBezTo>
                  <a:cubicBezTo>
                    <a:pt x="769" y="49"/>
                    <a:pt x="764" y="56"/>
                    <a:pt x="757" y="56"/>
                  </a:cubicBezTo>
                  <a:cubicBezTo>
                    <a:pt x="750" y="56"/>
                    <a:pt x="746" y="49"/>
                    <a:pt x="746" y="40"/>
                  </a:cubicBezTo>
                  <a:cubicBezTo>
                    <a:pt x="746" y="33"/>
                    <a:pt x="749" y="25"/>
                    <a:pt x="757" y="25"/>
                  </a:cubicBezTo>
                  <a:moveTo>
                    <a:pt x="758" y="19"/>
                  </a:moveTo>
                  <a:cubicBezTo>
                    <a:pt x="747" y="19"/>
                    <a:pt x="739" y="27"/>
                    <a:pt x="739" y="41"/>
                  </a:cubicBezTo>
                  <a:cubicBezTo>
                    <a:pt x="739" y="54"/>
                    <a:pt x="747" y="62"/>
                    <a:pt x="757" y="62"/>
                  </a:cubicBezTo>
                  <a:cubicBezTo>
                    <a:pt x="766" y="62"/>
                    <a:pt x="776" y="55"/>
                    <a:pt x="776" y="40"/>
                  </a:cubicBezTo>
                  <a:cubicBezTo>
                    <a:pt x="776" y="28"/>
                    <a:pt x="769" y="19"/>
                    <a:pt x="758" y="19"/>
                  </a:cubicBezTo>
                  <a:moveTo>
                    <a:pt x="682" y="20"/>
                  </a:moveTo>
                  <a:cubicBezTo>
                    <a:pt x="696" y="57"/>
                    <a:pt x="696" y="57"/>
                    <a:pt x="696" y="57"/>
                  </a:cubicBezTo>
                  <a:cubicBezTo>
                    <a:pt x="697" y="58"/>
                    <a:pt x="697" y="59"/>
                    <a:pt x="697" y="59"/>
                  </a:cubicBezTo>
                  <a:cubicBezTo>
                    <a:pt x="697" y="60"/>
                    <a:pt x="697" y="60"/>
                    <a:pt x="696" y="61"/>
                  </a:cubicBezTo>
                  <a:cubicBezTo>
                    <a:pt x="695" y="65"/>
                    <a:pt x="692" y="68"/>
                    <a:pt x="691" y="69"/>
                  </a:cubicBezTo>
                  <a:cubicBezTo>
                    <a:pt x="689" y="71"/>
                    <a:pt x="686" y="72"/>
                    <a:pt x="685" y="73"/>
                  </a:cubicBezTo>
                  <a:cubicBezTo>
                    <a:pt x="686" y="79"/>
                    <a:pt x="686" y="79"/>
                    <a:pt x="686" y="79"/>
                  </a:cubicBezTo>
                  <a:cubicBezTo>
                    <a:pt x="688" y="79"/>
                    <a:pt x="691" y="77"/>
                    <a:pt x="695" y="74"/>
                  </a:cubicBezTo>
                  <a:cubicBezTo>
                    <a:pt x="700" y="70"/>
                    <a:pt x="703" y="63"/>
                    <a:pt x="708" y="49"/>
                  </a:cubicBezTo>
                  <a:cubicBezTo>
                    <a:pt x="718" y="20"/>
                    <a:pt x="718" y="20"/>
                    <a:pt x="718" y="20"/>
                  </a:cubicBezTo>
                  <a:cubicBezTo>
                    <a:pt x="711" y="20"/>
                    <a:pt x="711" y="20"/>
                    <a:pt x="711" y="20"/>
                  </a:cubicBezTo>
                  <a:cubicBezTo>
                    <a:pt x="703" y="44"/>
                    <a:pt x="703" y="44"/>
                    <a:pt x="703" y="44"/>
                  </a:cubicBezTo>
                  <a:cubicBezTo>
                    <a:pt x="702" y="47"/>
                    <a:pt x="702" y="50"/>
                    <a:pt x="701" y="52"/>
                  </a:cubicBezTo>
                  <a:cubicBezTo>
                    <a:pt x="701" y="52"/>
                    <a:pt x="701" y="52"/>
                    <a:pt x="701" y="52"/>
                  </a:cubicBezTo>
                  <a:cubicBezTo>
                    <a:pt x="700" y="50"/>
                    <a:pt x="699" y="47"/>
                    <a:pt x="698" y="44"/>
                  </a:cubicBezTo>
                  <a:cubicBezTo>
                    <a:pt x="690" y="20"/>
                    <a:pt x="690" y="20"/>
                    <a:pt x="690" y="20"/>
                  </a:cubicBezTo>
                  <a:lnTo>
                    <a:pt x="682" y="20"/>
                  </a:lnTo>
                  <a:close/>
                  <a:moveTo>
                    <a:pt x="662" y="13"/>
                  </a:moveTo>
                  <a:cubicBezTo>
                    <a:pt x="662" y="20"/>
                    <a:pt x="662" y="20"/>
                    <a:pt x="662" y="20"/>
                  </a:cubicBezTo>
                  <a:cubicBezTo>
                    <a:pt x="656" y="20"/>
                    <a:pt x="656" y="20"/>
                    <a:pt x="656" y="20"/>
                  </a:cubicBezTo>
                  <a:cubicBezTo>
                    <a:pt x="656" y="26"/>
                    <a:pt x="656" y="26"/>
                    <a:pt x="656" y="26"/>
                  </a:cubicBezTo>
                  <a:cubicBezTo>
                    <a:pt x="662" y="26"/>
                    <a:pt x="662" y="26"/>
                    <a:pt x="662" y="26"/>
                  </a:cubicBezTo>
                  <a:cubicBezTo>
                    <a:pt x="662" y="48"/>
                    <a:pt x="662" y="48"/>
                    <a:pt x="662" y="48"/>
                  </a:cubicBezTo>
                  <a:cubicBezTo>
                    <a:pt x="662" y="53"/>
                    <a:pt x="663" y="56"/>
                    <a:pt x="665" y="58"/>
                  </a:cubicBezTo>
                  <a:cubicBezTo>
                    <a:pt x="667" y="60"/>
                    <a:pt x="669" y="62"/>
                    <a:pt x="672" y="62"/>
                  </a:cubicBezTo>
                  <a:cubicBezTo>
                    <a:pt x="675" y="62"/>
                    <a:pt x="677" y="61"/>
                    <a:pt x="679" y="61"/>
                  </a:cubicBezTo>
                  <a:cubicBezTo>
                    <a:pt x="678" y="55"/>
                    <a:pt x="678" y="55"/>
                    <a:pt x="678" y="55"/>
                  </a:cubicBezTo>
                  <a:cubicBezTo>
                    <a:pt x="677" y="55"/>
                    <a:pt x="676" y="55"/>
                    <a:pt x="674" y="55"/>
                  </a:cubicBezTo>
                  <a:cubicBezTo>
                    <a:pt x="670" y="55"/>
                    <a:pt x="669" y="53"/>
                    <a:pt x="669" y="48"/>
                  </a:cubicBezTo>
                  <a:cubicBezTo>
                    <a:pt x="669" y="26"/>
                    <a:pt x="669" y="26"/>
                    <a:pt x="669" y="26"/>
                  </a:cubicBezTo>
                  <a:cubicBezTo>
                    <a:pt x="679" y="26"/>
                    <a:pt x="679" y="26"/>
                    <a:pt x="679" y="26"/>
                  </a:cubicBezTo>
                  <a:cubicBezTo>
                    <a:pt x="679" y="20"/>
                    <a:pt x="679" y="20"/>
                    <a:pt x="679" y="20"/>
                  </a:cubicBezTo>
                  <a:cubicBezTo>
                    <a:pt x="669" y="20"/>
                    <a:pt x="669" y="20"/>
                    <a:pt x="669" y="20"/>
                  </a:cubicBezTo>
                  <a:cubicBezTo>
                    <a:pt x="669" y="10"/>
                    <a:pt x="669" y="10"/>
                    <a:pt x="669" y="10"/>
                  </a:cubicBezTo>
                  <a:lnTo>
                    <a:pt x="662" y="13"/>
                  </a:lnTo>
                  <a:close/>
                  <a:moveTo>
                    <a:pt x="646" y="4"/>
                  </a:moveTo>
                  <a:cubicBezTo>
                    <a:pt x="643" y="4"/>
                    <a:pt x="641" y="6"/>
                    <a:pt x="641" y="9"/>
                  </a:cubicBezTo>
                  <a:cubicBezTo>
                    <a:pt x="641" y="11"/>
                    <a:pt x="643" y="13"/>
                    <a:pt x="645" y="13"/>
                  </a:cubicBezTo>
                  <a:cubicBezTo>
                    <a:pt x="648" y="13"/>
                    <a:pt x="650" y="11"/>
                    <a:pt x="650" y="9"/>
                  </a:cubicBezTo>
                  <a:cubicBezTo>
                    <a:pt x="650" y="6"/>
                    <a:pt x="648" y="4"/>
                    <a:pt x="646" y="4"/>
                  </a:cubicBezTo>
                  <a:moveTo>
                    <a:pt x="649" y="20"/>
                  </a:moveTo>
                  <a:cubicBezTo>
                    <a:pt x="642" y="20"/>
                    <a:pt x="642" y="20"/>
                    <a:pt x="642" y="20"/>
                  </a:cubicBezTo>
                  <a:cubicBezTo>
                    <a:pt x="642" y="61"/>
                    <a:pt x="642" y="61"/>
                    <a:pt x="642" y="61"/>
                  </a:cubicBezTo>
                  <a:cubicBezTo>
                    <a:pt x="649" y="61"/>
                    <a:pt x="649" y="61"/>
                    <a:pt x="649" y="61"/>
                  </a:cubicBezTo>
                  <a:lnTo>
                    <a:pt x="649" y="20"/>
                  </a:lnTo>
                  <a:close/>
                  <a:moveTo>
                    <a:pt x="608" y="59"/>
                  </a:moveTo>
                  <a:cubicBezTo>
                    <a:pt x="611" y="60"/>
                    <a:pt x="615" y="62"/>
                    <a:pt x="619" y="62"/>
                  </a:cubicBezTo>
                  <a:cubicBezTo>
                    <a:pt x="628" y="62"/>
                    <a:pt x="633" y="57"/>
                    <a:pt x="633" y="49"/>
                  </a:cubicBezTo>
                  <a:cubicBezTo>
                    <a:pt x="633" y="43"/>
                    <a:pt x="630" y="40"/>
                    <a:pt x="623" y="37"/>
                  </a:cubicBezTo>
                  <a:cubicBezTo>
                    <a:pt x="618" y="35"/>
                    <a:pt x="616" y="34"/>
                    <a:pt x="616" y="30"/>
                  </a:cubicBezTo>
                  <a:cubicBezTo>
                    <a:pt x="616" y="27"/>
                    <a:pt x="618" y="25"/>
                    <a:pt x="622" y="25"/>
                  </a:cubicBezTo>
                  <a:cubicBezTo>
                    <a:pt x="626" y="25"/>
                    <a:pt x="629" y="26"/>
                    <a:pt x="630" y="27"/>
                  </a:cubicBezTo>
                  <a:cubicBezTo>
                    <a:pt x="632" y="22"/>
                    <a:pt x="632" y="22"/>
                    <a:pt x="632" y="22"/>
                  </a:cubicBezTo>
                  <a:cubicBezTo>
                    <a:pt x="630" y="20"/>
                    <a:pt x="626" y="19"/>
                    <a:pt x="622" y="19"/>
                  </a:cubicBezTo>
                  <a:cubicBezTo>
                    <a:pt x="614" y="19"/>
                    <a:pt x="609" y="25"/>
                    <a:pt x="609" y="31"/>
                  </a:cubicBezTo>
                  <a:cubicBezTo>
                    <a:pt x="609" y="36"/>
                    <a:pt x="612" y="40"/>
                    <a:pt x="619" y="43"/>
                  </a:cubicBezTo>
                  <a:cubicBezTo>
                    <a:pt x="624" y="45"/>
                    <a:pt x="626" y="46"/>
                    <a:pt x="626" y="50"/>
                  </a:cubicBezTo>
                  <a:cubicBezTo>
                    <a:pt x="626" y="53"/>
                    <a:pt x="624" y="56"/>
                    <a:pt x="619" y="56"/>
                  </a:cubicBezTo>
                  <a:cubicBezTo>
                    <a:pt x="616" y="56"/>
                    <a:pt x="612" y="55"/>
                    <a:pt x="610" y="53"/>
                  </a:cubicBezTo>
                  <a:lnTo>
                    <a:pt x="608" y="59"/>
                  </a:lnTo>
                  <a:close/>
                  <a:moveTo>
                    <a:pt x="585" y="61"/>
                  </a:moveTo>
                  <a:cubicBezTo>
                    <a:pt x="592" y="61"/>
                    <a:pt x="592" y="61"/>
                    <a:pt x="592" y="61"/>
                  </a:cubicBezTo>
                  <a:cubicBezTo>
                    <a:pt x="592" y="39"/>
                    <a:pt x="592" y="39"/>
                    <a:pt x="592" y="39"/>
                  </a:cubicBezTo>
                  <a:cubicBezTo>
                    <a:pt x="592" y="38"/>
                    <a:pt x="592" y="37"/>
                    <a:pt x="592" y="36"/>
                  </a:cubicBezTo>
                  <a:cubicBezTo>
                    <a:pt x="593" y="30"/>
                    <a:pt x="597" y="26"/>
                    <a:pt x="602" y="26"/>
                  </a:cubicBezTo>
                  <a:cubicBezTo>
                    <a:pt x="602" y="26"/>
                    <a:pt x="603" y="26"/>
                    <a:pt x="604" y="26"/>
                  </a:cubicBezTo>
                  <a:cubicBezTo>
                    <a:pt x="604" y="19"/>
                    <a:pt x="604" y="19"/>
                    <a:pt x="604" y="19"/>
                  </a:cubicBezTo>
                  <a:cubicBezTo>
                    <a:pt x="603" y="19"/>
                    <a:pt x="603" y="19"/>
                    <a:pt x="602" y="19"/>
                  </a:cubicBezTo>
                  <a:cubicBezTo>
                    <a:pt x="597" y="19"/>
                    <a:pt x="593" y="23"/>
                    <a:pt x="591" y="28"/>
                  </a:cubicBezTo>
                  <a:cubicBezTo>
                    <a:pt x="591" y="28"/>
                    <a:pt x="591" y="28"/>
                    <a:pt x="591" y="28"/>
                  </a:cubicBezTo>
                  <a:cubicBezTo>
                    <a:pt x="591" y="20"/>
                    <a:pt x="591" y="20"/>
                    <a:pt x="591" y="20"/>
                  </a:cubicBezTo>
                  <a:cubicBezTo>
                    <a:pt x="585" y="20"/>
                    <a:pt x="585" y="20"/>
                    <a:pt x="585" y="20"/>
                  </a:cubicBezTo>
                  <a:cubicBezTo>
                    <a:pt x="585" y="24"/>
                    <a:pt x="585" y="28"/>
                    <a:pt x="585" y="33"/>
                  </a:cubicBezTo>
                  <a:lnTo>
                    <a:pt x="585" y="61"/>
                  </a:lnTo>
                  <a:close/>
                  <a:moveTo>
                    <a:pt x="549" y="36"/>
                  </a:moveTo>
                  <a:cubicBezTo>
                    <a:pt x="550" y="31"/>
                    <a:pt x="553" y="25"/>
                    <a:pt x="560" y="25"/>
                  </a:cubicBezTo>
                  <a:cubicBezTo>
                    <a:pt x="568" y="25"/>
                    <a:pt x="570" y="32"/>
                    <a:pt x="570" y="36"/>
                  </a:cubicBezTo>
                  <a:lnTo>
                    <a:pt x="549" y="36"/>
                  </a:lnTo>
                  <a:close/>
                  <a:moveTo>
                    <a:pt x="576" y="42"/>
                  </a:moveTo>
                  <a:cubicBezTo>
                    <a:pt x="576" y="41"/>
                    <a:pt x="576" y="40"/>
                    <a:pt x="576" y="38"/>
                  </a:cubicBezTo>
                  <a:cubicBezTo>
                    <a:pt x="576" y="31"/>
                    <a:pt x="573" y="19"/>
                    <a:pt x="561" y="19"/>
                  </a:cubicBezTo>
                  <a:cubicBezTo>
                    <a:pt x="549" y="19"/>
                    <a:pt x="543" y="29"/>
                    <a:pt x="543" y="41"/>
                  </a:cubicBezTo>
                  <a:cubicBezTo>
                    <a:pt x="543" y="53"/>
                    <a:pt x="550" y="62"/>
                    <a:pt x="561" y="62"/>
                  </a:cubicBezTo>
                  <a:cubicBezTo>
                    <a:pt x="568" y="62"/>
                    <a:pt x="572" y="60"/>
                    <a:pt x="574" y="59"/>
                  </a:cubicBezTo>
                  <a:cubicBezTo>
                    <a:pt x="573" y="54"/>
                    <a:pt x="573" y="54"/>
                    <a:pt x="573" y="54"/>
                  </a:cubicBezTo>
                  <a:cubicBezTo>
                    <a:pt x="570" y="55"/>
                    <a:pt x="567" y="56"/>
                    <a:pt x="562" y="56"/>
                  </a:cubicBezTo>
                  <a:cubicBezTo>
                    <a:pt x="555" y="56"/>
                    <a:pt x="549" y="52"/>
                    <a:pt x="549" y="42"/>
                  </a:cubicBezTo>
                  <a:lnTo>
                    <a:pt x="576" y="42"/>
                  </a:lnTo>
                  <a:close/>
                  <a:moveTo>
                    <a:pt x="504" y="20"/>
                  </a:moveTo>
                  <a:cubicBezTo>
                    <a:pt x="518" y="61"/>
                    <a:pt x="518" y="61"/>
                    <a:pt x="518" y="61"/>
                  </a:cubicBezTo>
                  <a:cubicBezTo>
                    <a:pt x="525" y="61"/>
                    <a:pt x="525" y="61"/>
                    <a:pt x="525" y="61"/>
                  </a:cubicBezTo>
                  <a:cubicBezTo>
                    <a:pt x="540" y="20"/>
                    <a:pt x="540" y="20"/>
                    <a:pt x="540" y="20"/>
                  </a:cubicBezTo>
                  <a:cubicBezTo>
                    <a:pt x="532" y="20"/>
                    <a:pt x="532" y="20"/>
                    <a:pt x="532" y="20"/>
                  </a:cubicBezTo>
                  <a:cubicBezTo>
                    <a:pt x="525" y="43"/>
                    <a:pt x="525" y="43"/>
                    <a:pt x="525" y="43"/>
                  </a:cubicBezTo>
                  <a:cubicBezTo>
                    <a:pt x="524" y="47"/>
                    <a:pt x="523" y="50"/>
                    <a:pt x="522" y="53"/>
                  </a:cubicBezTo>
                  <a:cubicBezTo>
                    <a:pt x="522" y="53"/>
                    <a:pt x="522" y="53"/>
                    <a:pt x="522" y="53"/>
                  </a:cubicBezTo>
                  <a:cubicBezTo>
                    <a:pt x="521" y="50"/>
                    <a:pt x="520" y="47"/>
                    <a:pt x="518" y="43"/>
                  </a:cubicBezTo>
                  <a:cubicBezTo>
                    <a:pt x="511" y="20"/>
                    <a:pt x="511" y="20"/>
                    <a:pt x="511" y="20"/>
                  </a:cubicBezTo>
                  <a:lnTo>
                    <a:pt x="504" y="20"/>
                  </a:lnTo>
                  <a:close/>
                  <a:moveTo>
                    <a:pt x="493" y="4"/>
                  </a:moveTo>
                  <a:cubicBezTo>
                    <a:pt x="491" y="4"/>
                    <a:pt x="489" y="6"/>
                    <a:pt x="489" y="9"/>
                  </a:cubicBezTo>
                  <a:cubicBezTo>
                    <a:pt x="489" y="11"/>
                    <a:pt x="491" y="13"/>
                    <a:pt x="493" y="13"/>
                  </a:cubicBezTo>
                  <a:cubicBezTo>
                    <a:pt x="496" y="13"/>
                    <a:pt x="498" y="11"/>
                    <a:pt x="498" y="9"/>
                  </a:cubicBezTo>
                  <a:cubicBezTo>
                    <a:pt x="498" y="6"/>
                    <a:pt x="496" y="4"/>
                    <a:pt x="493" y="4"/>
                  </a:cubicBezTo>
                  <a:moveTo>
                    <a:pt x="497" y="20"/>
                  </a:moveTo>
                  <a:cubicBezTo>
                    <a:pt x="490" y="20"/>
                    <a:pt x="490" y="20"/>
                    <a:pt x="490" y="20"/>
                  </a:cubicBezTo>
                  <a:cubicBezTo>
                    <a:pt x="490" y="61"/>
                    <a:pt x="490" y="61"/>
                    <a:pt x="490" y="61"/>
                  </a:cubicBezTo>
                  <a:cubicBezTo>
                    <a:pt x="497" y="61"/>
                    <a:pt x="497" y="61"/>
                    <a:pt x="497" y="61"/>
                  </a:cubicBezTo>
                  <a:lnTo>
                    <a:pt x="497" y="20"/>
                  </a:lnTo>
                  <a:close/>
                  <a:moveTo>
                    <a:pt x="446" y="61"/>
                  </a:moveTo>
                  <a:cubicBezTo>
                    <a:pt x="453" y="61"/>
                    <a:pt x="453" y="61"/>
                    <a:pt x="453" y="61"/>
                  </a:cubicBezTo>
                  <a:cubicBezTo>
                    <a:pt x="453" y="36"/>
                    <a:pt x="453" y="36"/>
                    <a:pt x="453" y="36"/>
                  </a:cubicBezTo>
                  <a:cubicBezTo>
                    <a:pt x="453" y="35"/>
                    <a:pt x="453" y="34"/>
                    <a:pt x="453" y="33"/>
                  </a:cubicBezTo>
                  <a:cubicBezTo>
                    <a:pt x="455" y="29"/>
                    <a:pt x="458" y="25"/>
                    <a:pt x="463" y="25"/>
                  </a:cubicBezTo>
                  <a:cubicBezTo>
                    <a:pt x="469" y="25"/>
                    <a:pt x="472" y="31"/>
                    <a:pt x="472" y="37"/>
                  </a:cubicBezTo>
                  <a:cubicBezTo>
                    <a:pt x="472" y="61"/>
                    <a:pt x="472" y="61"/>
                    <a:pt x="472" y="61"/>
                  </a:cubicBezTo>
                  <a:cubicBezTo>
                    <a:pt x="479" y="61"/>
                    <a:pt x="479" y="61"/>
                    <a:pt x="479" y="61"/>
                  </a:cubicBezTo>
                  <a:cubicBezTo>
                    <a:pt x="479" y="37"/>
                    <a:pt x="479" y="37"/>
                    <a:pt x="479" y="37"/>
                  </a:cubicBezTo>
                  <a:cubicBezTo>
                    <a:pt x="479" y="23"/>
                    <a:pt x="470" y="19"/>
                    <a:pt x="465" y="19"/>
                  </a:cubicBezTo>
                  <a:cubicBezTo>
                    <a:pt x="459" y="19"/>
                    <a:pt x="454" y="23"/>
                    <a:pt x="452" y="27"/>
                  </a:cubicBezTo>
                  <a:cubicBezTo>
                    <a:pt x="452" y="27"/>
                    <a:pt x="452" y="27"/>
                    <a:pt x="452" y="27"/>
                  </a:cubicBezTo>
                  <a:cubicBezTo>
                    <a:pt x="452" y="20"/>
                    <a:pt x="452" y="20"/>
                    <a:pt x="452" y="20"/>
                  </a:cubicBezTo>
                  <a:cubicBezTo>
                    <a:pt x="446" y="20"/>
                    <a:pt x="446" y="20"/>
                    <a:pt x="446" y="20"/>
                  </a:cubicBezTo>
                  <a:cubicBezTo>
                    <a:pt x="446" y="23"/>
                    <a:pt x="446" y="27"/>
                    <a:pt x="446" y="31"/>
                  </a:cubicBezTo>
                  <a:lnTo>
                    <a:pt x="446" y="61"/>
                  </a:lnTo>
                  <a:close/>
                  <a:moveTo>
                    <a:pt x="395" y="4"/>
                  </a:moveTo>
                  <a:cubicBezTo>
                    <a:pt x="395" y="37"/>
                    <a:pt x="395" y="37"/>
                    <a:pt x="395" y="37"/>
                  </a:cubicBezTo>
                  <a:cubicBezTo>
                    <a:pt x="395" y="55"/>
                    <a:pt x="403" y="62"/>
                    <a:pt x="414" y="62"/>
                  </a:cubicBezTo>
                  <a:cubicBezTo>
                    <a:pt x="426" y="62"/>
                    <a:pt x="434" y="55"/>
                    <a:pt x="434" y="37"/>
                  </a:cubicBezTo>
                  <a:cubicBezTo>
                    <a:pt x="434" y="4"/>
                    <a:pt x="434" y="4"/>
                    <a:pt x="434" y="4"/>
                  </a:cubicBezTo>
                  <a:cubicBezTo>
                    <a:pt x="427" y="4"/>
                    <a:pt x="427" y="4"/>
                    <a:pt x="427" y="4"/>
                  </a:cubicBezTo>
                  <a:cubicBezTo>
                    <a:pt x="427" y="38"/>
                    <a:pt x="427" y="38"/>
                    <a:pt x="427" y="38"/>
                  </a:cubicBezTo>
                  <a:cubicBezTo>
                    <a:pt x="427" y="50"/>
                    <a:pt x="422" y="56"/>
                    <a:pt x="414" y="56"/>
                  </a:cubicBezTo>
                  <a:cubicBezTo>
                    <a:pt x="407" y="56"/>
                    <a:pt x="402" y="50"/>
                    <a:pt x="402" y="38"/>
                  </a:cubicBezTo>
                  <a:cubicBezTo>
                    <a:pt x="402" y="4"/>
                    <a:pt x="402" y="4"/>
                    <a:pt x="402" y="4"/>
                  </a:cubicBezTo>
                  <a:lnTo>
                    <a:pt x="395" y="4"/>
                  </a:lnTo>
                  <a:close/>
                  <a:moveTo>
                    <a:pt x="334" y="61"/>
                  </a:moveTo>
                  <a:cubicBezTo>
                    <a:pt x="341" y="61"/>
                    <a:pt x="341" y="61"/>
                    <a:pt x="341" y="61"/>
                  </a:cubicBezTo>
                  <a:cubicBezTo>
                    <a:pt x="341" y="36"/>
                    <a:pt x="341" y="36"/>
                    <a:pt x="341" y="36"/>
                  </a:cubicBezTo>
                  <a:cubicBezTo>
                    <a:pt x="341" y="35"/>
                    <a:pt x="341" y="34"/>
                    <a:pt x="342" y="33"/>
                  </a:cubicBezTo>
                  <a:cubicBezTo>
                    <a:pt x="343" y="29"/>
                    <a:pt x="347" y="25"/>
                    <a:pt x="351" y="25"/>
                  </a:cubicBezTo>
                  <a:cubicBezTo>
                    <a:pt x="358" y="25"/>
                    <a:pt x="360" y="31"/>
                    <a:pt x="360" y="37"/>
                  </a:cubicBezTo>
                  <a:cubicBezTo>
                    <a:pt x="360" y="61"/>
                    <a:pt x="360" y="61"/>
                    <a:pt x="360" y="61"/>
                  </a:cubicBezTo>
                  <a:cubicBezTo>
                    <a:pt x="367" y="61"/>
                    <a:pt x="367" y="61"/>
                    <a:pt x="367" y="61"/>
                  </a:cubicBezTo>
                  <a:cubicBezTo>
                    <a:pt x="367" y="37"/>
                    <a:pt x="367" y="37"/>
                    <a:pt x="367" y="37"/>
                  </a:cubicBezTo>
                  <a:cubicBezTo>
                    <a:pt x="367" y="23"/>
                    <a:pt x="359" y="19"/>
                    <a:pt x="353" y="19"/>
                  </a:cubicBezTo>
                  <a:cubicBezTo>
                    <a:pt x="347" y="19"/>
                    <a:pt x="343" y="23"/>
                    <a:pt x="341" y="27"/>
                  </a:cubicBezTo>
                  <a:cubicBezTo>
                    <a:pt x="341" y="27"/>
                    <a:pt x="341" y="27"/>
                    <a:pt x="341" y="27"/>
                  </a:cubicBezTo>
                  <a:cubicBezTo>
                    <a:pt x="340" y="20"/>
                    <a:pt x="340" y="20"/>
                    <a:pt x="340" y="20"/>
                  </a:cubicBezTo>
                  <a:cubicBezTo>
                    <a:pt x="334" y="20"/>
                    <a:pt x="334" y="20"/>
                    <a:pt x="334" y="20"/>
                  </a:cubicBezTo>
                  <a:cubicBezTo>
                    <a:pt x="334" y="23"/>
                    <a:pt x="334" y="27"/>
                    <a:pt x="334" y="31"/>
                  </a:cubicBezTo>
                  <a:lnTo>
                    <a:pt x="334" y="61"/>
                  </a:lnTo>
                  <a:close/>
                  <a:moveTo>
                    <a:pt x="307" y="25"/>
                  </a:moveTo>
                  <a:cubicBezTo>
                    <a:pt x="315" y="25"/>
                    <a:pt x="318" y="33"/>
                    <a:pt x="318" y="40"/>
                  </a:cubicBezTo>
                  <a:cubicBezTo>
                    <a:pt x="318" y="49"/>
                    <a:pt x="313" y="56"/>
                    <a:pt x="307" y="56"/>
                  </a:cubicBezTo>
                  <a:cubicBezTo>
                    <a:pt x="300" y="56"/>
                    <a:pt x="295" y="49"/>
                    <a:pt x="295" y="40"/>
                  </a:cubicBezTo>
                  <a:cubicBezTo>
                    <a:pt x="295" y="33"/>
                    <a:pt x="299" y="25"/>
                    <a:pt x="307" y="25"/>
                  </a:cubicBezTo>
                  <a:moveTo>
                    <a:pt x="307" y="19"/>
                  </a:moveTo>
                  <a:cubicBezTo>
                    <a:pt x="297" y="19"/>
                    <a:pt x="288" y="27"/>
                    <a:pt x="288" y="41"/>
                  </a:cubicBezTo>
                  <a:cubicBezTo>
                    <a:pt x="288" y="54"/>
                    <a:pt x="296" y="62"/>
                    <a:pt x="307" y="62"/>
                  </a:cubicBezTo>
                  <a:cubicBezTo>
                    <a:pt x="316" y="62"/>
                    <a:pt x="326" y="55"/>
                    <a:pt x="326" y="40"/>
                  </a:cubicBezTo>
                  <a:cubicBezTo>
                    <a:pt x="326" y="28"/>
                    <a:pt x="318" y="19"/>
                    <a:pt x="307" y="19"/>
                  </a:cubicBezTo>
                  <a:moveTo>
                    <a:pt x="276" y="4"/>
                  </a:moveTo>
                  <a:cubicBezTo>
                    <a:pt x="273" y="4"/>
                    <a:pt x="272" y="6"/>
                    <a:pt x="272" y="9"/>
                  </a:cubicBezTo>
                  <a:cubicBezTo>
                    <a:pt x="272" y="11"/>
                    <a:pt x="273" y="13"/>
                    <a:pt x="276" y="13"/>
                  </a:cubicBezTo>
                  <a:cubicBezTo>
                    <a:pt x="279" y="13"/>
                    <a:pt x="280" y="11"/>
                    <a:pt x="280" y="9"/>
                  </a:cubicBezTo>
                  <a:cubicBezTo>
                    <a:pt x="280" y="6"/>
                    <a:pt x="279" y="4"/>
                    <a:pt x="276" y="4"/>
                  </a:cubicBezTo>
                  <a:moveTo>
                    <a:pt x="279" y="20"/>
                  </a:moveTo>
                  <a:cubicBezTo>
                    <a:pt x="273" y="20"/>
                    <a:pt x="273" y="20"/>
                    <a:pt x="273" y="20"/>
                  </a:cubicBezTo>
                  <a:cubicBezTo>
                    <a:pt x="273" y="61"/>
                    <a:pt x="273" y="61"/>
                    <a:pt x="273" y="61"/>
                  </a:cubicBezTo>
                  <a:cubicBezTo>
                    <a:pt x="279" y="61"/>
                    <a:pt x="279" y="61"/>
                    <a:pt x="279" y="61"/>
                  </a:cubicBezTo>
                  <a:lnTo>
                    <a:pt x="279" y="20"/>
                  </a:lnTo>
                  <a:close/>
                  <a:moveTo>
                    <a:pt x="246" y="61"/>
                  </a:moveTo>
                  <a:cubicBezTo>
                    <a:pt x="253" y="61"/>
                    <a:pt x="253" y="61"/>
                    <a:pt x="253" y="61"/>
                  </a:cubicBezTo>
                  <a:cubicBezTo>
                    <a:pt x="253" y="39"/>
                    <a:pt x="253" y="39"/>
                    <a:pt x="253" y="39"/>
                  </a:cubicBezTo>
                  <a:cubicBezTo>
                    <a:pt x="253" y="38"/>
                    <a:pt x="253" y="37"/>
                    <a:pt x="254" y="36"/>
                  </a:cubicBezTo>
                  <a:cubicBezTo>
                    <a:pt x="255" y="30"/>
                    <a:pt x="258" y="26"/>
                    <a:pt x="263" y="26"/>
                  </a:cubicBezTo>
                  <a:cubicBezTo>
                    <a:pt x="264" y="26"/>
                    <a:pt x="265" y="26"/>
                    <a:pt x="265" y="26"/>
                  </a:cubicBezTo>
                  <a:cubicBezTo>
                    <a:pt x="265" y="19"/>
                    <a:pt x="265" y="19"/>
                    <a:pt x="265" y="19"/>
                  </a:cubicBezTo>
                  <a:cubicBezTo>
                    <a:pt x="265" y="19"/>
                    <a:pt x="264" y="19"/>
                    <a:pt x="263" y="19"/>
                  </a:cubicBezTo>
                  <a:cubicBezTo>
                    <a:pt x="259" y="19"/>
                    <a:pt x="254" y="23"/>
                    <a:pt x="253" y="28"/>
                  </a:cubicBezTo>
                  <a:cubicBezTo>
                    <a:pt x="252" y="28"/>
                    <a:pt x="252" y="28"/>
                    <a:pt x="252" y="28"/>
                  </a:cubicBezTo>
                  <a:cubicBezTo>
                    <a:pt x="252" y="20"/>
                    <a:pt x="252" y="20"/>
                    <a:pt x="252" y="20"/>
                  </a:cubicBezTo>
                  <a:cubicBezTo>
                    <a:pt x="246" y="20"/>
                    <a:pt x="246" y="20"/>
                    <a:pt x="246" y="20"/>
                  </a:cubicBezTo>
                  <a:cubicBezTo>
                    <a:pt x="246" y="24"/>
                    <a:pt x="246" y="28"/>
                    <a:pt x="246" y="33"/>
                  </a:cubicBezTo>
                  <a:lnTo>
                    <a:pt x="246" y="61"/>
                  </a:lnTo>
                  <a:close/>
                  <a:moveTo>
                    <a:pt x="235" y="20"/>
                  </a:moveTo>
                  <a:cubicBezTo>
                    <a:pt x="228" y="20"/>
                    <a:pt x="228" y="20"/>
                    <a:pt x="228" y="20"/>
                  </a:cubicBezTo>
                  <a:cubicBezTo>
                    <a:pt x="228" y="45"/>
                    <a:pt x="228" y="45"/>
                    <a:pt x="228" y="45"/>
                  </a:cubicBezTo>
                  <a:cubicBezTo>
                    <a:pt x="228" y="46"/>
                    <a:pt x="228" y="48"/>
                    <a:pt x="227" y="49"/>
                  </a:cubicBezTo>
                  <a:cubicBezTo>
                    <a:pt x="226" y="52"/>
                    <a:pt x="223" y="55"/>
                    <a:pt x="218" y="55"/>
                  </a:cubicBezTo>
                  <a:cubicBezTo>
                    <a:pt x="212" y="55"/>
                    <a:pt x="210" y="50"/>
                    <a:pt x="210" y="42"/>
                  </a:cubicBezTo>
                  <a:cubicBezTo>
                    <a:pt x="210" y="20"/>
                    <a:pt x="210" y="20"/>
                    <a:pt x="210" y="20"/>
                  </a:cubicBezTo>
                  <a:cubicBezTo>
                    <a:pt x="203" y="20"/>
                    <a:pt x="203" y="20"/>
                    <a:pt x="203" y="20"/>
                  </a:cubicBezTo>
                  <a:cubicBezTo>
                    <a:pt x="203" y="44"/>
                    <a:pt x="203" y="44"/>
                    <a:pt x="203" y="44"/>
                  </a:cubicBezTo>
                  <a:cubicBezTo>
                    <a:pt x="203" y="58"/>
                    <a:pt x="210" y="62"/>
                    <a:pt x="216" y="62"/>
                  </a:cubicBezTo>
                  <a:cubicBezTo>
                    <a:pt x="223" y="62"/>
                    <a:pt x="227" y="57"/>
                    <a:pt x="228" y="54"/>
                  </a:cubicBezTo>
                  <a:cubicBezTo>
                    <a:pt x="229" y="54"/>
                    <a:pt x="229" y="54"/>
                    <a:pt x="229" y="54"/>
                  </a:cubicBezTo>
                  <a:cubicBezTo>
                    <a:pt x="229" y="61"/>
                    <a:pt x="229" y="61"/>
                    <a:pt x="229" y="61"/>
                  </a:cubicBezTo>
                  <a:cubicBezTo>
                    <a:pt x="235" y="61"/>
                    <a:pt x="235" y="61"/>
                    <a:pt x="235" y="61"/>
                  </a:cubicBezTo>
                  <a:cubicBezTo>
                    <a:pt x="235" y="57"/>
                    <a:pt x="235" y="54"/>
                    <a:pt x="235" y="49"/>
                  </a:cubicBezTo>
                  <a:lnTo>
                    <a:pt x="235" y="20"/>
                  </a:lnTo>
                  <a:close/>
                  <a:moveTo>
                    <a:pt x="193" y="31"/>
                  </a:moveTo>
                  <a:cubicBezTo>
                    <a:pt x="175" y="31"/>
                    <a:pt x="175" y="31"/>
                    <a:pt x="175" y="31"/>
                  </a:cubicBezTo>
                  <a:cubicBezTo>
                    <a:pt x="175" y="37"/>
                    <a:pt x="175" y="37"/>
                    <a:pt x="175" y="37"/>
                  </a:cubicBezTo>
                  <a:cubicBezTo>
                    <a:pt x="186" y="37"/>
                    <a:pt x="186" y="37"/>
                    <a:pt x="186" y="37"/>
                  </a:cubicBezTo>
                  <a:cubicBezTo>
                    <a:pt x="186" y="54"/>
                    <a:pt x="186" y="54"/>
                    <a:pt x="186" y="54"/>
                  </a:cubicBezTo>
                  <a:cubicBezTo>
                    <a:pt x="184" y="55"/>
                    <a:pt x="181" y="55"/>
                    <a:pt x="177" y="55"/>
                  </a:cubicBezTo>
                  <a:cubicBezTo>
                    <a:pt x="164" y="55"/>
                    <a:pt x="156" y="47"/>
                    <a:pt x="156" y="32"/>
                  </a:cubicBezTo>
                  <a:cubicBezTo>
                    <a:pt x="156" y="18"/>
                    <a:pt x="165" y="10"/>
                    <a:pt x="178" y="10"/>
                  </a:cubicBezTo>
                  <a:cubicBezTo>
                    <a:pt x="183" y="10"/>
                    <a:pt x="187" y="11"/>
                    <a:pt x="189" y="12"/>
                  </a:cubicBezTo>
                  <a:cubicBezTo>
                    <a:pt x="191" y="6"/>
                    <a:pt x="191" y="6"/>
                    <a:pt x="191" y="6"/>
                  </a:cubicBezTo>
                  <a:cubicBezTo>
                    <a:pt x="189" y="5"/>
                    <a:pt x="184" y="4"/>
                    <a:pt x="178" y="4"/>
                  </a:cubicBezTo>
                  <a:cubicBezTo>
                    <a:pt x="160" y="4"/>
                    <a:pt x="149" y="16"/>
                    <a:pt x="149" y="33"/>
                  </a:cubicBezTo>
                  <a:cubicBezTo>
                    <a:pt x="149" y="42"/>
                    <a:pt x="152" y="49"/>
                    <a:pt x="156" y="54"/>
                  </a:cubicBezTo>
                  <a:cubicBezTo>
                    <a:pt x="162" y="59"/>
                    <a:pt x="168" y="61"/>
                    <a:pt x="176" y="61"/>
                  </a:cubicBezTo>
                  <a:cubicBezTo>
                    <a:pt x="183" y="61"/>
                    <a:pt x="190" y="59"/>
                    <a:pt x="193" y="58"/>
                  </a:cubicBezTo>
                  <a:lnTo>
                    <a:pt x="193" y="31"/>
                  </a:lnTo>
                  <a:close/>
                  <a:moveTo>
                    <a:pt x="123" y="41"/>
                  </a:moveTo>
                  <a:cubicBezTo>
                    <a:pt x="143" y="41"/>
                    <a:pt x="143" y="41"/>
                    <a:pt x="143" y="41"/>
                  </a:cubicBezTo>
                  <a:cubicBezTo>
                    <a:pt x="143" y="35"/>
                    <a:pt x="143" y="35"/>
                    <a:pt x="143" y="35"/>
                  </a:cubicBezTo>
                  <a:cubicBezTo>
                    <a:pt x="123" y="35"/>
                    <a:pt x="123" y="35"/>
                    <a:pt x="123" y="35"/>
                  </a:cubicBezTo>
                  <a:lnTo>
                    <a:pt x="123" y="41"/>
                  </a:lnTo>
                  <a:close/>
                  <a:moveTo>
                    <a:pt x="83" y="61"/>
                  </a:moveTo>
                  <a:cubicBezTo>
                    <a:pt x="90" y="61"/>
                    <a:pt x="90" y="61"/>
                    <a:pt x="90" y="61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90" y="35"/>
                    <a:pt x="90" y="34"/>
                    <a:pt x="90" y="33"/>
                  </a:cubicBezTo>
                  <a:cubicBezTo>
                    <a:pt x="91" y="29"/>
                    <a:pt x="95" y="25"/>
                    <a:pt x="99" y="25"/>
                  </a:cubicBezTo>
                  <a:cubicBezTo>
                    <a:pt x="106" y="25"/>
                    <a:pt x="108" y="31"/>
                    <a:pt x="108" y="37"/>
                  </a:cubicBezTo>
                  <a:cubicBezTo>
                    <a:pt x="108" y="61"/>
                    <a:pt x="108" y="61"/>
                    <a:pt x="108" y="61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5" y="23"/>
                    <a:pt x="107" y="19"/>
                    <a:pt x="102" y="19"/>
                  </a:cubicBezTo>
                  <a:cubicBezTo>
                    <a:pt x="95" y="19"/>
                    <a:pt x="91" y="23"/>
                    <a:pt x="89" y="27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3" y="23"/>
                    <a:pt x="83" y="27"/>
                    <a:pt x="83" y="31"/>
                  </a:cubicBezTo>
                  <a:lnTo>
                    <a:pt x="83" y="61"/>
                  </a:lnTo>
                  <a:close/>
                  <a:moveTo>
                    <a:pt x="47" y="36"/>
                  </a:moveTo>
                  <a:cubicBezTo>
                    <a:pt x="48" y="31"/>
                    <a:pt x="51" y="25"/>
                    <a:pt x="58" y="25"/>
                  </a:cubicBezTo>
                  <a:cubicBezTo>
                    <a:pt x="66" y="25"/>
                    <a:pt x="67" y="32"/>
                    <a:pt x="67" y="36"/>
                  </a:cubicBezTo>
                  <a:lnTo>
                    <a:pt x="47" y="36"/>
                  </a:lnTo>
                  <a:close/>
                  <a:moveTo>
                    <a:pt x="74" y="42"/>
                  </a:moveTo>
                  <a:cubicBezTo>
                    <a:pt x="74" y="41"/>
                    <a:pt x="74" y="40"/>
                    <a:pt x="74" y="38"/>
                  </a:cubicBezTo>
                  <a:cubicBezTo>
                    <a:pt x="74" y="31"/>
                    <a:pt x="71" y="19"/>
                    <a:pt x="58" y="19"/>
                  </a:cubicBezTo>
                  <a:cubicBezTo>
                    <a:pt x="47" y="19"/>
                    <a:pt x="40" y="29"/>
                    <a:pt x="40" y="41"/>
                  </a:cubicBezTo>
                  <a:cubicBezTo>
                    <a:pt x="40" y="53"/>
                    <a:pt x="47" y="62"/>
                    <a:pt x="59" y="62"/>
                  </a:cubicBezTo>
                  <a:cubicBezTo>
                    <a:pt x="65" y="62"/>
                    <a:pt x="70" y="60"/>
                    <a:pt x="72" y="59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68" y="55"/>
                    <a:pt x="65" y="56"/>
                    <a:pt x="60" y="56"/>
                  </a:cubicBezTo>
                  <a:cubicBezTo>
                    <a:pt x="53" y="56"/>
                    <a:pt x="47" y="52"/>
                    <a:pt x="47" y="42"/>
                  </a:cubicBezTo>
                  <a:lnTo>
                    <a:pt x="74" y="42"/>
                  </a:lnTo>
                  <a:close/>
                  <a:moveTo>
                    <a:pt x="7" y="34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20" y="34"/>
                    <a:pt x="27" y="37"/>
                    <a:pt x="27" y="44"/>
                  </a:cubicBezTo>
                  <a:cubicBezTo>
                    <a:pt x="27" y="53"/>
                    <a:pt x="20" y="55"/>
                    <a:pt x="13" y="55"/>
                  </a:cubicBezTo>
                  <a:cubicBezTo>
                    <a:pt x="10" y="55"/>
                    <a:pt x="9" y="55"/>
                    <a:pt x="7" y="55"/>
                  </a:cubicBezTo>
                  <a:lnTo>
                    <a:pt x="7" y="34"/>
                  </a:lnTo>
                  <a:close/>
                  <a:moveTo>
                    <a:pt x="7" y="10"/>
                  </a:moveTo>
                  <a:cubicBezTo>
                    <a:pt x="8" y="10"/>
                    <a:pt x="10" y="9"/>
                    <a:pt x="13" y="9"/>
                  </a:cubicBezTo>
                  <a:cubicBezTo>
                    <a:pt x="20" y="9"/>
                    <a:pt x="25" y="12"/>
                    <a:pt x="25" y="19"/>
                  </a:cubicBezTo>
                  <a:cubicBezTo>
                    <a:pt x="25" y="24"/>
                    <a:pt x="21" y="28"/>
                    <a:pt x="13" y="28"/>
                  </a:cubicBezTo>
                  <a:cubicBezTo>
                    <a:pt x="7" y="28"/>
                    <a:pt x="7" y="28"/>
                    <a:pt x="7" y="28"/>
                  </a:cubicBezTo>
                  <a:lnTo>
                    <a:pt x="7" y="10"/>
                  </a:lnTo>
                  <a:close/>
                  <a:moveTo>
                    <a:pt x="0" y="60"/>
                  </a:moveTo>
                  <a:cubicBezTo>
                    <a:pt x="3" y="61"/>
                    <a:pt x="6" y="61"/>
                    <a:pt x="11" y="61"/>
                  </a:cubicBezTo>
                  <a:cubicBezTo>
                    <a:pt x="20" y="61"/>
                    <a:pt x="26" y="59"/>
                    <a:pt x="29" y="56"/>
                  </a:cubicBezTo>
                  <a:cubicBezTo>
                    <a:pt x="32" y="53"/>
                    <a:pt x="34" y="49"/>
                    <a:pt x="34" y="45"/>
                  </a:cubicBezTo>
                  <a:cubicBezTo>
                    <a:pt x="34" y="36"/>
                    <a:pt x="28" y="32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8" y="28"/>
                    <a:pt x="32" y="23"/>
                    <a:pt x="32" y="18"/>
                  </a:cubicBezTo>
                  <a:cubicBezTo>
                    <a:pt x="32" y="13"/>
                    <a:pt x="30" y="10"/>
                    <a:pt x="27" y="8"/>
                  </a:cubicBezTo>
                  <a:cubicBezTo>
                    <a:pt x="24" y="5"/>
                    <a:pt x="20" y="4"/>
                    <a:pt x="13" y="4"/>
                  </a:cubicBezTo>
                  <a:cubicBezTo>
                    <a:pt x="8" y="4"/>
                    <a:pt x="3" y="4"/>
                    <a:pt x="0" y="5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9679ABEA-DE66-42FF-A1FC-E1AF9C265A1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8451" y="6219825"/>
              <a:ext cx="1836738" cy="212725"/>
            </a:xfrm>
            <a:custGeom>
              <a:avLst/>
              <a:gdLst>
                <a:gd name="T0" fmla="*/ 1086 w 1156"/>
                <a:gd name="T1" fmla="*/ 85 h 133"/>
                <a:gd name="T2" fmla="*/ 1136 w 1156"/>
                <a:gd name="T3" fmla="*/ 51 h 133"/>
                <a:gd name="T4" fmla="*/ 1134 w 1156"/>
                <a:gd name="T5" fmla="*/ 60 h 133"/>
                <a:gd name="T6" fmla="*/ 1074 w 1156"/>
                <a:gd name="T7" fmla="*/ 61 h 133"/>
                <a:gd name="T8" fmla="*/ 1086 w 1156"/>
                <a:gd name="T9" fmla="*/ 75 h 133"/>
                <a:gd name="T10" fmla="*/ 998 w 1156"/>
                <a:gd name="T11" fmla="*/ 80 h 133"/>
                <a:gd name="T12" fmla="*/ 1024 w 1156"/>
                <a:gd name="T13" fmla="*/ 51 h 133"/>
                <a:gd name="T14" fmla="*/ 975 w 1156"/>
                <a:gd name="T15" fmla="*/ 53 h 133"/>
                <a:gd name="T16" fmla="*/ 946 w 1156"/>
                <a:gd name="T17" fmla="*/ 85 h 133"/>
                <a:gd name="T18" fmla="*/ 982 w 1156"/>
                <a:gd name="T19" fmla="*/ 70 h 133"/>
                <a:gd name="T20" fmla="*/ 951 w 1156"/>
                <a:gd name="T21" fmla="*/ 57 h 133"/>
                <a:gd name="T22" fmla="*/ 904 w 1156"/>
                <a:gd name="T23" fmla="*/ 9 h 133"/>
                <a:gd name="T24" fmla="*/ 924 w 1156"/>
                <a:gd name="T25" fmla="*/ 65 h 133"/>
                <a:gd name="T26" fmla="*/ 943 w 1156"/>
                <a:gd name="T27" fmla="*/ 75 h 133"/>
                <a:gd name="T28" fmla="*/ 897 w 1156"/>
                <a:gd name="T29" fmla="*/ 59 h 133"/>
                <a:gd name="T30" fmla="*/ 830 w 1156"/>
                <a:gd name="T31" fmla="*/ 108 h 133"/>
                <a:gd name="T32" fmla="*/ 840 w 1156"/>
                <a:gd name="T33" fmla="*/ 41 h 133"/>
                <a:gd name="T34" fmla="*/ 789 w 1156"/>
                <a:gd name="T35" fmla="*/ 35 h 133"/>
                <a:gd name="T36" fmla="*/ 776 w 1156"/>
                <a:gd name="T37" fmla="*/ 101 h 133"/>
                <a:gd name="T38" fmla="*/ 807 w 1156"/>
                <a:gd name="T39" fmla="*/ 81 h 133"/>
                <a:gd name="T40" fmla="*/ 652 w 1156"/>
                <a:gd name="T41" fmla="*/ 75 h 133"/>
                <a:gd name="T42" fmla="*/ 684 w 1156"/>
                <a:gd name="T43" fmla="*/ 68 h 133"/>
                <a:gd name="T44" fmla="*/ 660 w 1156"/>
                <a:gd name="T45" fmla="*/ 57 h 133"/>
                <a:gd name="T46" fmla="*/ 671 w 1156"/>
                <a:gd name="T47" fmla="*/ 10 h 133"/>
                <a:gd name="T48" fmla="*/ 645 w 1156"/>
                <a:gd name="T49" fmla="*/ 75 h 133"/>
                <a:gd name="T50" fmla="*/ 598 w 1156"/>
                <a:gd name="T51" fmla="*/ 104 h 133"/>
                <a:gd name="T52" fmla="*/ 585 w 1156"/>
                <a:gd name="T53" fmla="*/ 43 h 133"/>
                <a:gd name="T54" fmla="*/ 572 w 1156"/>
                <a:gd name="T55" fmla="*/ 108 h 133"/>
                <a:gd name="T56" fmla="*/ 537 w 1156"/>
                <a:gd name="T57" fmla="*/ 100 h 133"/>
                <a:gd name="T58" fmla="*/ 531 w 1156"/>
                <a:gd name="T59" fmla="*/ 110 h 133"/>
                <a:gd name="T60" fmla="*/ 535 w 1156"/>
                <a:gd name="T61" fmla="*/ 41 h 133"/>
                <a:gd name="T62" fmla="*/ 480 w 1156"/>
                <a:gd name="T63" fmla="*/ 66 h 133"/>
                <a:gd name="T64" fmla="*/ 500 w 1156"/>
                <a:gd name="T65" fmla="*/ 85 h 133"/>
                <a:gd name="T66" fmla="*/ 509 w 1156"/>
                <a:gd name="T67" fmla="*/ 85 h 133"/>
                <a:gd name="T68" fmla="*/ 420 w 1156"/>
                <a:gd name="T69" fmla="*/ 21 h 133"/>
                <a:gd name="T70" fmla="*/ 405 w 1156"/>
                <a:gd name="T71" fmla="*/ 73 h 133"/>
                <a:gd name="T72" fmla="*/ 318 w 1156"/>
                <a:gd name="T73" fmla="*/ 126 h 133"/>
                <a:gd name="T74" fmla="*/ 327 w 1156"/>
                <a:gd name="T75" fmla="*/ 132 h 133"/>
                <a:gd name="T76" fmla="*/ 324 w 1156"/>
                <a:gd name="T77" fmla="*/ 68 h 133"/>
                <a:gd name="T78" fmla="*/ 295 w 1156"/>
                <a:gd name="T79" fmla="*/ 55 h 133"/>
                <a:gd name="T80" fmla="*/ 345 w 1156"/>
                <a:gd name="T81" fmla="*/ 71 h 133"/>
                <a:gd name="T82" fmla="*/ 343 w 1156"/>
                <a:gd name="T83" fmla="*/ 58 h 133"/>
                <a:gd name="T84" fmla="*/ 238 w 1156"/>
                <a:gd name="T85" fmla="*/ 74 h 133"/>
                <a:gd name="T86" fmla="*/ 231 w 1156"/>
                <a:gd name="T87" fmla="*/ 87 h 133"/>
                <a:gd name="T88" fmla="*/ 211 w 1156"/>
                <a:gd name="T89" fmla="*/ 25 h 133"/>
                <a:gd name="T90" fmla="*/ 201 w 1156"/>
                <a:gd name="T91" fmla="*/ 73 h 133"/>
                <a:gd name="T92" fmla="*/ 172 w 1156"/>
                <a:gd name="T93" fmla="*/ 77 h 133"/>
                <a:gd name="T94" fmla="*/ 178 w 1156"/>
                <a:gd name="T95" fmla="*/ 55 h 133"/>
                <a:gd name="T96" fmla="*/ 170 w 1156"/>
                <a:gd name="T97" fmla="*/ 26 h 133"/>
                <a:gd name="T98" fmla="*/ 101 w 1156"/>
                <a:gd name="T99" fmla="*/ 75 h 133"/>
                <a:gd name="T100" fmla="*/ 152 w 1156"/>
                <a:gd name="T101" fmla="*/ 75 h 133"/>
                <a:gd name="T102" fmla="*/ 103 w 1156"/>
                <a:gd name="T103" fmla="*/ 75 h 133"/>
                <a:gd name="T104" fmla="*/ 134 w 1156"/>
                <a:gd name="T105" fmla="*/ 8 h 133"/>
                <a:gd name="T106" fmla="*/ 36 w 1156"/>
                <a:gd name="T107" fmla="*/ 111 h 133"/>
                <a:gd name="T108" fmla="*/ 80 w 1156"/>
                <a:gd name="T109" fmla="*/ 70 h 133"/>
                <a:gd name="T110" fmla="*/ 12 w 1156"/>
                <a:gd name="T111" fmla="*/ 8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56" h="133">
                  <a:moveTo>
                    <a:pt x="1109" y="105"/>
                  </a:moveTo>
                  <a:cubicBezTo>
                    <a:pt x="1112" y="108"/>
                    <a:pt x="1115" y="110"/>
                    <a:pt x="1118" y="113"/>
                  </a:cubicBezTo>
                  <a:cubicBezTo>
                    <a:pt x="1121" y="111"/>
                    <a:pt x="1123" y="108"/>
                    <a:pt x="1125" y="105"/>
                  </a:cubicBezTo>
                  <a:cubicBezTo>
                    <a:pt x="1122" y="102"/>
                    <a:pt x="1119" y="99"/>
                    <a:pt x="1115" y="97"/>
                  </a:cubicBezTo>
                  <a:cubicBezTo>
                    <a:pt x="1113" y="99"/>
                    <a:pt x="1111" y="102"/>
                    <a:pt x="1109" y="105"/>
                  </a:cubicBezTo>
                  <a:moveTo>
                    <a:pt x="1086" y="75"/>
                  </a:moveTo>
                  <a:cubicBezTo>
                    <a:pt x="1082" y="75"/>
                    <a:pt x="1080" y="78"/>
                    <a:pt x="1080" y="80"/>
                  </a:cubicBezTo>
                  <a:cubicBezTo>
                    <a:pt x="1080" y="82"/>
                    <a:pt x="1081" y="85"/>
                    <a:pt x="1086" y="85"/>
                  </a:cubicBezTo>
                  <a:cubicBezTo>
                    <a:pt x="1090" y="85"/>
                    <a:pt x="1090" y="85"/>
                    <a:pt x="1090" y="85"/>
                  </a:cubicBezTo>
                  <a:cubicBezTo>
                    <a:pt x="1103" y="85"/>
                    <a:pt x="1114" y="81"/>
                    <a:pt x="1125" y="74"/>
                  </a:cubicBezTo>
                  <a:cubicBezTo>
                    <a:pt x="1138" y="65"/>
                    <a:pt x="1138" y="65"/>
                    <a:pt x="1138" y="65"/>
                  </a:cubicBezTo>
                  <a:cubicBezTo>
                    <a:pt x="1141" y="64"/>
                    <a:pt x="1145" y="62"/>
                    <a:pt x="1152" y="62"/>
                  </a:cubicBezTo>
                  <a:cubicBezTo>
                    <a:pt x="1156" y="54"/>
                    <a:pt x="1156" y="54"/>
                    <a:pt x="1156" y="54"/>
                  </a:cubicBezTo>
                  <a:cubicBezTo>
                    <a:pt x="1156" y="54"/>
                    <a:pt x="1156" y="54"/>
                    <a:pt x="1156" y="54"/>
                  </a:cubicBezTo>
                  <a:cubicBezTo>
                    <a:pt x="1150" y="54"/>
                    <a:pt x="1150" y="54"/>
                    <a:pt x="1150" y="54"/>
                  </a:cubicBezTo>
                  <a:cubicBezTo>
                    <a:pt x="1145" y="54"/>
                    <a:pt x="1140" y="53"/>
                    <a:pt x="1136" y="51"/>
                  </a:cubicBezTo>
                  <a:cubicBezTo>
                    <a:pt x="1123" y="46"/>
                    <a:pt x="1115" y="44"/>
                    <a:pt x="1110" y="44"/>
                  </a:cubicBezTo>
                  <a:cubicBezTo>
                    <a:pt x="1100" y="44"/>
                    <a:pt x="1093" y="50"/>
                    <a:pt x="1092" y="59"/>
                  </a:cubicBezTo>
                  <a:cubicBezTo>
                    <a:pt x="1096" y="69"/>
                    <a:pt x="1096" y="69"/>
                    <a:pt x="1096" y="69"/>
                  </a:cubicBezTo>
                  <a:cubicBezTo>
                    <a:pt x="1097" y="69"/>
                    <a:pt x="1097" y="69"/>
                    <a:pt x="1097" y="69"/>
                  </a:cubicBezTo>
                  <a:cubicBezTo>
                    <a:pt x="1099" y="62"/>
                    <a:pt x="1099" y="62"/>
                    <a:pt x="1099" y="62"/>
                  </a:cubicBezTo>
                  <a:cubicBezTo>
                    <a:pt x="1098" y="58"/>
                    <a:pt x="1098" y="58"/>
                    <a:pt x="1098" y="58"/>
                  </a:cubicBezTo>
                  <a:cubicBezTo>
                    <a:pt x="1101" y="56"/>
                    <a:pt x="1104" y="54"/>
                    <a:pt x="1109" y="54"/>
                  </a:cubicBezTo>
                  <a:cubicBezTo>
                    <a:pt x="1116" y="54"/>
                    <a:pt x="1124" y="56"/>
                    <a:pt x="1134" y="60"/>
                  </a:cubicBezTo>
                  <a:cubicBezTo>
                    <a:pt x="1134" y="60"/>
                    <a:pt x="1134" y="60"/>
                    <a:pt x="1134" y="60"/>
                  </a:cubicBezTo>
                  <a:cubicBezTo>
                    <a:pt x="1117" y="70"/>
                    <a:pt x="1104" y="75"/>
                    <a:pt x="1091" y="75"/>
                  </a:cubicBezTo>
                  <a:lnTo>
                    <a:pt x="1086" y="75"/>
                  </a:lnTo>
                  <a:close/>
                  <a:moveTo>
                    <a:pt x="1086" y="75"/>
                  </a:moveTo>
                  <a:cubicBezTo>
                    <a:pt x="1085" y="75"/>
                    <a:pt x="1085" y="75"/>
                    <a:pt x="1085" y="75"/>
                  </a:cubicBezTo>
                  <a:cubicBezTo>
                    <a:pt x="1084" y="75"/>
                    <a:pt x="1082" y="75"/>
                    <a:pt x="1080" y="74"/>
                  </a:cubicBezTo>
                  <a:cubicBezTo>
                    <a:pt x="1077" y="73"/>
                    <a:pt x="1074" y="70"/>
                    <a:pt x="1074" y="65"/>
                  </a:cubicBezTo>
                  <a:cubicBezTo>
                    <a:pt x="1074" y="61"/>
                    <a:pt x="1074" y="61"/>
                    <a:pt x="1074" y="61"/>
                  </a:cubicBezTo>
                  <a:cubicBezTo>
                    <a:pt x="1074" y="41"/>
                    <a:pt x="1074" y="20"/>
                    <a:pt x="1072" y="3"/>
                  </a:cubicBezTo>
                  <a:cubicBezTo>
                    <a:pt x="1072" y="2"/>
                    <a:pt x="1072" y="2"/>
                    <a:pt x="1072" y="2"/>
                  </a:cubicBezTo>
                  <a:cubicBezTo>
                    <a:pt x="1069" y="4"/>
                    <a:pt x="1067" y="7"/>
                    <a:pt x="1064" y="10"/>
                  </a:cubicBezTo>
                  <a:cubicBezTo>
                    <a:pt x="1065" y="27"/>
                    <a:pt x="1066" y="43"/>
                    <a:pt x="1066" y="58"/>
                  </a:cubicBezTo>
                  <a:cubicBezTo>
                    <a:pt x="1066" y="70"/>
                    <a:pt x="1066" y="75"/>
                    <a:pt x="1071" y="80"/>
                  </a:cubicBezTo>
                  <a:cubicBezTo>
                    <a:pt x="1075" y="84"/>
                    <a:pt x="1079" y="85"/>
                    <a:pt x="1085" y="85"/>
                  </a:cubicBezTo>
                  <a:cubicBezTo>
                    <a:pt x="1086" y="85"/>
                    <a:pt x="1086" y="85"/>
                    <a:pt x="1086" y="85"/>
                  </a:cubicBezTo>
                  <a:lnTo>
                    <a:pt x="1086" y="75"/>
                  </a:lnTo>
                  <a:close/>
                  <a:moveTo>
                    <a:pt x="1022" y="63"/>
                  </a:moveTo>
                  <a:cubicBezTo>
                    <a:pt x="1024" y="58"/>
                    <a:pt x="1028" y="55"/>
                    <a:pt x="1032" y="55"/>
                  </a:cubicBezTo>
                  <a:cubicBezTo>
                    <a:pt x="1037" y="55"/>
                    <a:pt x="1043" y="61"/>
                    <a:pt x="1045" y="73"/>
                  </a:cubicBezTo>
                  <a:cubicBezTo>
                    <a:pt x="1045" y="74"/>
                    <a:pt x="1044" y="74"/>
                    <a:pt x="1043" y="74"/>
                  </a:cubicBezTo>
                  <a:cubicBezTo>
                    <a:pt x="1039" y="74"/>
                    <a:pt x="1036" y="73"/>
                    <a:pt x="1033" y="71"/>
                  </a:cubicBezTo>
                  <a:cubicBezTo>
                    <a:pt x="1028" y="69"/>
                    <a:pt x="1024" y="67"/>
                    <a:pt x="1022" y="63"/>
                  </a:cubicBezTo>
                  <a:moveTo>
                    <a:pt x="1003" y="75"/>
                  </a:moveTo>
                  <a:cubicBezTo>
                    <a:pt x="999" y="75"/>
                    <a:pt x="998" y="78"/>
                    <a:pt x="998" y="80"/>
                  </a:cubicBezTo>
                  <a:cubicBezTo>
                    <a:pt x="998" y="82"/>
                    <a:pt x="999" y="85"/>
                    <a:pt x="1003" y="85"/>
                  </a:cubicBezTo>
                  <a:cubicBezTo>
                    <a:pt x="1005" y="85"/>
                    <a:pt x="1005" y="85"/>
                    <a:pt x="1005" y="85"/>
                  </a:cubicBezTo>
                  <a:cubicBezTo>
                    <a:pt x="1012" y="85"/>
                    <a:pt x="1016" y="82"/>
                    <a:pt x="1018" y="75"/>
                  </a:cubicBezTo>
                  <a:cubicBezTo>
                    <a:pt x="1019" y="75"/>
                    <a:pt x="1019" y="75"/>
                    <a:pt x="1019" y="75"/>
                  </a:cubicBezTo>
                  <a:cubicBezTo>
                    <a:pt x="1027" y="80"/>
                    <a:pt x="1035" y="84"/>
                    <a:pt x="1043" y="84"/>
                  </a:cubicBezTo>
                  <a:cubicBezTo>
                    <a:pt x="1047" y="84"/>
                    <a:pt x="1050" y="81"/>
                    <a:pt x="1051" y="74"/>
                  </a:cubicBezTo>
                  <a:cubicBezTo>
                    <a:pt x="1050" y="60"/>
                    <a:pt x="1044" y="46"/>
                    <a:pt x="1034" y="46"/>
                  </a:cubicBezTo>
                  <a:cubicBezTo>
                    <a:pt x="1031" y="46"/>
                    <a:pt x="1027" y="48"/>
                    <a:pt x="1024" y="51"/>
                  </a:cubicBezTo>
                  <a:cubicBezTo>
                    <a:pt x="1021" y="54"/>
                    <a:pt x="1019" y="57"/>
                    <a:pt x="1018" y="60"/>
                  </a:cubicBezTo>
                  <a:cubicBezTo>
                    <a:pt x="1016" y="71"/>
                    <a:pt x="1011" y="75"/>
                    <a:pt x="1005" y="75"/>
                  </a:cubicBezTo>
                  <a:lnTo>
                    <a:pt x="1003" y="75"/>
                  </a:lnTo>
                  <a:close/>
                  <a:moveTo>
                    <a:pt x="975" y="67"/>
                  </a:moveTo>
                  <a:cubicBezTo>
                    <a:pt x="972" y="64"/>
                    <a:pt x="968" y="61"/>
                    <a:pt x="965" y="59"/>
                  </a:cubicBezTo>
                  <a:cubicBezTo>
                    <a:pt x="964" y="57"/>
                    <a:pt x="962" y="56"/>
                    <a:pt x="961" y="54"/>
                  </a:cubicBezTo>
                  <a:cubicBezTo>
                    <a:pt x="961" y="54"/>
                    <a:pt x="961" y="54"/>
                    <a:pt x="961" y="54"/>
                  </a:cubicBezTo>
                  <a:cubicBezTo>
                    <a:pt x="965" y="53"/>
                    <a:pt x="970" y="53"/>
                    <a:pt x="975" y="53"/>
                  </a:cubicBezTo>
                  <a:cubicBezTo>
                    <a:pt x="981" y="53"/>
                    <a:pt x="986" y="54"/>
                    <a:pt x="990" y="55"/>
                  </a:cubicBezTo>
                  <a:cubicBezTo>
                    <a:pt x="990" y="55"/>
                    <a:pt x="990" y="55"/>
                    <a:pt x="990" y="55"/>
                  </a:cubicBezTo>
                  <a:cubicBezTo>
                    <a:pt x="985" y="60"/>
                    <a:pt x="980" y="63"/>
                    <a:pt x="976" y="67"/>
                  </a:cubicBezTo>
                  <a:lnTo>
                    <a:pt x="975" y="67"/>
                  </a:lnTo>
                  <a:close/>
                  <a:moveTo>
                    <a:pt x="943" y="75"/>
                  </a:moveTo>
                  <a:cubicBezTo>
                    <a:pt x="939" y="75"/>
                    <a:pt x="938" y="78"/>
                    <a:pt x="938" y="80"/>
                  </a:cubicBezTo>
                  <a:cubicBezTo>
                    <a:pt x="938" y="82"/>
                    <a:pt x="939" y="85"/>
                    <a:pt x="943" y="85"/>
                  </a:cubicBezTo>
                  <a:cubicBezTo>
                    <a:pt x="946" y="85"/>
                    <a:pt x="946" y="85"/>
                    <a:pt x="946" y="85"/>
                  </a:cubicBezTo>
                  <a:cubicBezTo>
                    <a:pt x="955" y="85"/>
                    <a:pt x="964" y="83"/>
                    <a:pt x="974" y="76"/>
                  </a:cubicBezTo>
                  <a:cubicBezTo>
                    <a:pt x="974" y="76"/>
                    <a:pt x="974" y="76"/>
                    <a:pt x="974" y="76"/>
                  </a:cubicBezTo>
                  <a:cubicBezTo>
                    <a:pt x="982" y="82"/>
                    <a:pt x="992" y="85"/>
                    <a:pt x="1001" y="85"/>
                  </a:cubicBezTo>
                  <a:cubicBezTo>
                    <a:pt x="1003" y="85"/>
                    <a:pt x="1003" y="85"/>
                    <a:pt x="1003" y="85"/>
                  </a:cubicBezTo>
                  <a:cubicBezTo>
                    <a:pt x="1003" y="75"/>
                    <a:pt x="1003" y="75"/>
                    <a:pt x="1003" y="75"/>
                  </a:cubicBezTo>
                  <a:cubicBezTo>
                    <a:pt x="1000" y="75"/>
                    <a:pt x="1000" y="75"/>
                    <a:pt x="1000" y="75"/>
                  </a:cubicBezTo>
                  <a:cubicBezTo>
                    <a:pt x="993" y="75"/>
                    <a:pt x="987" y="73"/>
                    <a:pt x="982" y="70"/>
                  </a:cubicBezTo>
                  <a:cubicBezTo>
                    <a:pt x="982" y="70"/>
                    <a:pt x="982" y="70"/>
                    <a:pt x="982" y="70"/>
                  </a:cubicBezTo>
                  <a:cubicBezTo>
                    <a:pt x="996" y="57"/>
                    <a:pt x="996" y="57"/>
                    <a:pt x="996" y="57"/>
                  </a:cubicBezTo>
                  <a:cubicBezTo>
                    <a:pt x="998" y="48"/>
                    <a:pt x="998" y="48"/>
                    <a:pt x="998" y="48"/>
                  </a:cubicBezTo>
                  <a:cubicBezTo>
                    <a:pt x="992" y="46"/>
                    <a:pt x="984" y="44"/>
                    <a:pt x="975" y="44"/>
                  </a:cubicBezTo>
                  <a:cubicBezTo>
                    <a:pt x="967" y="44"/>
                    <a:pt x="960" y="46"/>
                    <a:pt x="954" y="47"/>
                  </a:cubicBezTo>
                  <a:cubicBezTo>
                    <a:pt x="951" y="47"/>
                    <a:pt x="951" y="47"/>
                    <a:pt x="951" y="47"/>
                  </a:cubicBezTo>
                  <a:cubicBezTo>
                    <a:pt x="948" y="56"/>
                    <a:pt x="948" y="56"/>
                    <a:pt x="948" y="56"/>
                  </a:cubicBezTo>
                  <a:cubicBezTo>
                    <a:pt x="948" y="57"/>
                    <a:pt x="948" y="57"/>
                    <a:pt x="948" y="57"/>
                  </a:cubicBezTo>
                  <a:cubicBezTo>
                    <a:pt x="951" y="57"/>
                    <a:pt x="951" y="57"/>
                    <a:pt x="951" y="57"/>
                  </a:cubicBezTo>
                  <a:cubicBezTo>
                    <a:pt x="952" y="57"/>
                    <a:pt x="954" y="58"/>
                    <a:pt x="956" y="60"/>
                  </a:cubicBezTo>
                  <a:cubicBezTo>
                    <a:pt x="960" y="63"/>
                    <a:pt x="964" y="68"/>
                    <a:pt x="968" y="70"/>
                  </a:cubicBezTo>
                  <a:cubicBezTo>
                    <a:pt x="968" y="71"/>
                    <a:pt x="968" y="71"/>
                    <a:pt x="968" y="71"/>
                  </a:cubicBezTo>
                  <a:cubicBezTo>
                    <a:pt x="959" y="74"/>
                    <a:pt x="953" y="75"/>
                    <a:pt x="947" y="75"/>
                  </a:cubicBezTo>
                  <a:lnTo>
                    <a:pt x="943" y="75"/>
                  </a:lnTo>
                  <a:close/>
                  <a:moveTo>
                    <a:pt x="920" y="10"/>
                  </a:moveTo>
                  <a:cubicBezTo>
                    <a:pt x="917" y="6"/>
                    <a:pt x="914" y="4"/>
                    <a:pt x="911" y="1"/>
                  </a:cubicBezTo>
                  <a:cubicBezTo>
                    <a:pt x="909" y="3"/>
                    <a:pt x="906" y="6"/>
                    <a:pt x="904" y="9"/>
                  </a:cubicBezTo>
                  <a:cubicBezTo>
                    <a:pt x="908" y="11"/>
                    <a:pt x="910" y="14"/>
                    <a:pt x="914" y="17"/>
                  </a:cubicBezTo>
                  <a:cubicBezTo>
                    <a:pt x="916" y="15"/>
                    <a:pt x="918" y="13"/>
                    <a:pt x="920" y="10"/>
                  </a:cubicBezTo>
                  <a:moveTo>
                    <a:pt x="935" y="9"/>
                  </a:moveTo>
                  <a:cubicBezTo>
                    <a:pt x="932" y="5"/>
                    <a:pt x="929" y="3"/>
                    <a:pt x="926" y="0"/>
                  </a:cubicBezTo>
                  <a:cubicBezTo>
                    <a:pt x="924" y="2"/>
                    <a:pt x="922" y="5"/>
                    <a:pt x="920" y="8"/>
                  </a:cubicBezTo>
                  <a:cubicBezTo>
                    <a:pt x="923" y="10"/>
                    <a:pt x="926" y="13"/>
                    <a:pt x="929" y="16"/>
                  </a:cubicBezTo>
                  <a:cubicBezTo>
                    <a:pt x="931" y="14"/>
                    <a:pt x="933" y="12"/>
                    <a:pt x="935" y="9"/>
                  </a:cubicBezTo>
                  <a:moveTo>
                    <a:pt x="924" y="65"/>
                  </a:moveTo>
                  <a:cubicBezTo>
                    <a:pt x="919" y="67"/>
                    <a:pt x="915" y="67"/>
                    <a:pt x="912" y="67"/>
                  </a:cubicBezTo>
                  <a:cubicBezTo>
                    <a:pt x="906" y="67"/>
                    <a:pt x="901" y="66"/>
                    <a:pt x="901" y="63"/>
                  </a:cubicBezTo>
                  <a:cubicBezTo>
                    <a:pt x="901" y="59"/>
                    <a:pt x="909" y="53"/>
                    <a:pt x="923" y="45"/>
                  </a:cubicBezTo>
                  <a:lnTo>
                    <a:pt x="924" y="65"/>
                  </a:lnTo>
                  <a:close/>
                  <a:moveTo>
                    <a:pt x="925" y="74"/>
                  </a:moveTo>
                  <a:cubicBezTo>
                    <a:pt x="928" y="83"/>
                    <a:pt x="934" y="85"/>
                    <a:pt x="941" y="85"/>
                  </a:cubicBezTo>
                  <a:cubicBezTo>
                    <a:pt x="943" y="85"/>
                    <a:pt x="943" y="85"/>
                    <a:pt x="943" y="85"/>
                  </a:cubicBezTo>
                  <a:cubicBezTo>
                    <a:pt x="943" y="75"/>
                    <a:pt x="943" y="75"/>
                    <a:pt x="943" y="75"/>
                  </a:cubicBezTo>
                  <a:cubicBezTo>
                    <a:pt x="941" y="75"/>
                    <a:pt x="941" y="75"/>
                    <a:pt x="941" y="75"/>
                  </a:cubicBezTo>
                  <a:cubicBezTo>
                    <a:pt x="938" y="75"/>
                    <a:pt x="935" y="74"/>
                    <a:pt x="933" y="73"/>
                  </a:cubicBezTo>
                  <a:cubicBezTo>
                    <a:pt x="930" y="71"/>
                    <a:pt x="930" y="67"/>
                    <a:pt x="930" y="61"/>
                  </a:cubicBezTo>
                  <a:cubicBezTo>
                    <a:pt x="930" y="49"/>
                    <a:pt x="930" y="36"/>
                    <a:pt x="929" y="24"/>
                  </a:cubicBezTo>
                  <a:cubicBezTo>
                    <a:pt x="928" y="24"/>
                    <a:pt x="928" y="24"/>
                    <a:pt x="928" y="24"/>
                  </a:cubicBezTo>
                  <a:cubicBezTo>
                    <a:pt x="926" y="26"/>
                    <a:pt x="924" y="28"/>
                    <a:pt x="922" y="30"/>
                  </a:cubicBezTo>
                  <a:cubicBezTo>
                    <a:pt x="923" y="37"/>
                    <a:pt x="923" y="37"/>
                    <a:pt x="923" y="37"/>
                  </a:cubicBezTo>
                  <a:cubicBezTo>
                    <a:pt x="909" y="44"/>
                    <a:pt x="900" y="52"/>
                    <a:pt x="897" y="59"/>
                  </a:cubicBezTo>
                  <a:cubicBezTo>
                    <a:pt x="895" y="62"/>
                    <a:pt x="894" y="66"/>
                    <a:pt x="894" y="68"/>
                  </a:cubicBezTo>
                  <a:cubicBezTo>
                    <a:pt x="894" y="74"/>
                    <a:pt x="901" y="77"/>
                    <a:pt x="909" y="77"/>
                  </a:cubicBezTo>
                  <a:cubicBezTo>
                    <a:pt x="915" y="77"/>
                    <a:pt x="920" y="76"/>
                    <a:pt x="925" y="74"/>
                  </a:cubicBezTo>
                  <a:moveTo>
                    <a:pt x="830" y="108"/>
                  </a:moveTo>
                  <a:cubicBezTo>
                    <a:pt x="834" y="111"/>
                    <a:pt x="837" y="114"/>
                    <a:pt x="840" y="117"/>
                  </a:cubicBezTo>
                  <a:cubicBezTo>
                    <a:pt x="843" y="114"/>
                    <a:pt x="845" y="112"/>
                    <a:pt x="846" y="109"/>
                  </a:cubicBezTo>
                  <a:cubicBezTo>
                    <a:pt x="843" y="105"/>
                    <a:pt x="840" y="102"/>
                    <a:pt x="837" y="100"/>
                  </a:cubicBezTo>
                  <a:cubicBezTo>
                    <a:pt x="835" y="103"/>
                    <a:pt x="833" y="105"/>
                    <a:pt x="830" y="108"/>
                  </a:cubicBezTo>
                  <a:moveTo>
                    <a:pt x="820" y="75"/>
                  </a:moveTo>
                  <a:cubicBezTo>
                    <a:pt x="816" y="75"/>
                    <a:pt x="815" y="78"/>
                    <a:pt x="815" y="80"/>
                  </a:cubicBezTo>
                  <a:cubicBezTo>
                    <a:pt x="815" y="82"/>
                    <a:pt x="816" y="85"/>
                    <a:pt x="820" y="85"/>
                  </a:cubicBezTo>
                  <a:cubicBezTo>
                    <a:pt x="821" y="85"/>
                    <a:pt x="821" y="85"/>
                    <a:pt x="821" y="85"/>
                  </a:cubicBezTo>
                  <a:cubicBezTo>
                    <a:pt x="834" y="85"/>
                    <a:pt x="839" y="84"/>
                    <a:pt x="843" y="80"/>
                  </a:cubicBezTo>
                  <a:cubicBezTo>
                    <a:pt x="846" y="76"/>
                    <a:pt x="848" y="71"/>
                    <a:pt x="848" y="65"/>
                  </a:cubicBezTo>
                  <a:cubicBezTo>
                    <a:pt x="848" y="57"/>
                    <a:pt x="844" y="47"/>
                    <a:pt x="840" y="41"/>
                  </a:cubicBezTo>
                  <a:cubicBezTo>
                    <a:pt x="840" y="41"/>
                    <a:pt x="840" y="41"/>
                    <a:pt x="840" y="41"/>
                  </a:cubicBezTo>
                  <a:cubicBezTo>
                    <a:pt x="838" y="43"/>
                    <a:pt x="836" y="46"/>
                    <a:pt x="834" y="50"/>
                  </a:cubicBezTo>
                  <a:cubicBezTo>
                    <a:pt x="838" y="58"/>
                    <a:pt x="842" y="66"/>
                    <a:pt x="842" y="70"/>
                  </a:cubicBezTo>
                  <a:cubicBezTo>
                    <a:pt x="842" y="71"/>
                    <a:pt x="840" y="72"/>
                    <a:pt x="838" y="73"/>
                  </a:cubicBezTo>
                  <a:cubicBezTo>
                    <a:pt x="834" y="74"/>
                    <a:pt x="829" y="75"/>
                    <a:pt x="822" y="75"/>
                  </a:cubicBezTo>
                  <a:lnTo>
                    <a:pt x="820" y="75"/>
                  </a:lnTo>
                  <a:close/>
                  <a:moveTo>
                    <a:pt x="773" y="35"/>
                  </a:moveTo>
                  <a:cubicBezTo>
                    <a:pt x="776" y="38"/>
                    <a:pt x="779" y="40"/>
                    <a:pt x="782" y="43"/>
                  </a:cubicBezTo>
                  <a:cubicBezTo>
                    <a:pt x="785" y="41"/>
                    <a:pt x="787" y="38"/>
                    <a:pt x="789" y="35"/>
                  </a:cubicBezTo>
                  <a:cubicBezTo>
                    <a:pt x="786" y="32"/>
                    <a:pt x="783" y="29"/>
                    <a:pt x="779" y="27"/>
                  </a:cubicBezTo>
                  <a:cubicBezTo>
                    <a:pt x="777" y="29"/>
                    <a:pt x="775" y="32"/>
                    <a:pt x="773" y="35"/>
                  </a:cubicBezTo>
                  <a:moveTo>
                    <a:pt x="798" y="51"/>
                  </a:moveTo>
                  <a:cubicBezTo>
                    <a:pt x="796" y="54"/>
                    <a:pt x="794" y="57"/>
                    <a:pt x="792" y="60"/>
                  </a:cubicBezTo>
                  <a:cubicBezTo>
                    <a:pt x="794" y="63"/>
                    <a:pt x="796" y="67"/>
                    <a:pt x="799" y="73"/>
                  </a:cubicBezTo>
                  <a:cubicBezTo>
                    <a:pt x="801" y="80"/>
                    <a:pt x="801" y="83"/>
                    <a:pt x="801" y="86"/>
                  </a:cubicBezTo>
                  <a:cubicBezTo>
                    <a:pt x="801" y="89"/>
                    <a:pt x="799" y="92"/>
                    <a:pt x="796" y="94"/>
                  </a:cubicBezTo>
                  <a:cubicBezTo>
                    <a:pt x="791" y="98"/>
                    <a:pt x="783" y="101"/>
                    <a:pt x="776" y="101"/>
                  </a:cubicBezTo>
                  <a:cubicBezTo>
                    <a:pt x="770" y="101"/>
                    <a:pt x="764" y="99"/>
                    <a:pt x="761" y="96"/>
                  </a:cubicBezTo>
                  <a:cubicBezTo>
                    <a:pt x="758" y="93"/>
                    <a:pt x="756" y="89"/>
                    <a:pt x="756" y="82"/>
                  </a:cubicBezTo>
                  <a:cubicBezTo>
                    <a:pt x="756" y="78"/>
                    <a:pt x="757" y="72"/>
                    <a:pt x="760" y="67"/>
                  </a:cubicBezTo>
                  <a:cubicBezTo>
                    <a:pt x="757" y="65"/>
                    <a:pt x="757" y="65"/>
                    <a:pt x="757" y="65"/>
                  </a:cubicBezTo>
                  <a:cubicBezTo>
                    <a:pt x="753" y="71"/>
                    <a:pt x="750" y="78"/>
                    <a:pt x="750" y="89"/>
                  </a:cubicBezTo>
                  <a:cubicBezTo>
                    <a:pt x="750" y="103"/>
                    <a:pt x="760" y="113"/>
                    <a:pt x="775" y="113"/>
                  </a:cubicBezTo>
                  <a:cubicBezTo>
                    <a:pt x="784" y="113"/>
                    <a:pt x="796" y="107"/>
                    <a:pt x="802" y="100"/>
                  </a:cubicBezTo>
                  <a:cubicBezTo>
                    <a:pt x="804" y="97"/>
                    <a:pt x="807" y="89"/>
                    <a:pt x="807" y="81"/>
                  </a:cubicBezTo>
                  <a:cubicBezTo>
                    <a:pt x="807" y="81"/>
                    <a:pt x="807" y="81"/>
                    <a:pt x="807" y="81"/>
                  </a:cubicBezTo>
                  <a:cubicBezTo>
                    <a:pt x="810" y="84"/>
                    <a:pt x="814" y="85"/>
                    <a:pt x="819" y="85"/>
                  </a:cubicBezTo>
                  <a:cubicBezTo>
                    <a:pt x="820" y="85"/>
                    <a:pt x="820" y="85"/>
                    <a:pt x="820" y="85"/>
                  </a:cubicBezTo>
                  <a:cubicBezTo>
                    <a:pt x="820" y="75"/>
                    <a:pt x="820" y="75"/>
                    <a:pt x="820" y="75"/>
                  </a:cubicBezTo>
                  <a:cubicBezTo>
                    <a:pt x="819" y="75"/>
                    <a:pt x="819" y="75"/>
                    <a:pt x="819" y="75"/>
                  </a:cubicBezTo>
                  <a:cubicBezTo>
                    <a:pt x="811" y="75"/>
                    <a:pt x="807" y="74"/>
                    <a:pt x="805" y="66"/>
                  </a:cubicBezTo>
                  <a:cubicBezTo>
                    <a:pt x="803" y="61"/>
                    <a:pt x="801" y="57"/>
                    <a:pt x="798" y="51"/>
                  </a:cubicBezTo>
                  <a:close/>
                  <a:moveTo>
                    <a:pt x="652" y="75"/>
                  </a:moveTo>
                  <a:cubicBezTo>
                    <a:pt x="648" y="75"/>
                    <a:pt x="647" y="78"/>
                    <a:pt x="647" y="80"/>
                  </a:cubicBezTo>
                  <a:cubicBezTo>
                    <a:pt x="647" y="82"/>
                    <a:pt x="648" y="85"/>
                    <a:pt x="652" y="85"/>
                  </a:cubicBezTo>
                  <a:cubicBezTo>
                    <a:pt x="655" y="85"/>
                    <a:pt x="655" y="85"/>
                    <a:pt x="655" y="85"/>
                  </a:cubicBezTo>
                  <a:cubicBezTo>
                    <a:pt x="661" y="85"/>
                    <a:pt x="667" y="83"/>
                    <a:pt x="674" y="81"/>
                  </a:cubicBezTo>
                  <a:cubicBezTo>
                    <a:pt x="684" y="77"/>
                    <a:pt x="690" y="77"/>
                    <a:pt x="703" y="72"/>
                  </a:cubicBezTo>
                  <a:cubicBezTo>
                    <a:pt x="707" y="62"/>
                    <a:pt x="707" y="62"/>
                    <a:pt x="707" y="62"/>
                  </a:cubicBezTo>
                  <a:cubicBezTo>
                    <a:pt x="706" y="62"/>
                    <a:pt x="706" y="62"/>
                    <a:pt x="706" y="62"/>
                  </a:cubicBezTo>
                  <a:cubicBezTo>
                    <a:pt x="697" y="65"/>
                    <a:pt x="690" y="68"/>
                    <a:pt x="684" y="68"/>
                  </a:cubicBezTo>
                  <a:cubicBezTo>
                    <a:pt x="681" y="68"/>
                    <a:pt x="677" y="66"/>
                    <a:pt x="674" y="63"/>
                  </a:cubicBezTo>
                  <a:cubicBezTo>
                    <a:pt x="669" y="60"/>
                    <a:pt x="667" y="56"/>
                    <a:pt x="667" y="52"/>
                  </a:cubicBezTo>
                  <a:cubicBezTo>
                    <a:pt x="667" y="49"/>
                    <a:pt x="673" y="45"/>
                    <a:pt x="682" y="45"/>
                  </a:cubicBezTo>
                  <a:cubicBezTo>
                    <a:pt x="687" y="45"/>
                    <a:pt x="692" y="47"/>
                    <a:pt x="696" y="50"/>
                  </a:cubicBezTo>
                  <a:cubicBezTo>
                    <a:pt x="698" y="49"/>
                    <a:pt x="698" y="49"/>
                    <a:pt x="698" y="49"/>
                  </a:cubicBezTo>
                  <a:cubicBezTo>
                    <a:pt x="693" y="41"/>
                    <a:pt x="687" y="36"/>
                    <a:pt x="680" y="36"/>
                  </a:cubicBezTo>
                  <a:cubicBezTo>
                    <a:pt x="673" y="36"/>
                    <a:pt x="667" y="40"/>
                    <a:pt x="663" y="46"/>
                  </a:cubicBezTo>
                  <a:cubicBezTo>
                    <a:pt x="661" y="50"/>
                    <a:pt x="660" y="53"/>
                    <a:pt x="660" y="57"/>
                  </a:cubicBezTo>
                  <a:cubicBezTo>
                    <a:pt x="660" y="64"/>
                    <a:pt x="663" y="69"/>
                    <a:pt x="669" y="73"/>
                  </a:cubicBezTo>
                  <a:cubicBezTo>
                    <a:pt x="669" y="73"/>
                    <a:pt x="669" y="73"/>
                    <a:pt x="669" y="73"/>
                  </a:cubicBezTo>
                  <a:cubicBezTo>
                    <a:pt x="664" y="74"/>
                    <a:pt x="660" y="75"/>
                    <a:pt x="657" y="75"/>
                  </a:cubicBezTo>
                  <a:lnTo>
                    <a:pt x="652" y="75"/>
                  </a:lnTo>
                  <a:close/>
                  <a:moveTo>
                    <a:pt x="665" y="18"/>
                  </a:moveTo>
                  <a:cubicBezTo>
                    <a:pt x="668" y="21"/>
                    <a:pt x="671" y="24"/>
                    <a:pt x="674" y="27"/>
                  </a:cubicBezTo>
                  <a:cubicBezTo>
                    <a:pt x="677" y="24"/>
                    <a:pt x="679" y="22"/>
                    <a:pt x="681" y="19"/>
                  </a:cubicBezTo>
                  <a:cubicBezTo>
                    <a:pt x="678" y="16"/>
                    <a:pt x="675" y="13"/>
                    <a:pt x="671" y="10"/>
                  </a:cubicBezTo>
                  <a:cubicBezTo>
                    <a:pt x="669" y="13"/>
                    <a:pt x="667" y="16"/>
                    <a:pt x="665" y="18"/>
                  </a:cubicBezTo>
                  <a:moveTo>
                    <a:pt x="640" y="75"/>
                  </a:moveTo>
                  <a:cubicBezTo>
                    <a:pt x="634" y="75"/>
                    <a:pt x="630" y="75"/>
                    <a:pt x="625" y="73"/>
                  </a:cubicBezTo>
                  <a:cubicBezTo>
                    <a:pt x="620" y="72"/>
                    <a:pt x="616" y="70"/>
                    <a:pt x="616" y="66"/>
                  </a:cubicBezTo>
                  <a:cubicBezTo>
                    <a:pt x="616" y="62"/>
                    <a:pt x="621" y="58"/>
                    <a:pt x="625" y="58"/>
                  </a:cubicBezTo>
                  <a:cubicBezTo>
                    <a:pt x="628" y="58"/>
                    <a:pt x="631" y="60"/>
                    <a:pt x="634" y="63"/>
                  </a:cubicBezTo>
                  <a:cubicBezTo>
                    <a:pt x="637" y="66"/>
                    <a:pt x="639" y="70"/>
                    <a:pt x="640" y="75"/>
                  </a:cubicBezTo>
                  <a:moveTo>
                    <a:pt x="645" y="75"/>
                  </a:moveTo>
                  <a:cubicBezTo>
                    <a:pt x="643" y="58"/>
                    <a:pt x="635" y="48"/>
                    <a:pt x="628" y="48"/>
                  </a:cubicBezTo>
                  <a:cubicBezTo>
                    <a:pt x="623" y="48"/>
                    <a:pt x="618" y="51"/>
                    <a:pt x="615" y="56"/>
                  </a:cubicBezTo>
                  <a:cubicBezTo>
                    <a:pt x="613" y="59"/>
                    <a:pt x="611" y="63"/>
                    <a:pt x="611" y="68"/>
                  </a:cubicBezTo>
                  <a:cubicBezTo>
                    <a:pt x="611" y="80"/>
                    <a:pt x="620" y="85"/>
                    <a:pt x="636" y="85"/>
                  </a:cubicBezTo>
                  <a:cubicBezTo>
                    <a:pt x="640" y="85"/>
                    <a:pt x="640" y="85"/>
                    <a:pt x="640" y="85"/>
                  </a:cubicBezTo>
                  <a:cubicBezTo>
                    <a:pt x="639" y="89"/>
                    <a:pt x="636" y="92"/>
                    <a:pt x="632" y="96"/>
                  </a:cubicBezTo>
                  <a:cubicBezTo>
                    <a:pt x="626" y="103"/>
                    <a:pt x="618" y="107"/>
                    <a:pt x="610" y="107"/>
                  </a:cubicBezTo>
                  <a:cubicBezTo>
                    <a:pt x="605" y="107"/>
                    <a:pt x="601" y="106"/>
                    <a:pt x="598" y="104"/>
                  </a:cubicBezTo>
                  <a:cubicBezTo>
                    <a:pt x="597" y="107"/>
                    <a:pt x="597" y="107"/>
                    <a:pt x="597" y="107"/>
                  </a:cubicBezTo>
                  <a:cubicBezTo>
                    <a:pt x="605" y="112"/>
                    <a:pt x="613" y="115"/>
                    <a:pt x="620" y="115"/>
                  </a:cubicBezTo>
                  <a:cubicBezTo>
                    <a:pt x="624" y="115"/>
                    <a:pt x="633" y="111"/>
                    <a:pt x="639" y="101"/>
                  </a:cubicBezTo>
                  <a:cubicBezTo>
                    <a:pt x="643" y="96"/>
                    <a:pt x="645" y="90"/>
                    <a:pt x="645" y="85"/>
                  </a:cubicBezTo>
                  <a:cubicBezTo>
                    <a:pt x="652" y="85"/>
                    <a:pt x="652" y="85"/>
                    <a:pt x="652" y="85"/>
                  </a:cubicBezTo>
                  <a:cubicBezTo>
                    <a:pt x="652" y="75"/>
                    <a:pt x="652" y="75"/>
                    <a:pt x="652" y="75"/>
                  </a:cubicBezTo>
                  <a:lnTo>
                    <a:pt x="645" y="75"/>
                  </a:lnTo>
                  <a:close/>
                  <a:moveTo>
                    <a:pt x="585" y="43"/>
                  </a:moveTo>
                  <a:cubicBezTo>
                    <a:pt x="583" y="47"/>
                    <a:pt x="581" y="50"/>
                    <a:pt x="579" y="54"/>
                  </a:cubicBezTo>
                  <a:cubicBezTo>
                    <a:pt x="583" y="59"/>
                    <a:pt x="586" y="65"/>
                    <a:pt x="589" y="71"/>
                  </a:cubicBezTo>
                  <a:cubicBezTo>
                    <a:pt x="589" y="73"/>
                    <a:pt x="590" y="74"/>
                    <a:pt x="590" y="75"/>
                  </a:cubicBezTo>
                  <a:cubicBezTo>
                    <a:pt x="590" y="76"/>
                    <a:pt x="590" y="78"/>
                    <a:pt x="589" y="79"/>
                  </a:cubicBezTo>
                  <a:cubicBezTo>
                    <a:pt x="584" y="91"/>
                    <a:pt x="572" y="100"/>
                    <a:pt x="561" y="101"/>
                  </a:cubicBezTo>
                  <a:cubicBezTo>
                    <a:pt x="557" y="101"/>
                    <a:pt x="554" y="100"/>
                    <a:pt x="552" y="99"/>
                  </a:cubicBezTo>
                  <a:cubicBezTo>
                    <a:pt x="551" y="102"/>
                    <a:pt x="551" y="102"/>
                    <a:pt x="551" y="102"/>
                  </a:cubicBezTo>
                  <a:cubicBezTo>
                    <a:pt x="559" y="106"/>
                    <a:pt x="566" y="108"/>
                    <a:pt x="572" y="108"/>
                  </a:cubicBezTo>
                  <a:cubicBezTo>
                    <a:pt x="576" y="108"/>
                    <a:pt x="580" y="106"/>
                    <a:pt x="585" y="101"/>
                  </a:cubicBezTo>
                  <a:cubicBezTo>
                    <a:pt x="591" y="93"/>
                    <a:pt x="595" y="86"/>
                    <a:pt x="595" y="78"/>
                  </a:cubicBezTo>
                  <a:cubicBezTo>
                    <a:pt x="595" y="70"/>
                    <a:pt x="595" y="70"/>
                    <a:pt x="595" y="70"/>
                  </a:cubicBezTo>
                  <a:cubicBezTo>
                    <a:pt x="595" y="63"/>
                    <a:pt x="593" y="58"/>
                    <a:pt x="591" y="54"/>
                  </a:cubicBezTo>
                  <a:cubicBezTo>
                    <a:pt x="585" y="44"/>
                    <a:pt x="585" y="44"/>
                    <a:pt x="585" y="44"/>
                  </a:cubicBezTo>
                  <a:lnTo>
                    <a:pt x="585" y="43"/>
                  </a:lnTo>
                  <a:close/>
                  <a:moveTo>
                    <a:pt x="546" y="109"/>
                  </a:moveTo>
                  <a:cubicBezTo>
                    <a:pt x="543" y="105"/>
                    <a:pt x="541" y="102"/>
                    <a:pt x="537" y="100"/>
                  </a:cubicBezTo>
                  <a:cubicBezTo>
                    <a:pt x="535" y="102"/>
                    <a:pt x="533" y="105"/>
                    <a:pt x="531" y="108"/>
                  </a:cubicBezTo>
                  <a:cubicBezTo>
                    <a:pt x="534" y="110"/>
                    <a:pt x="537" y="113"/>
                    <a:pt x="540" y="116"/>
                  </a:cubicBezTo>
                  <a:cubicBezTo>
                    <a:pt x="543" y="114"/>
                    <a:pt x="544" y="112"/>
                    <a:pt x="546" y="109"/>
                  </a:cubicBezTo>
                  <a:moveTo>
                    <a:pt x="531" y="110"/>
                  </a:moveTo>
                  <a:cubicBezTo>
                    <a:pt x="528" y="106"/>
                    <a:pt x="525" y="104"/>
                    <a:pt x="522" y="101"/>
                  </a:cubicBezTo>
                  <a:cubicBezTo>
                    <a:pt x="520" y="103"/>
                    <a:pt x="518" y="106"/>
                    <a:pt x="516" y="109"/>
                  </a:cubicBezTo>
                  <a:cubicBezTo>
                    <a:pt x="519" y="111"/>
                    <a:pt x="522" y="114"/>
                    <a:pt x="525" y="117"/>
                  </a:cubicBezTo>
                  <a:cubicBezTo>
                    <a:pt x="527" y="115"/>
                    <a:pt x="529" y="113"/>
                    <a:pt x="531" y="110"/>
                  </a:cubicBezTo>
                  <a:moveTo>
                    <a:pt x="516" y="75"/>
                  </a:moveTo>
                  <a:cubicBezTo>
                    <a:pt x="511" y="75"/>
                    <a:pt x="510" y="78"/>
                    <a:pt x="510" y="80"/>
                  </a:cubicBezTo>
                  <a:cubicBezTo>
                    <a:pt x="510" y="82"/>
                    <a:pt x="511" y="85"/>
                    <a:pt x="516" y="85"/>
                  </a:cubicBezTo>
                  <a:cubicBezTo>
                    <a:pt x="517" y="85"/>
                    <a:pt x="517" y="85"/>
                    <a:pt x="517" y="85"/>
                  </a:cubicBezTo>
                  <a:cubicBezTo>
                    <a:pt x="529" y="85"/>
                    <a:pt x="535" y="84"/>
                    <a:pt x="538" y="80"/>
                  </a:cubicBezTo>
                  <a:cubicBezTo>
                    <a:pt x="541" y="76"/>
                    <a:pt x="544" y="71"/>
                    <a:pt x="544" y="65"/>
                  </a:cubicBezTo>
                  <a:cubicBezTo>
                    <a:pt x="544" y="57"/>
                    <a:pt x="539" y="47"/>
                    <a:pt x="536" y="41"/>
                  </a:cubicBezTo>
                  <a:cubicBezTo>
                    <a:pt x="535" y="41"/>
                    <a:pt x="535" y="41"/>
                    <a:pt x="535" y="41"/>
                  </a:cubicBezTo>
                  <a:cubicBezTo>
                    <a:pt x="533" y="43"/>
                    <a:pt x="531" y="46"/>
                    <a:pt x="529" y="50"/>
                  </a:cubicBezTo>
                  <a:cubicBezTo>
                    <a:pt x="534" y="58"/>
                    <a:pt x="537" y="66"/>
                    <a:pt x="537" y="70"/>
                  </a:cubicBezTo>
                  <a:cubicBezTo>
                    <a:pt x="537" y="71"/>
                    <a:pt x="536" y="72"/>
                    <a:pt x="533" y="73"/>
                  </a:cubicBezTo>
                  <a:cubicBezTo>
                    <a:pt x="529" y="74"/>
                    <a:pt x="524" y="75"/>
                    <a:pt x="517" y="75"/>
                  </a:cubicBezTo>
                  <a:lnTo>
                    <a:pt x="516" y="75"/>
                  </a:lnTo>
                  <a:close/>
                  <a:moveTo>
                    <a:pt x="503" y="75"/>
                  </a:moveTo>
                  <a:cubicBezTo>
                    <a:pt x="498" y="75"/>
                    <a:pt x="493" y="75"/>
                    <a:pt x="489" y="73"/>
                  </a:cubicBezTo>
                  <a:cubicBezTo>
                    <a:pt x="484" y="72"/>
                    <a:pt x="480" y="70"/>
                    <a:pt x="480" y="66"/>
                  </a:cubicBezTo>
                  <a:cubicBezTo>
                    <a:pt x="480" y="62"/>
                    <a:pt x="484" y="58"/>
                    <a:pt x="489" y="58"/>
                  </a:cubicBezTo>
                  <a:cubicBezTo>
                    <a:pt x="492" y="58"/>
                    <a:pt x="495" y="60"/>
                    <a:pt x="497" y="63"/>
                  </a:cubicBezTo>
                  <a:cubicBezTo>
                    <a:pt x="500" y="66"/>
                    <a:pt x="502" y="70"/>
                    <a:pt x="503" y="75"/>
                  </a:cubicBezTo>
                  <a:moveTo>
                    <a:pt x="509" y="75"/>
                  </a:moveTo>
                  <a:cubicBezTo>
                    <a:pt x="506" y="58"/>
                    <a:pt x="499" y="48"/>
                    <a:pt x="491" y="48"/>
                  </a:cubicBezTo>
                  <a:cubicBezTo>
                    <a:pt x="486" y="48"/>
                    <a:pt x="482" y="51"/>
                    <a:pt x="479" y="56"/>
                  </a:cubicBezTo>
                  <a:cubicBezTo>
                    <a:pt x="477" y="59"/>
                    <a:pt x="475" y="63"/>
                    <a:pt x="475" y="68"/>
                  </a:cubicBezTo>
                  <a:cubicBezTo>
                    <a:pt x="475" y="80"/>
                    <a:pt x="483" y="85"/>
                    <a:pt x="500" y="85"/>
                  </a:cubicBezTo>
                  <a:cubicBezTo>
                    <a:pt x="503" y="85"/>
                    <a:pt x="503" y="85"/>
                    <a:pt x="503" y="85"/>
                  </a:cubicBezTo>
                  <a:cubicBezTo>
                    <a:pt x="502" y="89"/>
                    <a:pt x="500" y="92"/>
                    <a:pt x="496" y="96"/>
                  </a:cubicBezTo>
                  <a:cubicBezTo>
                    <a:pt x="489" y="103"/>
                    <a:pt x="482" y="107"/>
                    <a:pt x="474" y="107"/>
                  </a:cubicBezTo>
                  <a:cubicBezTo>
                    <a:pt x="469" y="107"/>
                    <a:pt x="465" y="106"/>
                    <a:pt x="462" y="104"/>
                  </a:cubicBezTo>
                  <a:cubicBezTo>
                    <a:pt x="461" y="107"/>
                    <a:pt x="461" y="107"/>
                    <a:pt x="461" y="107"/>
                  </a:cubicBezTo>
                  <a:cubicBezTo>
                    <a:pt x="468" y="112"/>
                    <a:pt x="476" y="115"/>
                    <a:pt x="484" y="115"/>
                  </a:cubicBezTo>
                  <a:cubicBezTo>
                    <a:pt x="488" y="115"/>
                    <a:pt x="497" y="111"/>
                    <a:pt x="503" y="101"/>
                  </a:cubicBezTo>
                  <a:cubicBezTo>
                    <a:pt x="506" y="96"/>
                    <a:pt x="509" y="90"/>
                    <a:pt x="509" y="85"/>
                  </a:cubicBezTo>
                  <a:cubicBezTo>
                    <a:pt x="516" y="85"/>
                    <a:pt x="516" y="85"/>
                    <a:pt x="516" y="85"/>
                  </a:cubicBezTo>
                  <a:cubicBezTo>
                    <a:pt x="516" y="75"/>
                    <a:pt x="516" y="75"/>
                    <a:pt x="516" y="75"/>
                  </a:cubicBezTo>
                  <a:lnTo>
                    <a:pt x="509" y="75"/>
                  </a:lnTo>
                  <a:close/>
                  <a:moveTo>
                    <a:pt x="420" y="21"/>
                  </a:moveTo>
                  <a:cubicBezTo>
                    <a:pt x="423" y="24"/>
                    <a:pt x="426" y="26"/>
                    <a:pt x="429" y="29"/>
                  </a:cubicBezTo>
                  <a:cubicBezTo>
                    <a:pt x="432" y="27"/>
                    <a:pt x="434" y="24"/>
                    <a:pt x="436" y="21"/>
                  </a:cubicBezTo>
                  <a:cubicBezTo>
                    <a:pt x="433" y="18"/>
                    <a:pt x="430" y="15"/>
                    <a:pt x="426" y="13"/>
                  </a:cubicBezTo>
                  <a:cubicBezTo>
                    <a:pt x="424" y="15"/>
                    <a:pt x="422" y="18"/>
                    <a:pt x="420" y="21"/>
                  </a:cubicBezTo>
                  <a:moveTo>
                    <a:pt x="448" y="39"/>
                  </a:moveTo>
                  <a:cubicBezTo>
                    <a:pt x="445" y="42"/>
                    <a:pt x="443" y="45"/>
                    <a:pt x="441" y="49"/>
                  </a:cubicBezTo>
                  <a:cubicBezTo>
                    <a:pt x="444" y="53"/>
                    <a:pt x="446" y="58"/>
                    <a:pt x="448" y="65"/>
                  </a:cubicBezTo>
                  <a:cubicBezTo>
                    <a:pt x="449" y="69"/>
                    <a:pt x="451" y="73"/>
                    <a:pt x="451" y="79"/>
                  </a:cubicBezTo>
                  <a:cubicBezTo>
                    <a:pt x="451" y="80"/>
                    <a:pt x="449" y="83"/>
                    <a:pt x="445" y="85"/>
                  </a:cubicBezTo>
                  <a:cubicBezTo>
                    <a:pt x="440" y="89"/>
                    <a:pt x="432" y="92"/>
                    <a:pt x="426" y="92"/>
                  </a:cubicBezTo>
                  <a:cubicBezTo>
                    <a:pt x="420" y="92"/>
                    <a:pt x="414" y="90"/>
                    <a:pt x="411" y="87"/>
                  </a:cubicBezTo>
                  <a:cubicBezTo>
                    <a:pt x="407" y="84"/>
                    <a:pt x="405" y="80"/>
                    <a:pt x="405" y="73"/>
                  </a:cubicBezTo>
                  <a:cubicBezTo>
                    <a:pt x="405" y="69"/>
                    <a:pt x="407" y="63"/>
                    <a:pt x="410" y="58"/>
                  </a:cubicBezTo>
                  <a:cubicBezTo>
                    <a:pt x="407" y="56"/>
                    <a:pt x="407" y="56"/>
                    <a:pt x="407" y="56"/>
                  </a:cubicBezTo>
                  <a:cubicBezTo>
                    <a:pt x="403" y="62"/>
                    <a:pt x="400" y="70"/>
                    <a:pt x="400" y="80"/>
                  </a:cubicBezTo>
                  <a:cubicBezTo>
                    <a:pt x="400" y="94"/>
                    <a:pt x="409" y="104"/>
                    <a:pt x="424" y="104"/>
                  </a:cubicBezTo>
                  <a:cubicBezTo>
                    <a:pt x="434" y="104"/>
                    <a:pt x="444" y="99"/>
                    <a:pt x="451" y="92"/>
                  </a:cubicBezTo>
                  <a:cubicBezTo>
                    <a:pt x="454" y="88"/>
                    <a:pt x="457" y="79"/>
                    <a:pt x="457" y="71"/>
                  </a:cubicBezTo>
                  <a:cubicBezTo>
                    <a:pt x="457" y="59"/>
                    <a:pt x="454" y="49"/>
                    <a:pt x="448" y="39"/>
                  </a:cubicBezTo>
                  <a:close/>
                  <a:moveTo>
                    <a:pt x="318" y="126"/>
                  </a:moveTo>
                  <a:cubicBezTo>
                    <a:pt x="315" y="122"/>
                    <a:pt x="312" y="119"/>
                    <a:pt x="309" y="117"/>
                  </a:cubicBezTo>
                  <a:cubicBezTo>
                    <a:pt x="307" y="119"/>
                    <a:pt x="305" y="122"/>
                    <a:pt x="303" y="125"/>
                  </a:cubicBezTo>
                  <a:cubicBezTo>
                    <a:pt x="306" y="127"/>
                    <a:pt x="309" y="130"/>
                    <a:pt x="312" y="133"/>
                  </a:cubicBezTo>
                  <a:cubicBezTo>
                    <a:pt x="314" y="131"/>
                    <a:pt x="316" y="129"/>
                    <a:pt x="318" y="126"/>
                  </a:cubicBezTo>
                  <a:moveTo>
                    <a:pt x="334" y="124"/>
                  </a:moveTo>
                  <a:cubicBezTo>
                    <a:pt x="330" y="121"/>
                    <a:pt x="328" y="118"/>
                    <a:pt x="324" y="116"/>
                  </a:cubicBezTo>
                  <a:cubicBezTo>
                    <a:pt x="322" y="118"/>
                    <a:pt x="320" y="121"/>
                    <a:pt x="318" y="123"/>
                  </a:cubicBezTo>
                  <a:cubicBezTo>
                    <a:pt x="321" y="126"/>
                    <a:pt x="324" y="129"/>
                    <a:pt x="327" y="132"/>
                  </a:cubicBezTo>
                  <a:cubicBezTo>
                    <a:pt x="330" y="130"/>
                    <a:pt x="331" y="128"/>
                    <a:pt x="334" y="124"/>
                  </a:cubicBezTo>
                  <a:moveTo>
                    <a:pt x="342" y="49"/>
                  </a:moveTo>
                  <a:cubicBezTo>
                    <a:pt x="340" y="49"/>
                    <a:pt x="338" y="49"/>
                    <a:pt x="336" y="49"/>
                  </a:cubicBezTo>
                  <a:cubicBezTo>
                    <a:pt x="328" y="49"/>
                    <a:pt x="321" y="46"/>
                    <a:pt x="321" y="42"/>
                  </a:cubicBezTo>
                  <a:cubicBezTo>
                    <a:pt x="321" y="39"/>
                    <a:pt x="325" y="35"/>
                    <a:pt x="330" y="35"/>
                  </a:cubicBezTo>
                  <a:cubicBezTo>
                    <a:pt x="335" y="35"/>
                    <a:pt x="339" y="40"/>
                    <a:pt x="342" y="49"/>
                  </a:cubicBezTo>
                  <a:moveTo>
                    <a:pt x="344" y="60"/>
                  </a:moveTo>
                  <a:cubicBezTo>
                    <a:pt x="344" y="64"/>
                    <a:pt x="337" y="67"/>
                    <a:pt x="324" y="68"/>
                  </a:cubicBezTo>
                  <a:cubicBezTo>
                    <a:pt x="320" y="77"/>
                    <a:pt x="320" y="77"/>
                    <a:pt x="320" y="77"/>
                  </a:cubicBezTo>
                  <a:cubicBezTo>
                    <a:pt x="320" y="77"/>
                    <a:pt x="320" y="77"/>
                    <a:pt x="320" y="77"/>
                  </a:cubicBezTo>
                  <a:cubicBezTo>
                    <a:pt x="334" y="77"/>
                    <a:pt x="349" y="80"/>
                    <a:pt x="349" y="83"/>
                  </a:cubicBezTo>
                  <a:cubicBezTo>
                    <a:pt x="346" y="86"/>
                    <a:pt x="343" y="88"/>
                    <a:pt x="338" y="91"/>
                  </a:cubicBezTo>
                  <a:cubicBezTo>
                    <a:pt x="331" y="95"/>
                    <a:pt x="325" y="97"/>
                    <a:pt x="315" y="97"/>
                  </a:cubicBezTo>
                  <a:cubicBezTo>
                    <a:pt x="307" y="97"/>
                    <a:pt x="301" y="94"/>
                    <a:pt x="296" y="88"/>
                  </a:cubicBezTo>
                  <a:cubicBezTo>
                    <a:pt x="293" y="83"/>
                    <a:pt x="291" y="78"/>
                    <a:pt x="291" y="72"/>
                  </a:cubicBezTo>
                  <a:cubicBezTo>
                    <a:pt x="291" y="67"/>
                    <a:pt x="292" y="61"/>
                    <a:pt x="295" y="55"/>
                  </a:cubicBezTo>
                  <a:cubicBezTo>
                    <a:pt x="291" y="54"/>
                    <a:pt x="291" y="54"/>
                    <a:pt x="291" y="54"/>
                  </a:cubicBezTo>
                  <a:cubicBezTo>
                    <a:pt x="288" y="62"/>
                    <a:pt x="286" y="70"/>
                    <a:pt x="286" y="79"/>
                  </a:cubicBezTo>
                  <a:cubicBezTo>
                    <a:pt x="286" y="88"/>
                    <a:pt x="289" y="95"/>
                    <a:pt x="294" y="101"/>
                  </a:cubicBezTo>
                  <a:cubicBezTo>
                    <a:pt x="299" y="105"/>
                    <a:pt x="306" y="108"/>
                    <a:pt x="314" y="108"/>
                  </a:cubicBezTo>
                  <a:cubicBezTo>
                    <a:pt x="325" y="108"/>
                    <a:pt x="333" y="105"/>
                    <a:pt x="342" y="100"/>
                  </a:cubicBezTo>
                  <a:cubicBezTo>
                    <a:pt x="346" y="97"/>
                    <a:pt x="350" y="93"/>
                    <a:pt x="351" y="90"/>
                  </a:cubicBezTo>
                  <a:cubicBezTo>
                    <a:pt x="353" y="87"/>
                    <a:pt x="354" y="84"/>
                    <a:pt x="354" y="81"/>
                  </a:cubicBezTo>
                  <a:cubicBezTo>
                    <a:pt x="354" y="75"/>
                    <a:pt x="353" y="73"/>
                    <a:pt x="345" y="71"/>
                  </a:cubicBezTo>
                  <a:cubicBezTo>
                    <a:pt x="347" y="67"/>
                    <a:pt x="349" y="63"/>
                    <a:pt x="349" y="59"/>
                  </a:cubicBezTo>
                  <a:cubicBezTo>
                    <a:pt x="349" y="52"/>
                    <a:pt x="348" y="45"/>
                    <a:pt x="346" y="40"/>
                  </a:cubicBezTo>
                  <a:cubicBezTo>
                    <a:pt x="342" y="31"/>
                    <a:pt x="337" y="25"/>
                    <a:pt x="331" y="25"/>
                  </a:cubicBezTo>
                  <a:cubicBezTo>
                    <a:pt x="328" y="25"/>
                    <a:pt x="325" y="27"/>
                    <a:pt x="322" y="30"/>
                  </a:cubicBezTo>
                  <a:cubicBezTo>
                    <a:pt x="318" y="34"/>
                    <a:pt x="316" y="40"/>
                    <a:pt x="316" y="45"/>
                  </a:cubicBezTo>
                  <a:cubicBezTo>
                    <a:pt x="316" y="47"/>
                    <a:pt x="316" y="49"/>
                    <a:pt x="317" y="51"/>
                  </a:cubicBezTo>
                  <a:cubicBezTo>
                    <a:pt x="320" y="56"/>
                    <a:pt x="326" y="59"/>
                    <a:pt x="335" y="59"/>
                  </a:cubicBezTo>
                  <a:cubicBezTo>
                    <a:pt x="338" y="59"/>
                    <a:pt x="341" y="58"/>
                    <a:pt x="343" y="58"/>
                  </a:cubicBezTo>
                  <a:cubicBezTo>
                    <a:pt x="343" y="59"/>
                    <a:pt x="344" y="60"/>
                    <a:pt x="344" y="60"/>
                  </a:cubicBezTo>
                  <a:moveTo>
                    <a:pt x="320" y="9"/>
                  </a:moveTo>
                  <a:cubicBezTo>
                    <a:pt x="324" y="12"/>
                    <a:pt x="327" y="14"/>
                    <a:pt x="330" y="17"/>
                  </a:cubicBezTo>
                  <a:cubicBezTo>
                    <a:pt x="333" y="15"/>
                    <a:pt x="335" y="12"/>
                    <a:pt x="337" y="9"/>
                  </a:cubicBezTo>
                  <a:cubicBezTo>
                    <a:pt x="333" y="6"/>
                    <a:pt x="330" y="3"/>
                    <a:pt x="327" y="1"/>
                  </a:cubicBezTo>
                  <a:cubicBezTo>
                    <a:pt x="325" y="3"/>
                    <a:pt x="323" y="6"/>
                    <a:pt x="320" y="9"/>
                  </a:cubicBezTo>
                  <a:moveTo>
                    <a:pt x="231" y="87"/>
                  </a:moveTo>
                  <a:cubicBezTo>
                    <a:pt x="236" y="82"/>
                    <a:pt x="238" y="78"/>
                    <a:pt x="238" y="74"/>
                  </a:cubicBezTo>
                  <a:cubicBezTo>
                    <a:pt x="239" y="70"/>
                    <a:pt x="239" y="66"/>
                    <a:pt x="239" y="61"/>
                  </a:cubicBezTo>
                  <a:cubicBezTo>
                    <a:pt x="239" y="42"/>
                    <a:pt x="238" y="22"/>
                    <a:pt x="237" y="4"/>
                  </a:cubicBezTo>
                  <a:cubicBezTo>
                    <a:pt x="236" y="4"/>
                    <a:pt x="236" y="4"/>
                    <a:pt x="236" y="4"/>
                  </a:cubicBezTo>
                  <a:cubicBezTo>
                    <a:pt x="233" y="6"/>
                    <a:pt x="230" y="10"/>
                    <a:pt x="228" y="13"/>
                  </a:cubicBezTo>
                  <a:cubicBezTo>
                    <a:pt x="229" y="26"/>
                    <a:pt x="231" y="48"/>
                    <a:pt x="231" y="62"/>
                  </a:cubicBezTo>
                  <a:cubicBezTo>
                    <a:pt x="231" y="70"/>
                    <a:pt x="231" y="70"/>
                    <a:pt x="231" y="70"/>
                  </a:cubicBezTo>
                  <a:cubicBezTo>
                    <a:pt x="231" y="76"/>
                    <a:pt x="231" y="81"/>
                    <a:pt x="230" y="86"/>
                  </a:cubicBezTo>
                  <a:lnTo>
                    <a:pt x="231" y="87"/>
                  </a:lnTo>
                  <a:close/>
                  <a:moveTo>
                    <a:pt x="190" y="75"/>
                  </a:moveTo>
                  <a:cubicBezTo>
                    <a:pt x="186" y="75"/>
                    <a:pt x="185" y="78"/>
                    <a:pt x="185" y="80"/>
                  </a:cubicBezTo>
                  <a:cubicBezTo>
                    <a:pt x="185" y="82"/>
                    <a:pt x="186" y="85"/>
                    <a:pt x="190" y="85"/>
                  </a:cubicBezTo>
                  <a:cubicBezTo>
                    <a:pt x="192" y="85"/>
                    <a:pt x="192" y="85"/>
                    <a:pt x="192" y="85"/>
                  </a:cubicBezTo>
                  <a:cubicBezTo>
                    <a:pt x="195" y="85"/>
                    <a:pt x="199" y="84"/>
                    <a:pt x="202" y="83"/>
                  </a:cubicBezTo>
                  <a:cubicBezTo>
                    <a:pt x="205" y="81"/>
                    <a:pt x="207" y="77"/>
                    <a:pt x="209" y="73"/>
                  </a:cubicBezTo>
                  <a:cubicBezTo>
                    <a:pt x="211" y="68"/>
                    <a:pt x="212" y="62"/>
                    <a:pt x="212" y="53"/>
                  </a:cubicBezTo>
                  <a:cubicBezTo>
                    <a:pt x="212" y="44"/>
                    <a:pt x="211" y="35"/>
                    <a:pt x="211" y="25"/>
                  </a:cubicBezTo>
                  <a:cubicBezTo>
                    <a:pt x="213" y="24"/>
                    <a:pt x="215" y="23"/>
                    <a:pt x="216" y="21"/>
                  </a:cubicBezTo>
                  <a:cubicBezTo>
                    <a:pt x="212" y="14"/>
                    <a:pt x="210" y="8"/>
                    <a:pt x="210" y="3"/>
                  </a:cubicBezTo>
                  <a:cubicBezTo>
                    <a:pt x="209" y="2"/>
                    <a:pt x="209" y="2"/>
                    <a:pt x="209" y="2"/>
                  </a:cubicBezTo>
                  <a:cubicBezTo>
                    <a:pt x="207" y="4"/>
                    <a:pt x="206" y="5"/>
                    <a:pt x="205" y="7"/>
                  </a:cubicBezTo>
                  <a:cubicBezTo>
                    <a:pt x="203" y="9"/>
                    <a:pt x="202" y="10"/>
                    <a:pt x="202" y="12"/>
                  </a:cubicBezTo>
                  <a:cubicBezTo>
                    <a:pt x="202" y="15"/>
                    <a:pt x="203" y="19"/>
                    <a:pt x="203" y="22"/>
                  </a:cubicBezTo>
                  <a:cubicBezTo>
                    <a:pt x="204" y="37"/>
                    <a:pt x="205" y="51"/>
                    <a:pt x="205" y="64"/>
                  </a:cubicBezTo>
                  <a:cubicBezTo>
                    <a:pt x="205" y="68"/>
                    <a:pt x="204" y="71"/>
                    <a:pt x="201" y="73"/>
                  </a:cubicBezTo>
                  <a:cubicBezTo>
                    <a:pt x="198" y="74"/>
                    <a:pt x="195" y="75"/>
                    <a:pt x="192" y="75"/>
                  </a:cubicBezTo>
                  <a:lnTo>
                    <a:pt x="190" y="75"/>
                  </a:lnTo>
                  <a:close/>
                  <a:moveTo>
                    <a:pt x="154" y="75"/>
                  </a:moveTo>
                  <a:cubicBezTo>
                    <a:pt x="150" y="75"/>
                    <a:pt x="149" y="78"/>
                    <a:pt x="149" y="80"/>
                  </a:cubicBezTo>
                  <a:cubicBezTo>
                    <a:pt x="149" y="82"/>
                    <a:pt x="150" y="85"/>
                    <a:pt x="154" y="85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63" y="85"/>
                    <a:pt x="169" y="82"/>
                    <a:pt x="172" y="77"/>
                  </a:cubicBezTo>
                  <a:cubicBezTo>
                    <a:pt x="172" y="77"/>
                    <a:pt x="172" y="77"/>
                    <a:pt x="172" y="77"/>
                  </a:cubicBezTo>
                  <a:cubicBezTo>
                    <a:pt x="175" y="83"/>
                    <a:pt x="181" y="85"/>
                    <a:pt x="189" y="85"/>
                  </a:cubicBezTo>
                  <a:cubicBezTo>
                    <a:pt x="190" y="85"/>
                    <a:pt x="190" y="85"/>
                    <a:pt x="190" y="85"/>
                  </a:cubicBezTo>
                  <a:cubicBezTo>
                    <a:pt x="190" y="75"/>
                    <a:pt x="190" y="75"/>
                    <a:pt x="190" y="75"/>
                  </a:cubicBezTo>
                  <a:cubicBezTo>
                    <a:pt x="189" y="75"/>
                    <a:pt x="189" y="75"/>
                    <a:pt x="189" y="75"/>
                  </a:cubicBezTo>
                  <a:cubicBezTo>
                    <a:pt x="185" y="75"/>
                    <a:pt x="182" y="74"/>
                    <a:pt x="179" y="71"/>
                  </a:cubicBezTo>
                  <a:cubicBezTo>
                    <a:pt x="177" y="70"/>
                    <a:pt x="176" y="68"/>
                    <a:pt x="176" y="65"/>
                  </a:cubicBezTo>
                  <a:cubicBezTo>
                    <a:pt x="176" y="63"/>
                    <a:pt x="177" y="60"/>
                    <a:pt x="178" y="56"/>
                  </a:cubicBezTo>
                  <a:cubicBezTo>
                    <a:pt x="178" y="55"/>
                    <a:pt x="178" y="55"/>
                    <a:pt x="178" y="55"/>
                  </a:cubicBezTo>
                  <a:cubicBezTo>
                    <a:pt x="172" y="59"/>
                    <a:pt x="172" y="59"/>
                    <a:pt x="172" y="59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69" y="72"/>
                    <a:pt x="162" y="75"/>
                    <a:pt x="156" y="75"/>
                  </a:cubicBezTo>
                  <a:lnTo>
                    <a:pt x="154" y="75"/>
                  </a:lnTo>
                  <a:close/>
                  <a:moveTo>
                    <a:pt x="164" y="34"/>
                  </a:moveTo>
                  <a:cubicBezTo>
                    <a:pt x="167" y="37"/>
                    <a:pt x="170" y="40"/>
                    <a:pt x="173" y="43"/>
                  </a:cubicBezTo>
                  <a:cubicBezTo>
                    <a:pt x="176" y="40"/>
                    <a:pt x="178" y="38"/>
                    <a:pt x="180" y="35"/>
                  </a:cubicBezTo>
                  <a:cubicBezTo>
                    <a:pt x="177" y="32"/>
                    <a:pt x="173" y="29"/>
                    <a:pt x="170" y="26"/>
                  </a:cubicBezTo>
                  <a:cubicBezTo>
                    <a:pt x="168" y="29"/>
                    <a:pt x="166" y="32"/>
                    <a:pt x="164" y="34"/>
                  </a:cubicBezTo>
                  <a:moveTo>
                    <a:pt x="128" y="70"/>
                  </a:moveTo>
                  <a:cubicBezTo>
                    <a:pt x="121" y="68"/>
                    <a:pt x="118" y="64"/>
                    <a:pt x="117" y="60"/>
                  </a:cubicBezTo>
                  <a:cubicBezTo>
                    <a:pt x="118" y="54"/>
                    <a:pt x="124" y="46"/>
                    <a:pt x="130" y="46"/>
                  </a:cubicBezTo>
                  <a:cubicBezTo>
                    <a:pt x="134" y="46"/>
                    <a:pt x="136" y="49"/>
                    <a:pt x="138" y="53"/>
                  </a:cubicBezTo>
                  <a:cubicBezTo>
                    <a:pt x="139" y="55"/>
                    <a:pt x="140" y="58"/>
                    <a:pt x="140" y="61"/>
                  </a:cubicBezTo>
                  <a:cubicBezTo>
                    <a:pt x="140" y="64"/>
                    <a:pt x="133" y="69"/>
                    <a:pt x="128" y="70"/>
                  </a:cubicBezTo>
                  <a:moveTo>
                    <a:pt x="101" y="75"/>
                  </a:moveTo>
                  <a:cubicBezTo>
                    <a:pt x="97" y="75"/>
                    <a:pt x="96" y="78"/>
                    <a:pt x="96" y="80"/>
                  </a:cubicBezTo>
                  <a:cubicBezTo>
                    <a:pt x="96" y="82"/>
                    <a:pt x="97" y="85"/>
                    <a:pt x="101" y="85"/>
                  </a:cubicBezTo>
                  <a:cubicBezTo>
                    <a:pt x="103" y="85"/>
                    <a:pt x="103" y="85"/>
                    <a:pt x="103" y="85"/>
                  </a:cubicBezTo>
                  <a:cubicBezTo>
                    <a:pt x="108" y="85"/>
                    <a:pt x="116" y="83"/>
                    <a:pt x="126" y="80"/>
                  </a:cubicBezTo>
                  <a:cubicBezTo>
                    <a:pt x="136" y="83"/>
                    <a:pt x="144" y="85"/>
                    <a:pt x="152" y="85"/>
                  </a:cubicBezTo>
                  <a:cubicBezTo>
                    <a:pt x="154" y="85"/>
                    <a:pt x="154" y="85"/>
                    <a:pt x="154" y="85"/>
                  </a:cubicBezTo>
                  <a:cubicBezTo>
                    <a:pt x="154" y="75"/>
                    <a:pt x="154" y="75"/>
                    <a:pt x="154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46" y="75"/>
                    <a:pt x="142" y="74"/>
                    <a:pt x="139" y="73"/>
                  </a:cubicBezTo>
                  <a:cubicBezTo>
                    <a:pt x="142" y="68"/>
                    <a:pt x="145" y="62"/>
                    <a:pt x="145" y="55"/>
                  </a:cubicBezTo>
                  <a:cubicBezTo>
                    <a:pt x="145" y="51"/>
                    <a:pt x="143" y="47"/>
                    <a:pt x="142" y="43"/>
                  </a:cubicBezTo>
                  <a:cubicBezTo>
                    <a:pt x="139" y="37"/>
                    <a:pt x="135" y="34"/>
                    <a:pt x="132" y="34"/>
                  </a:cubicBezTo>
                  <a:cubicBezTo>
                    <a:pt x="129" y="34"/>
                    <a:pt x="124" y="37"/>
                    <a:pt x="120" y="42"/>
                  </a:cubicBezTo>
                  <a:cubicBezTo>
                    <a:pt x="115" y="47"/>
                    <a:pt x="113" y="54"/>
                    <a:pt x="113" y="61"/>
                  </a:cubicBezTo>
                  <a:cubicBezTo>
                    <a:pt x="113" y="64"/>
                    <a:pt x="113" y="68"/>
                    <a:pt x="116" y="73"/>
                  </a:cubicBezTo>
                  <a:cubicBezTo>
                    <a:pt x="112" y="74"/>
                    <a:pt x="107" y="75"/>
                    <a:pt x="103" y="75"/>
                  </a:cubicBezTo>
                  <a:lnTo>
                    <a:pt x="101" y="75"/>
                  </a:lnTo>
                  <a:close/>
                  <a:moveTo>
                    <a:pt x="128" y="18"/>
                  </a:moveTo>
                  <a:cubicBezTo>
                    <a:pt x="125" y="14"/>
                    <a:pt x="122" y="12"/>
                    <a:pt x="119" y="9"/>
                  </a:cubicBezTo>
                  <a:cubicBezTo>
                    <a:pt x="117" y="11"/>
                    <a:pt x="114" y="14"/>
                    <a:pt x="112" y="17"/>
                  </a:cubicBezTo>
                  <a:cubicBezTo>
                    <a:pt x="115" y="19"/>
                    <a:pt x="118" y="22"/>
                    <a:pt x="122" y="25"/>
                  </a:cubicBezTo>
                  <a:cubicBezTo>
                    <a:pt x="124" y="23"/>
                    <a:pt x="125" y="21"/>
                    <a:pt x="128" y="18"/>
                  </a:cubicBezTo>
                  <a:moveTo>
                    <a:pt x="143" y="17"/>
                  </a:moveTo>
                  <a:cubicBezTo>
                    <a:pt x="140" y="13"/>
                    <a:pt x="137" y="11"/>
                    <a:pt x="134" y="8"/>
                  </a:cubicBezTo>
                  <a:cubicBezTo>
                    <a:pt x="132" y="10"/>
                    <a:pt x="130" y="13"/>
                    <a:pt x="128" y="16"/>
                  </a:cubicBezTo>
                  <a:cubicBezTo>
                    <a:pt x="131" y="18"/>
                    <a:pt x="134" y="21"/>
                    <a:pt x="137" y="24"/>
                  </a:cubicBezTo>
                  <a:cubicBezTo>
                    <a:pt x="139" y="22"/>
                    <a:pt x="141" y="20"/>
                    <a:pt x="143" y="17"/>
                  </a:cubicBezTo>
                  <a:moveTo>
                    <a:pt x="36" y="111"/>
                  </a:moveTo>
                  <a:cubicBezTo>
                    <a:pt x="39" y="113"/>
                    <a:pt x="42" y="116"/>
                    <a:pt x="45" y="119"/>
                  </a:cubicBezTo>
                  <a:cubicBezTo>
                    <a:pt x="48" y="117"/>
                    <a:pt x="50" y="114"/>
                    <a:pt x="52" y="111"/>
                  </a:cubicBezTo>
                  <a:cubicBezTo>
                    <a:pt x="49" y="108"/>
                    <a:pt x="46" y="105"/>
                    <a:pt x="42" y="102"/>
                  </a:cubicBezTo>
                  <a:cubicBezTo>
                    <a:pt x="40" y="105"/>
                    <a:pt x="38" y="108"/>
                    <a:pt x="36" y="111"/>
                  </a:cubicBezTo>
                  <a:moveTo>
                    <a:pt x="101" y="75"/>
                  </a:moveTo>
                  <a:cubicBezTo>
                    <a:pt x="100" y="75"/>
                    <a:pt x="100" y="75"/>
                    <a:pt x="100" y="75"/>
                  </a:cubicBezTo>
                  <a:cubicBezTo>
                    <a:pt x="96" y="75"/>
                    <a:pt x="93" y="74"/>
                    <a:pt x="90" y="72"/>
                  </a:cubicBezTo>
                  <a:cubicBezTo>
                    <a:pt x="88" y="70"/>
                    <a:pt x="87" y="68"/>
                    <a:pt x="87" y="64"/>
                  </a:cubicBezTo>
                  <a:cubicBezTo>
                    <a:pt x="87" y="62"/>
                    <a:pt x="88" y="58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77" y="72"/>
                    <a:pt x="73" y="73"/>
                    <a:pt x="69" y="74"/>
                  </a:cubicBezTo>
                  <a:cubicBezTo>
                    <a:pt x="60" y="76"/>
                    <a:pt x="51" y="77"/>
                    <a:pt x="42" y="77"/>
                  </a:cubicBezTo>
                  <a:cubicBezTo>
                    <a:pt x="32" y="77"/>
                    <a:pt x="23" y="76"/>
                    <a:pt x="16" y="72"/>
                  </a:cubicBezTo>
                  <a:cubicBezTo>
                    <a:pt x="10" y="68"/>
                    <a:pt x="6" y="62"/>
                    <a:pt x="6" y="54"/>
                  </a:cubicBezTo>
                  <a:cubicBezTo>
                    <a:pt x="6" y="51"/>
                    <a:pt x="7" y="47"/>
                    <a:pt x="8" y="42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2" y="47"/>
                    <a:pt x="0" y="54"/>
                    <a:pt x="0" y="60"/>
                  </a:cubicBezTo>
                  <a:cubicBezTo>
                    <a:pt x="0" y="70"/>
                    <a:pt x="5" y="77"/>
                    <a:pt x="12" y="82"/>
                  </a:cubicBezTo>
                  <a:cubicBezTo>
                    <a:pt x="19" y="86"/>
                    <a:pt x="29" y="88"/>
                    <a:pt x="40" y="88"/>
                  </a:cubicBezTo>
                  <a:cubicBezTo>
                    <a:pt x="50" y="88"/>
                    <a:pt x="61" y="86"/>
                    <a:pt x="71" y="83"/>
                  </a:cubicBezTo>
                  <a:cubicBezTo>
                    <a:pt x="76" y="81"/>
                    <a:pt x="81" y="80"/>
                    <a:pt x="83" y="78"/>
                  </a:cubicBezTo>
                  <a:cubicBezTo>
                    <a:pt x="86" y="83"/>
                    <a:pt x="92" y="85"/>
                    <a:pt x="100" y="85"/>
                  </a:cubicBezTo>
                  <a:cubicBezTo>
                    <a:pt x="101" y="85"/>
                    <a:pt x="101" y="85"/>
                    <a:pt x="101" y="85"/>
                  </a:cubicBezTo>
                  <a:lnTo>
                    <a:pt x="101" y="75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E59B734C-DEAD-48AA-8375-8B204A79800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1626" y="6061075"/>
              <a:ext cx="1833563" cy="142875"/>
            </a:xfrm>
            <a:custGeom>
              <a:avLst/>
              <a:gdLst>
                <a:gd name="T0" fmla="*/ 1142 w 1154"/>
                <a:gd name="T1" fmla="*/ 16 h 89"/>
                <a:gd name="T2" fmla="*/ 1100 w 1154"/>
                <a:gd name="T3" fmla="*/ 38 h 89"/>
                <a:gd name="T4" fmla="*/ 1145 w 1154"/>
                <a:gd name="T5" fmla="*/ 66 h 89"/>
                <a:gd name="T6" fmla="*/ 1069 w 1154"/>
                <a:gd name="T7" fmla="*/ 0 h 89"/>
                <a:gd name="T8" fmla="*/ 1073 w 1154"/>
                <a:gd name="T9" fmla="*/ 66 h 89"/>
                <a:gd name="T10" fmla="*/ 1026 w 1154"/>
                <a:gd name="T11" fmla="*/ 1 h 89"/>
                <a:gd name="T12" fmla="*/ 1024 w 1154"/>
                <a:gd name="T13" fmla="*/ 59 h 89"/>
                <a:gd name="T14" fmla="*/ 997 w 1154"/>
                <a:gd name="T15" fmla="*/ 0 h 89"/>
                <a:gd name="T16" fmla="*/ 1001 w 1154"/>
                <a:gd name="T17" fmla="*/ 15 h 89"/>
                <a:gd name="T18" fmla="*/ 976 w 1154"/>
                <a:gd name="T19" fmla="*/ 53 h 89"/>
                <a:gd name="T20" fmla="*/ 935 w 1154"/>
                <a:gd name="T21" fmla="*/ 9 h 89"/>
                <a:gd name="T22" fmla="*/ 933 w 1154"/>
                <a:gd name="T23" fmla="*/ 66 h 89"/>
                <a:gd name="T24" fmla="*/ 874 w 1154"/>
                <a:gd name="T25" fmla="*/ 1 h 89"/>
                <a:gd name="T26" fmla="*/ 918 w 1154"/>
                <a:gd name="T27" fmla="*/ 66 h 89"/>
                <a:gd name="T28" fmla="*/ 820 w 1154"/>
                <a:gd name="T29" fmla="*/ 10 h 89"/>
                <a:gd name="T30" fmla="*/ 856 w 1154"/>
                <a:gd name="T31" fmla="*/ 7 h 89"/>
                <a:gd name="T32" fmla="*/ 806 w 1154"/>
                <a:gd name="T33" fmla="*/ 37 h 89"/>
                <a:gd name="T34" fmla="*/ 784 w 1154"/>
                <a:gd name="T35" fmla="*/ 3 h 89"/>
                <a:gd name="T36" fmla="*/ 773 w 1154"/>
                <a:gd name="T37" fmla="*/ 7 h 89"/>
                <a:gd name="T38" fmla="*/ 742 w 1154"/>
                <a:gd name="T39" fmla="*/ 0 h 89"/>
                <a:gd name="T40" fmla="*/ 747 w 1154"/>
                <a:gd name="T41" fmla="*/ 54 h 89"/>
                <a:gd name="T42" fmla="*/ 733 w 1154"/>
                <a:gd name="T43" fmla="*/ 67 h 89"/>
                <a:gd name="T44" fmla="*/ 656 w 1154"/>
                <a:gd name="T45" fmla="*/ 0 h 89"/>
                <a:gd name="T46" fmla="*/ 630 w 1154"/>
                <a:gd name="T47" fmla="*/ 60 h 89"/>
                <a:gd name="T48" fmla="*/ 648 w 1154"/>
                <a:gd name="T49" fmla="*/ 46 h 89"/>
                <a:gd name="T50" fmla="*/ 681 w 1154"/>
                <a:gd name="T51" fmla="*/ 66 h 89"/>
                <a:gd name="T52" fmla="*/ 581 w 1154"/>
                <a:gd name="T53" fmla="*/ 28 h 89"/>
                <a:gd name="T54" fmla="*/ 551 w 1154"/>
                <a:gd name="T55" fmla="*/ 7 h 89"/>
                <a:gd name="T56" fmla="*/ 589 w 1154"/>
                <a:gd name="T57" fmla="*/ 66 h 89"/>
                <a:gd name="T58" fmla="*/ 505 w 1154"/>
                <a:gd name="T59" fmla="*/ 1 h 89"/>
                <a:gd name="T60" fmla="*/ 522 w 1154"/>
                <a:gd name="T61" fmla="*/ 89 h 89"/>
                <a:gd name="T62" fmla="*/ 495 w 1154"/>
                <a:gd name="T63" fmla="*/ 30 h 89"/>
                <a:gd name="T64" fmla="*/ 421 w 1154"/>
                <a:gd name="T65" fmla="*/ 8 h 89"/>
                <a:gd name="T66" fmla="*/ 438 w 1154"/>
                <a:gd name="T67" fmla="*/ 45 h 89"/>
                <a:gd name="T68" fmla="*/ 422 w 1154"/>
                <a:gd name="T69" fmla="*/ 67 h 89"/>
                <a:gd name="T70" fmla="*/ 452 w 1154"/>
                <a:gd name="T71" fmla="*/ 65 h 89"/>
                <a:gd name="T72" fmla="*/ 387 w 1154"/>
                <a:gd name="T73" fmla="*/ 1 h 89"/>
                <a:gd name="T74" fmla="*/ 403 w 1154"/>
                <a:gd name="T75" fmla="*/ 66 h 89"/>
                <a:gd name="T76" fmla="*/ 330 w 1154"/>
                <a:gd name="T77" fmla="*/ 9 h 89"/>
                <a:gd name="T78" fmla="*/ 373 w 1154"/>
                <a:gd name="T79" fmla="*/ 28 h 89"/>
                <a:gd name="T80" fmla="*/ 300 w 1154"/>
                <a:gd name="T81" fmla="*/ 7 h 89"/>
                <a:gd name="T82" fmla="*/ 317 w 1154"/>
                <a:gd name="T83" fmla="*/ 14 h 89"/>
                <a:gd name="T84" fmla="*/ 270 w 1154"/>
                <a:gd name="T85" fmla="*/ 7 h 89"/>
                <a:gd name="T86" fmla="*/ 287 w 1154"/>
                <a:gd name="T87" fmla="*/ 14 h 89"/>
                <a:gd name="T88" fmla="*/ 240 w 1154"/>
                <a:gd name="T89" fmla="*/ 7 h 89"/>
                <a:gd name="T90" fmla="*/ 256 w 1154"/>
                <a:gd name="T91" fmla="*/ 14 h 89"/>
                <a:gd name="T92" fmla="*/ 166 w 1154"/>
                <a:gd name="T93" fmla="*/ 0 h 89"/>
                <a:gd name="T94" fmla="*/ 186 w 1154"/>
                <a:gd name="T95" fmla="*/ 53 h 89"/>
                <a:gd name="T96" fmla="*/ 135 w 1154"/>
                <a:gd name="T97" fmla="*/ 21 h 89"/>
                <a:gd name="T98" fmla="*/ 115 w 1154"/>
                <a:gd name="T99" fmla="*/ 7 h 89"/>
                <a:gd name="T100" fmla="*/ 135 w 1154"/>
                <a:gd name="T101" fmla="*/ 21 h 89"/>
                <a:gd name="T102" fmla="*/ 65 w 1154"/>
                <a:gd name="T103" fmla="*/ 8 h 89"/>
                <a:gd name="T104" fmla="*/ 81 w 1154"/>
                <a:gd name="T105" fmla="*/ 45 h 89"/>
                <a:gd name="T106" fmla="*/ 65 w 1154"/>
                <a:gd name="T107" fmla="*/ 67 h 89"/>
                <a:gd name="T108" fmla="*/ 95 w 1154"/>
                <a:gd name="T109" fmla="*/ 65 h 89"/>
                <a:gd name="T110" fmla="*/ 35 w 1154"/>
                <a:gd name="T111" fmla="*/ 6 h 89"/>
                <a:gd name="T112" fmla="*/ 36 w 1154"/>
                <a:gd name="T113" fmla="*/ 31 h 89"/>
                <a:gd name="T114" fmla="*/ 52 w 1154"/>
                <a:gd name="T115" fmla="*/ 5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54" h="89">
                  <a:moveTo>
                    <a:pt x="1154" y="65"/>
                  </a:moveTo>
                  <a:cubicBezTo>
                    <a:pt x="1150" y="58"/>
                    <a:pt x="1145" y="50"/>
                    <a:pt x="1138" y="41"/>
                  </a:cubicBezTo>
                  <a:cubicBezTo>
                    <a:pt x="1147" y="31"/>
                    <a:pt x="1151" y="21"/>
                    <a:pt x="1151" y="10"/>
                  </a:cubicBezTo>
                  <a:cubicBezTo>
                    <a:pt x="1151" y="0"/>
                    <a:pt x="1151" y="0"/>
                    <a:pt x="1151" y="0"/>
                  </a:cubicBezTo>
                  <a:cubicBezTo>
                    <a:pt x="1142" y="0"/>
                    <a:pt x="1142" y="0"/>
                    <a:pt x="1142" y="0"/>
                  </a:cubicBezTo>
                  <a:cubicBezTo>
                    <a:pt x="1142" y="16"/>
                    <a:pt x="1142" y="16"/>
                    <a:pt x="1142" y="16"/>
                  </a:cubicBezTo>
                  <a:cubicBezTo>
                    <a:pt x="1142" y="23"/>
                    <a:pt x="1140" y="30"/>
                    <a:pt x="1135" y="37"/>
                  </a:cubicBezTo>
                  <a:cubicBezTo>
                    <a:pt x="1122" y="20"/>
                    <a:pt x="1112" y="8"/>
                    <a:pt x="1105" y="0"/>
                  </a:cubicBezTo>
                  <a:cubicBezTo>
                    <a:pt x="1095" y="0"/>
                    <a:pt x="1095" y="0"/>
                    <a:pt x="1095" y="0"/>
                  </a:cubicBezTo>
                  <a:cubicBezTo>
                    <a:pt x="1095" y="1"/>
                    <a:pt x="1095" y="1"/>
                    <a:pt x="1095" y="1"/>
                  </a:cubicBezTo>
                  <a:cubicBezTo>
                    <a:pt x="1103" y="10"/>
                    <a:pt x="1108" y="16"/>
                    <a:pt x="1111" y="19"/>
                  </a:cubicBezTo>
                  <a:cubicBezTo>
                    <a:pt x="1105" y="27"/>
                    <a:pt x="1102" y="33"/>
                    <a:pt x="1100" y="38"/>
                  </a:cubicBezTo>
                  <a:cubicBezTo>
                    <a:pt x="1099" y="43"/>
                    <a:pt x="1098" y="48"/>
                    <a:pt x="1098" y="56"/>
                  </a:cubicBezTo>
                  <a:cubicBezTo>
                    <a:pt x="1098" y="66"/>
                    <a:pt x="1098" y="66"/>
                    <a:pt x="1098" y="66"/>
                  </a:cubicBezTo>
                  <a:cubicBezTo>
                    <a:pt x="1107" y="66"/>
                    <a:pt x="1107" y="66"/>
                    <a:pt x="1107" y="66"/>
                  </a:cubicBezTo>
                  <a:cubicBezTo>
                    <a:pt x="1107" y="52"/>
                    <a:pt x="1107" y="52"/>
                    <a:pt x="1107" y="52"/>
                  </a:cubicBezTo>
                  <a:cubicBezTo>
                    <a:pt x="1107" y="40"/>
                    <a:pt x="1109" y="30"/>
                    <a:pt x="1114" y="23"/>
                  </a:cubicBezTo>
                  <a:cubicBezTo>
                    <a:pt x="1127" y="39"/>
                    <a:pt x="1137" y="53"/>
                    <a:pt x="1145" y="66"/>
                  </a:cubicBezTo>
                  <a:cubicBezTo>
                    <a:pt x="1154" y="66"/>
                    <a:pt x="1154" y="66"/>
                    <a:pt x="1154" y="66"/>
                  </a:cubicBezTo>
                  <a:lnTo>
                    <a:pt x="1154" y="65"/>
                  </a:lnTo>
                  <a:close/>
                  <a:moveTo>
                    <a:pt x="1081" y="14"/>
                  </a:moveTo>
                  <a:cubicBezTo>
                    <a:pt x="1081" y="9"/>
                    <a:pt x="1080" y="5"/>
                    <a:pt x="1077" y="3"/>
                  </a:cubicBezTo>
                  <a:cubicBezTo>
                    <a:pt x="1075" y="1"/>
                    <a:pt x="1072" y="0"/>
                    <a:pt x="1069" y="0"/>
                  </a:cubicBezTo>
                  <a:cubicBezTo>
                    <a:pt x="1069" y="0"/>
                    <a:pt x="1069" y="0"/>
                    <a:pt x="1069" y="0"/>
                  </a:cubicBezTo>
                  <a:cubicBezTo>
                    <a:pt x="1067" y="0"/>
                    <a:pt x="1065" y="0"/>
                    <a:pt x="1065" y="1"/>
                  </a:cubicBezTo>
                  <a:cubicBezTo>
                    <a:pt x="1065" y="7"/>
                    <a:pt x="1065" y="7"/>
                    <a:pt x="1065" y="7"/>
                  </a:cubicBezTo>
                  <a:cubicBezTo>
                    <a:pt x="1065" y="7"/>
                    <a:pt x="1065" y="7"/>
                    <a:pt x="1065" y="7"/>
                  </a:cubicBezTo>
                  <a:cubicBezTo>
                    <a:pt x="1066" y="7"/>
                    <a:pt x="1066" y="7"/>
                    <a:pt x="1066" y="7"/>
                  </a:cubicBezTo>
                  <a:cubicBezTo>
                    <a:pt x="1070" y="7"/>
                    <a:pt x="1073" y="9"/>
                    <a:pt x="1073" y="15"/>
                  </a:cubicBezTo>
                  <a:cubicBezTo>
                    <a:pt x="1073" y="66"/>
                    <a:pt x="1073" y="66"/>
                    <a:pt x="1073" y="66"/>
                  </a:cubicBezTo>
                  <a:cubicBezTo>
                    <a:pt x="1081" y="66"/>
                    <a:pt x="1081" y="66"/>
                    <a:pt x="1081" y="66"/>
                  </a:cubicBezTo>
                  <a:lnTo>
                    <a:pt x="1081" y="14"/>
                  </a:lnTo>
                  <a:close/>
                  <a:moveTo>
                    <a:pt x="1051" y="21"/>
                  </a:moveTo>
                  <a:cubicBezTo>
                    <a:pt x="1051" y="14"/>
                    <a:pt x="1049" y="8"/>
                    <a:pt x="1045" y="5"/>
                  </a:cubicBezTo>
                  <a:cubicBezTo>
                    <a:pt x="1042" y="1"/>
                    <a:pt x="1037" y="0"/>
                    <a:pt x="1032" y="0"/>
                  </a:cubicBezTo>
                  <a:cubicBezTo>
                    <a:pt x="1029" y="0"/>
                    <a:pt x="1027" y="0"/>
                    <a:pt x="1026" y="1"/>
                  </a:cubicBezTo>
                  <a:cubicBezTo>
                    <a:pt x="1026" y="8"/>
                    <a:pt x="1026" y="8"/>
                    <a:pt x="1026" y="8"/>
                  </a:cubicBezTo>
                  <a:cubicBezTo>
                    <a:pt x="1027" y="8"/>
                    <a:pt x="1027" y="8"/>
                    <a:pt x="1027" y="8"/>
                  </a:cubicBezTo>
                  <a:cubicBezTo>
                    <a:pt x="1028" y="7"/>
                    <a:pt x="1030" y="7"/>
                    <a:pt x="1031" y="7"/>
                  </a:cubicBezTo>
                  <a:cubicBezTo>
                    <a:pt x="1039" y="7"/>
                    <a:pt x="1043" y="12"/>
                    <a:pt x="1043" y="22"/>
                  </a:cubicBezTo>
                  <a:cubicBezTo>
                    <a:pt x="1043" y="59"/>
                    <a:pt x="1043" y="59"/>
                    <a:pt x="1043" y="59"/>
                  </a:cubicBezTo>
                  <a:cubicBezTo>
                    <a:pt x="1024" y="59"/>
                    <a:pt x="1024" y="59"/>
                    <a:pt x="1024" y="59"/>
                  </a:cubicBezTo>
                  <a:cubicBezTo>
                    <a:pt x="1024" y="66"/>
                    <a:pt x="1024" y="66"/>
                    <a:pt x="1024" y="66"/>
                  </a:cubicBezTo>
                  <a:cubicBezTo>
                    <a:pt x="1051" y="66"/>
                    <a:pt x="1051" y="66"/>
                    <a:pt x="1051" y="66"/>
                  </a:cubicBezTo>
                  <a:lnTo>
                    <a:pt x="1051" y="21"/>
                  </a:lnTo>
                  <a:close/>
                  <a:moveTo>
                    <a:pt x="1009" y="14"/>
                  </a:moveTo>
                  <a:cubicBezTo>
                    <a:pt x="1009" y="9"/>
                    <a:pt x="1008" y="5"/>
                    <a:pt x="1005" y="3"/>
                  </a:cubicBezTo>
                  <a:cubicBezTo>
                    <a:pt x="1003" y="1"/>
                    <a:pt x="1000" y="0"/>
                    <a:pt x="997" y="0"/>
                  </a:cubicBezTo>
                  <a:cubicBezTo>
                    <a:pt x="997" y="0"/>
                    <a:pt x="997" y="0"/>
                    <a:pt x="997" y="0"/>
                  </a:cubicBezTo>
                  <a:cubicBezTo>
                    <a:pt x="995" y="0"/>
                    <a:pt x="993" y="0"/>
                    <a:pt x="992" y="1"/>
                  </a:cubicBezTo>
                  <a:cubicBezTo>
                    <a:pt x="992" y="7"/>
                    <a:pt x="992" y="7"/>
                    <a:pt x="992" y="7"/>
                  </a:cubicBezTo>
                  <a:cubicBezTo>
                    <a:pt x="992" y="7"/>
                    <a:pt x="993" y="7"/>
                    <a:pt x="993" y="7"/>
                  </a:cubicBezTo>
                  <a:cubicBezTo>
                    <a:pt x="994" y="7"/>
                    <a:pt x="994" y="7"/>
                    <a:pt x="994" y="7"/>
                  </a:cubicBezTo>
                  <a:cubicBezTo>
                    <a:pt x="998" y="7"/>
                    <a:pt x="1001" y="9"/>
                    <a:pt x="1001" y="15"/>
                  </a:cubicBezTo>
                  <a:cubicBezTo>
                    <a:pt x="1001" y="37"/>
                    <a:pt x="1001" y="37"/>
                    <a:pt x="1001" y="37"/>
                  </a:cubicBezTo>
                  <a:cubicBezTo>
                    <a:pt x="1009" y="37"/>
                    <a:pt x="1009" y="37"/>
                    <a:pt x="1009" y="37"/>
                  </a:cubicBezTo>
                  <a:lnTo>
                    <a:pt x="1009" y="14"/>
                  </a:lnTo>
                  <a:close/>
                  <a:moveTo>
                    <a:pt x="985" y="59"/>
                  </a:moveTo>
                  <a:cubicBezTo>
                    <a:pt x="980" y="59"/>
                    <a:pt x="980" y="59"/>
                    <a:pt x="980" y="59"/>
                  </a:cubicBezTo>
                  <a:cubicBezTo>
                    <a:pt x="978" y="59"/>
                    <a:pt x="976" y="57"/>
                    <a:pt x="976" y="53"/>
                  </a:cubicBezTo>
                  <a:cubicBezTo>
                    <a:pt x="976" y="28"/>
                    <a:pt x="976" y="28"/>
                    <a:pt x="976" y="28"/>
                  </a:cubicBezTo>
                  <a:cubicBezTo>
                    <a:pt x="976" y="19"/>
                    <a:pt x="973" y="11"/>
                    <a:pt x="968" y="6"/>
                  </a:cubicBezTo>
                  <a:cubicBezTo>
                    <a:pt x="963" y="2"/>
                    <a:pt x="956" y="0"/>
                    <a:pt x="949" y="0"/>
                  </a:cubicBezTo>
                  <a:cubicBezTo>
                    <a:pt x="943" y="0"/>
                    <a:pt x="939" y="0"/>
                    <a:pt x="935" y="2"/>
                  </a:cubicBezTo>
                  <a:cubicBezTo>
                    <a:pt x="935" y="9"/>
                    <a:pt x="935" y="9"/>
                    <a:pt x="935" y="9"/>
                  </a:cubicBezTo>
                  <a:cubicBezTo>
                    <a:pt x="935" y="9"/>
                    <a:pt x="935" y="9"/>
                    <a:pt x="935" y="9"/>
                  </a:cubicBezTo>
                  <a:cubicBezTo>
                    <a:pt x="939" y="8"/>
                    <a:pt x="942" y="7"/>
                    <a:pt x="947" y="7"/>
                  </a:cubicBezTo>
                  <a:cubicBezTo>
                    <a:pt x="961" y="7"/>
                    <a:pt x="968" y="15"/>
                    <a:pt x="968" y="31"/>
                  </a:cubicBezTo>
                  <a:cubicBezTo>
                    <a:pt x="968" y="53"/>
                    <a:pt x="968" y="53"/>
                    <a:pt x="968" y="53"/>
                  </a:cubicBezTo>
                  <a:cubicBezTo>
                    <a:pt x="968" y="56"/>
                    <a:pt x="969" y="58"/>
                    <a:pt x="969" y="59"/>
                  </a:cubicBezTo>
                  <a:cubicBezTo>
                    <a:pt x="933" y="59"/>
                    <a:pt x="933" y="59"/>
                    <a:pt x="933" y="59"/>
                  </a:cubicBezTo>
                  <a:cubicBezTo>
                    <a:pt x="933" y="66"/>
                    <a:pt x="933" y="66"/>
                    <a:pt x="933" y="66"/>
                  </a:cubicBezTo>
                  <a:cubicBezTo>
                    <a:pt x="985" y="66"/>
                    <a:pt x="985" y="66"/>
                    <a:pt x="985" y="66"/>
                  </a:cubicBezTo>
                  <a:lnTo>
                    <a:pt x="985" y="59"/>
                  </a:lnTo>
                  <a:close/>
                  <a:moveTo>
                    <a:pt x="918" y="28"/>
                  </a:moveTo>
                  <a:cubicBezTo>
                    <a:pt x="918" y="18"/>
                    <a:pt x="915" y="11"/>
                    <a:pt x="908" y="6"/>
                  </a:cubicBezTo>
                  <a:cubicBezTo>
                    <a:pt x="903" y="2"/>
                    <a:pt x="896" y="0"/>
                    <a:pt x="888" y="0"/>
                  </a:cubicBezTo>
                  <a:cubicBezTo>
                    <a:pt x="883" y="0"/>
                    <a:pt x="878" y="0"/>
                    <a:pt x="874" y="1"/>
                  </a:cubicBezTo>
                  <a:cubicBezTo>
                    <a:pt x="874" y="9"/>
                    <a:pt x="874" y="9"/>
                    <a:pt x="874" y="9"/>
                  </a:cubicBezTo>
                  <a:cubicBezTo>
                    <a:pt x="875" y="9"/>
                    <a:pt x="875" y="9"/>
                    <a:pt x="875" y="9"/>
                  </a:cubicBezTo>
                  <a:cubicBezTo>
                    <a:pt x="878" y="8"/>
                    <a:pt x="882" y="7"/>
                    <a:pt x="887" y="7"/>
                  </a:cubicBezTo>
                  <a:cubicBezTo>
                    <a:pt x="902" y="7"/>
                    <a:pt x="910" y="15"/>
                    <a:pt x="910" y="30"/>
                  </a:cubicBezTo>
                  <a:cubicBezTo>
                    <a:pt x="910" y="66"/>
                    <a:pt x="910" y="66"/>
                    <a:pt x="910" y="66"/>
                  </a:cubicBezTo>
                  <a:cubicBezTo>
                    <a:pt x="918" y="66"/>
                    <a:pt x="918" y="66"/>
                    <a:pt x="918" y="66"/>
                  </a:cubicBezTo>
                  <a:lnTo>
                    <a:pt x="918" y="28"/>
                  </a:lnTo>
                  <a:close/>
                  <a:moveTo>
                    <a:pt x="850" y="54"/>
                  </a:moveTo>
                  <a:cubicBezTo>
                    <a:pt x="846" y="59"/>
                    <a:pt x="841" y="61"/>
                    <a:pt x="834" y="61"/>
                  </a:cubicBezTo>
                  <a:cubicBezTo>
                    <a:pt x="821" y="61"/>
                    <a:pt x="815" y="53"/>
                    <a:pt x="815" y="37"/>
                  </a:cubicBezTo>
                  <a:cubicBezTo>
                    <a:pt x="815" y="28"/>
                    <a:pt x="815" y="22"/>
                    <a:pt x="816" y="18"/>
                  </a:cubicBezTo>
                  <a:cubicBezTo>
                    <a:pt x="817" y="15"/>
                    <a:pt x="818" y="12"/>
                    <a:pt x="820" y="10"/>
                  </a:cubicBezTo>
                  <a:cubicBezTo>
                    <a:pt x="822" y="8"/>
                    <a:pt x="823" y="7"/>
                    <a:pt x="825" y="7"/>
                  </a:cubicBezTo>
                  <a:cubicBezTo>
                    <a:pt x="834" y="7"/>
                    <a:pt x="834" y="7"/>
                    <a:pt x="834" y="7"/>
                  </a:cubicBezTo>
                  <a:cubicBezTo>
                    <a:pt x="841" y="7"/>
                    <a:pt x="846" y="9"/>
                    <a:pt x="849" y="12"/>
                  </a:cubicBezTo>
                  <a:cubicBezTo>
                    <a:pt x="853" y="17"/>
                    <a:pt x="855" y="24"/>
                    <a:pt x="855" y="34"/>
                  </a:cubicBezTo>
                  <a:cubicBezTo>
                    <a:pt x="855" y="42"/>
                    <a:pt x="853" y="49"/>
                    <a:pt x="850" y="54"/>
                  </a:cubicBezTo>
                  <a:moveTo>
                    <a:pt x="856" y="7"/>
                  </a:moveTo>
                  <a:cubicBezTo>
                    <a:pt x="851" y="3"/>
                    <a:pt x="844" y="0"/>
                    <a:pt x="836" y="0"/>
                  </a:cubicBezTo>
                  <a:cubicBezTo>
                    <a:pt x="805" y="0"/>
                    <a:pt x="805" y="0"/>
                    <a:pt x="805" y="0"/>
                  </a:cubicBezTo>
                  <a:cubicBezTo>
                    <a:pt x="805" y="7"/>
                    <a:pt x="805" y="7"/>
                    <a:pt x="805" y="7"/>
                  </a:cubicBezTo>
                  <a:cubicBezTo>
                    <a:pt x="816" y="7"/>
                    <a:pt x="816" y="7"/>
                    <a:pt x="816" y="7"/>
                  </a:cubicBezTo>
                  <a:cubicBezTo>
                    <a:pt x="811" y="12"/>
                    <a:pt x="808" y="18"/>
                    <a:pt x="806" y="26"/>
                  </a:cubicBezTo>
                  <a:cubicBezTo>
                    <a:pt x="806" y="29"/>
                    <a:pt x="806" y="32"/>
                    <a:pt x="806" y="37"/>
                  </a:cubicBezTo>
                  <a:cubicBezTo>
                    <a:pt x="806" y="58"/>
                    <a:pt x="815" y="68"/>
                    <a:pt x="834" y="68"/>
                  </a:cubicBezTo>
                  <a:cubicBezTo>
                    <a:pt x="842" y="68"/>
                    <a:pt x="849" y="65"/>
                    <a:pt x="855" y="59"/>
                  </a:cubicBezTo>
                  <a:cubicBezTo>
                    <a:pt x="861" y="52"/>
                    <a:pt x="864" y="44"/>
                    <a:pt x="864" y="33"/>
                  </a:cubicBezTo>
                  <a:cubicBezTo>
                    <a:pt x="864" y="21"/>
                    <a:pt x="861" y="13"/>
                    <a:pt x="856" y="7"/>
                  </a:cubicBezTo>
                  <a:moveTo>
                    <a:pt x="788" y="14"/>
                  </a:moveTo>
                  <a:cubicBezTo>
                    <a:pt x="788" y="9"/>
                    <a:pt x="786" y="5"/>
                    <a:pt x="784" y="3"/>
                  </a:cubicBezTo>
                  <a:cubicBezTo>
                    <a:pt x="782" y="1"/>
                    <a:pt x="779" y="0"/>
                    <a:pt x="776" y="0"/>
                  </a:cubicBezTo>
                  <a:cubicBezTo>
                    <a:pt x="776" y="0"/>
                    <a:pt x="776" y="0"/>
                    <a:pt x="776" y="0"/>
                  </a:cubicBezTo>
                  <a:cubicBezTo>
                    <a:pt x="774" y="0"/>
                    <a:pt x="772" y="0"/>
                    <a:pt x="771" y="1"/>
                  </a:cubicBezTo>
                  <a:cubicBezTo>
                    <a:pt x="771" y="7"/>
                    <a:pt x="771" y="7"/>
                    <a:pt x="771" y="7"/>
                  </a:cubicBezTo>
                  <a:cubicBezTo>
                    <a:pt x="771" y="7"/>
                    <a:pt x="772" y="7"/>
                    <a:pt x="772" y="7"/>
                  </a:cubicBezTo>
                  <a:cubicBezTo>
                    <a:pt x="773" y="7"/>
                    <a:pt x="773" y="7"/>
                    <a:pt x="773" y="7"/>
                  </a:cubicBezTo>
                  <a:cubicBezTo>
                    <a:pt x="777" y="7"/>
                    <a:pt x="779" y="9"/>
                    <a:pt x="779" y="15"/>
                  </a:cubicBezTo>
                  <a:cubicBezTo>
                    <a:pt x="779" y="37"/>
                    <a:pt x="779" y="37"/>
                    <a:pt x="779" y="37"/>
                  </a:cubicBezTo>
                  <a:cubicBezTo>
                    <a:pt x="788" y="37"/>
                    <a:pt x="788" y="37"/>
                    <a:pt x="788" y="37"/>
                  </a:cubicBezTo>
                  <a:lnTo>
                    <a:pt x="788" y="14"/>
                  </a:lnTo>
                  <a:close/>
                  <a:moveTo>
                    <a:pt x="756" y="8"/>
                  </a:moveTo>
                  <a:cubicBezTo>
                    <a:pt x="752" y="3"/>
                    <a:pt x="748" y="0"/>
                    <a:pt x="742" y="0"/>
                  </a:cubicBezTo>
                  <a:cubicBezTo>
                    <a:pt x="736" y="0"/>
                    <a:pt x="731" y="2"/>
                    <a:pt x="729" y="8"/>
                  </a:cubicBezTo>
                  <a:cubicBezTo>
                    <a:pt x="729" y="16"/>
                    <a:pt x="729" y="16"/>
                    <a:pt x="729" y="16"/>
                  </a:cubicBezTo>
                  <a:cubicBezTo>
                    <a:pt x="730" y="16"/>
                    <a:pt x="730" y="16"/>
                    <a:pt x="730" y="16"/>
                  </a:cubicBezTo>
                  <a:cubicBezTo>
                    <a:pt x="733" y="10"/>
                    <a:pt x="737" y="7"/>
                    <a:pt x="741" y="7"/>
                  </a:cubicBezTo>
                  <a:cubicBezTo>
                    <a:pt x="749" y="7"/>
                    <a:pt x="752" y="15"/>
                    <a:pt x="752" y="32"/>
                  </a:cubicBezTo>
                  <a:cubicBezTo>
                    <a:pt x="752" y="41"/>
                    <a:pt x="750" y="49"/>
                    <a:pt x="747" y="54"/>
                  </a:cubicBezTo>
                  <a:cubicBezTo>
                    <a:pt x="743" y="58"/>
                    <a:pt x="739" y="61"/>
                    <a:pt x="733" y="61"/>
                  </a:cubicBezTo>
                  <a:cubicBezTo>
                    <a:pt x="721" y="61"/>
                    <a:pt x="715" y="52"/>
                    <a:pt x="715" y="36"/>
                  </a:cubicBezTo>
                  <a:cubicBezTo>
                    <a:pt x="715" y="0"/>
                    <a:pt x="715" y="0"/>
                    <a:pt x="715" y="0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6" y="35"/>
                    <a:pt x="706" y="35"/>
                    <a:pt x="706" y="35"/>
                  </a:cubicBezTo>
                  <a:cubicBezTo>
                    <a:pt x="706" y="57"/>
                    <a:pt x="715" y="67"/>
                    <a:pt x="733" y="67"/>
                  </a:cubicBezTo>
                  <a:cubicBezTo>
                    <a:pt x="741" y="67"/>
                    <a:pt x="747" y="64"/>
                    <a:pt x="753" y="58"/>
                  </a:cubicBezTo>
                  <a:cubicBezTo>
                    <a:pt x="758" y="51"/>
                    <a:pt x="761" y="42"/>
                    <a:pt x="761" y="31"/>
                  </a:cubicBezTo>
                  <a:cubicBezTo>
                    <a:pt x="761" y="21"/>
                    <a:pt x="759" y="13"/>
                    <a:pt x="756" y="8"/>
                  </a:cubicBezTo>
                  <a:moveTo>
                    <a:pt x="689" y="29"/>
                  </a:moveTo>
                  <a:cubicBezTo>
                    <a:pt x="689" y="17"/>
                    <a:pt x="686" y="10"/>
                    <a:pt x="679" y="5"/>
                  </a:cubicBezTo>
                  <a:cubicBezTo>
                    <a:pt x="674" y="1"/>
                    <a:pt x="667" y="0"/>
                    <a:pt x="656" y="0"/>
                  </a:cubicBezTo>
                  <a:cubicBezTo>
                    <a:pt x="647" y="0"/>
                    <a:pt x="638" y="0"/>
                    <a:pt x="631" y="2"/>
                  </a:cubicBezTo>
                  <a:cubicBezTo>
                    <a:pt x="631" y="9"/>
                    <a:pt x="631" y="9"/>
                    <a:pt x="631" y="9"/>
                  </a:cubicBezTo>
                  <a:cubicBezTo>
                    <a:pt x="636" y="8"/>
                    <a:pt x="640" y="7"/>
                    <a:pt x="643" y="7"/>
                  </a:cubicBezTo>
                  <a:cubicBezTo>
                    <a:pt x="641" y="11"/>
                    <a:pt x="640" y="15"/>
                    <a:pt x="640" y="19"/>
                  </a:cubicBezTo>
                  <a:cubicBezTo>
                    <a:pt x="640" y="47"/>
                    <a:pt x="640" y="47"/>
                    <a:pt x="640" y="47"/>
                  </a:cubicBezTo>
                  <a:cubicBezTo>
                    <a:pt x="640" y="56"/>
                    <a:pt x="637" y="60"/>
                    <a:pt x="630" y="60"/>
                  </a:cubicBezTo>
                  <a:cubicBezTo>
                    <a:pt x="629" y="60"/>
                    <a:pt x="628" y="60"/>
                    <a:pt x="627" y="59"/>
                  </a:cubicBezTo>
                  <a:cubicBezTo>
                    <a:pt x="626" y="60"/>
                    <a:pt x="626" y="60"/>
                    <a:pt x="626" y="60"/>
                  </a:cubicBezTo>
                  <a:cubicBezTo>
                    <a:pt x="626" y="64"/>
                    <a:pt x="626" y="64"/>
                    <a:pt x="626" y="64"/>
                  </a:cubicBezTo>
                  <a:cubicBezTo>
                    <a:pt x="627" y="66"/>
                    <a:pt x="629" y="67"/>
                    <a:pt x="632" y="67"/>
                  </a:cubicBezTo>
                  <a:cubicBezTo>
                    <a:pt x="637" y="67"/>
                    <a:pt x="640" y="65"/>
                    <a:pt x="643" y="62"/>
                  </a:cubicBezTo>
                  <a:cubicBezTo>
                    <a:pt x="647" y="58"/>
                    <a:pt x="648" y="53"/>
                    <a:pt x="648" y="46"/>
                  </a:cubicBezTo>
                  <a:cubicBezTo>
                    <a:pt x="648" y="9"/>
                    <a:pt x="648" y="9"/>
                    <a:pt x="648" y="9"/>
                  </a:cubicBezTo>
                  <a:cubicBezTo>
                    <a:pt x="648" y="8"/>
                    <a:pt x="649" y="7"/>
                    <a:pt x="650" y="7"/>
                  </a:cubicBezTo>
                  <a:cubicBezTo>
                    <a:pt x="652" y="6"/>
                    <a:pt x="654" y="6"/>
                    <a:pt x="655" y="6"/>
                  </a:cubicBezTo>
                  <a:cubicBezTo>
                    <a:pt x="664" y="6"/>
                    <a:pt x="670" y="8"/>
                    <a:pt x="674" y="10"/>
                  </a:cubicBezTo>
                  <a:cubicBezTo>
                    <a:pt x="678" y="14"/>
                    <a:pt x="681" y="20"/>
                    <a:pt x="681" y="28"/>
                  </a:cubicBezTo>
                  <a:cubicBezTo>
                    <a:pt x="681" y="66"/>
                    <a:pt x="681" y="66"/>
                    <a:pt x="681" y="66"/>
                  </a:cubicBezTo>
                  <a:cubicBezTo>
                    <a:pt x="689" y="66"/>
                    <a:pt x="689" y="66"/>
                    <a:pt x="689" y="66"/>
                  </a:cubicBezTo>
                  <a:lnTo>
                    <a:pt x="689" y="29"/>
                  </a:lnTo>
                  <a:close/>
                  <a:moveTo>
                    <a:pt x="589" y="59"/>
                  </a:moveTo>
                  <a:cubicBezTo>
                    <a:pt x="584" y="59"/>
                    <a:pt x="584" y="59"/>
                    <a:pt x="584" y="59"/>
                  </a:cubicBezTo>
                  <a:cubicBezTo>
                    <a:pt x="582" y="59"/>
                    <a:pt x="581" y="57"/>
                    <a:pt x="581" y="53"/>
                  </a:cubicBezTo>
                  <a:cubicBezTo>
                    <a:pt x="581" y="28"/>
                    <a:pt x="581" y="28"/>
                    <a:pt x="581" y="28"/>
                  </a:cubicBezTo>
                  <a:cubicBezTo>
                    <a:pt x="581" y="19"/>
                    <a:pt x="578" y="11"/>
                    <a:pt x="572" y="6"/>
                  </a:cubicBezTo>
                  <a:cubicBezTo>
                    <a:pt x="567" y="2"/>
                    <a:pt x="561" y="0"/>
                    <a:pt x="553" y="0"/>
                  </a:cubicBezTo>
                  <a:cubicBezTo>
                    <a:pt x="548" y="0"/>
                    <a:pt x="543" y="0"/>
                    <a:pt x="539" y="2"/>
                  </a:cubicBezTo>
                  <a:cubicBezTo>
                    <a:pt x="539" y="9"/>
                    <a:pt x="539" y="9"/>
                    <a:pt x="539" y="9"/>
                  </a:cubicBezTo>
                  <a:cubicBezTo>
                    <a:pt x="540" y="9"/>
                    <a:pt x="540" y="9"/>
                    <a:pt x="540" y="9"/>
                  </a:cubicBezTo>
                  <a:cubicBezTo>
                    <a:pt x="543" y="8"/>
                    <a:pt x="547" y="7"/>
                    <a:pt x="551" y="7"/>
                  </a:cubicBezTo>
                  <a:cubicBezTo>
                    <a:pt x="566" y="7"/>
                    <a:pt x="573" y="15"/>
                    <a:pt x="573" y="31"/>
                  </a:cubicBezTo>
                  <a:cubicBezTo>
                    <a:pt x="573" y="53"/>
                    <a:pt x="573" y="53"/>
                    <a:pt x="573" y="53"/>
                  </a:cubicBezTo>
                  <a:cubicBezTo>
                    <a:pt x="573" y="56"/>
                    <a:pt x="573" y="58"/>
                    <a:pt x="574" y="59"/>
                  </a:cubicBezTo>
                  <a:cubicBezTo>
                    <a:pt x="537" y="59"/>
                    <a:pt x="537" y="59"/>
                    <a:pt x="537" y="59"/>
                  </a:cubicBezTo>
                  <a:cubicBezTo>
                    <a:pt x="537" y="66"/>
                    <a:pt x="537" y="66"/>
                    <a:pt x="537" y="66"/>
                  </a:cubicBezTo>
                  <a:cubicBezTo>
                    <a:pt x="589" y="66"/>
                    <a:pt x="589" y="66"/>
                    <a:pt x="589" y="66"/>
                  </a:cubicBezTo>
                  <a:lnTo>
                    <a:pt x="589" y="59"/>
                  </a:lnTo>
                  <a:close/>
                  <a:moveTo>
                    <a:pt x="522" y="14"/>
                  </a:moveTo>
                  <a:cubicBezTo>
                    <a:pt x="522" y="9"/>
                    <a:pt x="520" y="5"/>
                    <a:pt x="518" y="3"/>
                  </a:cubicBezTo>
                  <a:cubicBezTo>
                    <a:pt x="516" y="1"/>
                    <a:pt x="513" y="0"/>
                    <a:pt x="510" y="0"/>
                  </a:cubicBezTo>
                  <a:cubicBezTo>
                    <a:pt x="510" y="0"/>
                    <a:pt x="510" y="0"/>
                    <a:pt x="510" y="0"/>
                  </a:cubicBezTo>
                  <a:cubicBezTo>
                    <a:pt x="507" y="0"/>
                    <a:pt x="506" y="0"/>
                    <a:pt x="505" y="1"/>
                  </a:cubicBezTo>
                  <a:cubicBezTo>
                    <a:pt x="505" y="7"/>
                    <a:pt x="505" y="7"/>
                    <a:pt x="505" y="7"/>
                  </a:cubicBezTo>
                  <a:cubicBezTo>
                    <a:pt x="505" y="7"/>
                    <a:pt x="505" y="7"/>
                    <a:pt x="506" y="7"/>
                  </a:cubicBezTo>
                  <a:cubicBezTo>
                    <a:pt x="507" y="7"/>
                    <a:pt x="507" y="7"/>
                    <a:pt x="507" y="7"/>
                  </a:cubicBezTo>
                  <a:cubicBezTo>
                    <a:pt x="511" y="7"/>
                    <a:pt x="513" y="9"/>
                    <a:pt x="513" y="15"/>
                  </a:cubicBezTo>
                  <a:cubicBezTo>
                    <a:pt x="513" y="89"/>
                    <a:pt x="513" y="89"/>
                    <a:pt x="513" y="89"/>
                  </a:cubicBezTo>
                  <a:cubicBezTo>
                    <a:pt x="522" y="89"/>
                    <a:pt x="522" y="89"/>
                    <a:pt x="522" y="89"/>
                  </a:cubicBezTo>
                  <a:lnTo>
                    <a:pt x="522" y="14"/>
                  </a:lnTo>
                  <a:close/>
                  <a:moveTo>
                    <a:pt x="495" y="30"/>
                  </a:moveTo>
                  <a:cubicBezTo>
                    <a:pt x="464" y="30"/>
                    <a:pt x="464" y="30"/>
                    <a:pt x="464" y="30"/>
                  </a:cubicBezTo>
                  <a:cubicBezTo>
                    <a:pt x="464" y="37"/>
                    <a:pt x="464" y="37"/>
                    <a:pt x="464" y="37"/>
                  </a:cubicBezTo>
                  <a:cubicBezTo>
                    <a:pt x="495" y="37"/>
                    <a:pt x="495" y="37"/>
                    <a:pt x="495" y="37"/>
                  </a:cubicBezTo>
                  <a:lnTo>
                    <a:pt x="495" y="30"/>
                  </a:lnTo>
                  <a:close/>
                  <a:moveTo>
                    <a:pt x="449" y="42"/>
                  </a:moveTo>
                  <a:cubicBezTo>
                    <a:pt x="449" y="24"/>
                    <a:pt x="449" y="24"/>
                    <a:pt x="449" y="24"/>
                  </a:cubicBezTo>
                  <a:cubicBezTo>
                    <a:pt x="449" y="16"/>
                    <a:pt x="447" y="10"/>
                    <a:pt x="443" y="6"/>
                  </a:cubicBezTo>
                  <a:cubicBezTo>
                    <a:pt x="439" y="2"/>
                    <a:pt x="434" y="0"/>
                    <a:pt x="428" y="0"/>
                  </a:cubicBezTo>
                  <a:cubicBezTo>
                    <a:pt x="426" y="0"/>
                    <a:pt x="423" y="0"/>
                    <a:pt x="421" y="0"/>
                  </a:cubicBezTo>
                  <a:cubicBezTo>
                    <a:pt x="421" y="8"/>
                    <a:pt x="421" y="8"/>
                    <a:pt x="421" y="8"/>
                  </a:cubicBezTo>
                  <a:cubicBezTo>
                    <a:pt x="422" y="8"/>
                    <a:pt x="422" y="8"/>
                    <a:pt x="422" y="8"/>
                  </a:cubicBezTo>
                  <a:cubicBezTo>
                    <a:pt x="423" y="7"/>
                    <a:pt x="425" y="7"/>
                    <a:pt x="427" y="7"/>
                  </a:cubicBezTo>
                  <a:cubicBezTo>
                    <a:pt x="431" y="7"/>
                    <a:pt x="435" y="8"/>
                    <a:pt x="437" y="12"/>
                  </a:cubicBezTo>
                  <a:cubicBezTo>
                    <a:pt x="439" y="15"/>
                    <a:pt x="441" y="19"/>
                    <a:pt x="441" y="25"/>
                  </a:cubicBezTo>
                  <a:cubicBezTo>
                    <a:pt x="441" y="26"/>
                    <a:pt x="441" y="26"/>
                    <a:pt x="441" y="26"/>
                  </a:cubicBezTo>
                  <a:cubicBezTo>
                    <a:pt x="441" y="33"/>
                    <a:pt x="440" y="40"/>
                    <a:pt x="438" y="45"/>
                  </a:cubicBezTo>
                  <a:cubicBezTo>
                    <a:pt x="436" y="50"/>
                    <a:pt x="433" y="54"/>
                    <a:pt x="430" y="56"/>
                  </a:cubicBezTo>
                  <a:cubicBezTo>
                    <a:pt x="427" y="58"/>
                    <a:pt x="425" y="59"/>
                    <a:pt x="423" y="59"/>
                  </a:cubicBezTo>
                  <a:cubicBezTo>
                    <a:pt x="421" y="59"/>
                    <a:pt x="419" y="59"/>
                    <a:pt x="417" y="58"/>
                  </a:cubicBezTo>
                  <a:cubicBezTo>
                    <a:pt x="416" y="58"/>
                    <a:pt x="416" y="58"/>
                    <a:pt x="416" y="58"/>
                  </a:cubicBezTo>
                  <a:cubicBezTo>
                    <a:pt x="416" y="65"/>
                    <a:pt x="416" y="65"/>
                    <a:pt x="416" y="65"/>
                  </a:cubicBezTo>
                  <a:cubicBezTo>
                    <a:pt x="418" y="67"/>
                    <a:pt x="420" y="67"/>
                    <a:pt x="422" y="67"/>
                  </a:cubicBezTo>
                  <a:cubicBezTo>
                    <a:pt x="430" y="67"/>
                    <a:pt x="436" y="61"/>
                    <a:pt x="440" y="49"/>
                  </a:cubicBezTo>
                  <a:cubicBezTo>
                    <a:pt x="440" y="48"/>
                    <a:pt x="440" y="48"/>
                    <a:pt x="441" y="48"/>
                  </a:cubicBezTo>
                  <a:cubicBezTo>
                    <a:pt x="441" y="48"/>
                    <a:pt x="442" y="48"/>
                    <a:pt x="442" y="49"/>
                  </a:cubicBezTo>
                  <a:cubicBezTo>
                    <a:pt x="442" y="56"/>
                    <a:pt x="443" y="62"/>
                    <a:pt x="444" y="66"/>
                  </a:cubicBezTo>
                  <a:cubicBezTo>
                    <a:pt x="451" y="66"/>
                    <a:pt x="451" y="66"/>
                    <a:pt x="451" y="66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0" y="58"/>
                    <a:pt x="449" y="50"/>
                    <a:pt x="449" y="42"/>
                  </a:cubicBezTo>
                  <a:moveTo>
                    <a:pt x="403" y="14"/>
                  </a:moveTo>
                  <a:cubicBezTo>
                    <a:pt x="403" y="9"/>
                    <a:pt x="402" y="5"/>
                    <a:pt x="399" y="3"/>
                  </a:cubicBezTo>
                  <a:cubicBezTo>
                    <a:pt x="397" y="1"/>
                    <a:pt x="394" y="0"/>
                    <a:pt x="391" y="0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389" y="0"/>
                    <a:pt x="387" y="0"/>
                    <a:pt x="387" y="1"/>
                  </a:cubicBezTo>
                  <a:cubicBezTo>
                    <a:pt x="387" y="7"/>
                    <a:pt x="387" y="7"/>
                    <a:pt x="387" y="7"/>
                  </a:cubicBezTo>
                  <a:cubicBezTo>
                    <a:pt x="387" y="7"/>
                    <a:pt x="387" y="7"/>
                    <a:pt x="387" y="7"/>
                  </a:cubicBezTo>
                  <a:cubicBezTo>
                    <a:pt x="388" y="7"/>
                    <a:pt x="388" y="7"/>
                    <a:pt x="388" y="7"/>
                  </a:cubicBezTo>
                  <a:cubicBezTo>
                    <a:pt x="393" y="7"/>
                    <a:pt x="395" y="9"/>
                    <a:pt x="395" y="15"/>
                  </a:cubicBezTo>
                  <a:cubicBezTo>
                    <a:pt x="395" y="66"/>
                    <a:pt x="395" y="66"/>
                    <a:pt x="395" y="66"/>
                  </a:cubicBezTo>
                  <a:cubicBezTo>
                    <a:pt x="403" y="66"/>
                    <a:pt x="403" y="66"/>
                    <a:pt x="403" y="66"/>
                  </a:cubicBezTo>
                  <a:lnTo>
                    <a:pt x="403" y="14"/>
                  </a:lnTo>
                  <a:close/>
                  <a:moveTo>
                    <a:pt x="373" y="28"/>
                  </a:moveTo>
                  <a:cubicBezTo>
                    <a:pt x="373" y="18"/>
                    <a:pt x="370" y="11"/>
                    <a:pt x="364" y="6"/>
                  </a:cubicBezTo>
                  <a:cubicBezTo>
                    <a:pt x="359" y="2"/>
                    <a:pt x="352" y="0"/>
                    <a:pt x="344" y="0"/>
                  </a:cubicBezTo>
                  <a:cubicBezTo>
                    <a:pt x="338" y="0"/>
                    <a:pt x="334" y="0"/>
                    <a:pt x="330" y="1"/>
                  </a:cubicBezTo>
                  <a:cubicBezTo>
                    <a:pt x="330" y="9"/>
                    <a:pt x="330" y="9"/>
                    <a:pt x="330" y="9"/>
                  </a:cubicBezTo>
                  <a:cubicBezTo>
                    <a:pt x="331" y="9"/>
                    <a:pt x="331" y="9"/>
                    <a:pt x="331" y="9"/>
                  </a:cubicBezTo>
                  <a:cubicBezTo>
                    <a:pt x="334" y="8"/>
                    <a:pt x="337" y="7"/>
                    <a:pt x="342" y="7"/>
                  </a:cubicBezTo>
                  <a:cubicBezTo>
                    <a:pt x="357" y="7"/>
                    <a:pt x="365" y="15"/>
                    <a:pt x="365" y="30"/>
                  </a:cubicBezTo>
                  <a:cubicBezTo>
                    <a:pt x="365" y="66"/>
                    <a:pt x="365" y="66"/>
                    <a:pt x="365" y="66"/>
                  </a:cubicBezTo>
                  <a:cubicBezTo>
                    <a:pt x="373" y="66"/>
                    <a:pt x="373" y="66"/>
                    <a:pt x="373" y="66"/>
                  </a:cubicBezTo>
                  <a:lnTo>
                    <a:pt x="373" y="28"/>
                  </a:lnTo>
                  <a:close/>
                  <a:moveTo>
                    <a:pt x="317" y="14"/>
                  </a:moveTo>
                  <a:cubicBezTo>
                    <a:pt x="317" y="9"/>
                    <a:pt x="316" y="5"/>
                    <a:pt x="313" y="3"/>
                  </a:cubicBezTo>
                  <a:cubicBezTo>
                    <a:pt x="311" y="1"/>
                    <a:pt x="308" y="0"/>
                    <a:pt x="305" y="0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303" y="0"/>
                    <a:pt x="301" y="0"/>
                    <a:pt x="300" y="1"/>
                  </a:cubicBezTo>
                  <a:cubicBezTo>
                    <a:pt x="300" y="7"/>
                    <a:pt x="300" y="7"/>
                    <a:pt x="300" y="7"/>
                  </a:cubicBezTo>
                  <a:cubicBezTo>
                    <a:pt x="301" y="7"/>
                    <a:pt x="301" y="7"/>
                    <a:pt x="301" y="7"/>
                  </a:cubicBezTo>
                  <a:cubicBezTo>
                    <a:pt x="302" y="7"/>
                    <a:pt x="302" y="7"/>
                    <a:pt x="302" y="7"/>
                  </a:cubicBezTo>
                  <a:cubicBezTo>
                    <a:pt x="306" y="7"/>
                    <a:pt x="309" y="9"/>
                    <a:pt x="309" y="1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17" y="37"/>
                    <a:pt x="317" y="37"/>
                    <a:pt x="317" y="37"/>
                  </a:cubicBezTo>
                  <a:lnTo>
                    <a:pt x="317" y="14"/>
                  </a:lnTo>
                  <a:close/>
                  <a:moveTo>
                    <a:pt x="287" y="14"/>
                  </a:moveTo>
                  <a:cubicBezTo>
                    <a:pt x="287" y="9"/>
                    <a:pt x="286" y="5"/>
                    <a:pt x="283" y="3"/>
                  </a:cubicBezTo>
                  <a:cubicBezTo>
                    <a:pt x="281" y="1"/>
                    <a:pt x="278" y="0"/>
                    <a:pt x="275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73" y="0"/>
                    <a:pt x="271" y="0"/>
                    <a:pt x="270" y="1"/>
                  </a:cubicBezTo>
                  <a:cubicBezTo>
                    <a:pt x="270" y="7"/>
                    <a:pt x="270" y="7"/>
                    <a:pt x="270" y="7"/>
                  </a:cubicBezTo>
                  <a:cubicBezTo>
                    <a:pt x="271" y="7"/>
                    <a:pt x="271" y="7"/>
                    <a:pt x="271" y="7"/>
                  </a:cubicBezTo>
                  <a:cubicBezTo>
                    <a:pt x="272" y="7"/>
                    <a:pt x="272" y="7"/>
                    <a:pt x="272" y="7"/>
                  </a:cubicBezTo>
                  <a:cubicBezTo>
                    <a:pt x="276" y="7"/>
                    <a:pt x="279" y="9"/>
                    <a:pt x="279" y="15"/>
                  </a:cubicBezTo>
                  <a:cubicBezTo>
                    <a:pt x="279" y="66"/>
                    <a:pt x="279" y="66"/>
                    <a:pt x="279" y="66"/>
                  </a:cubicBezTo>
                  <a:cubicBezTo>
                    <a:pt x="287" y="66"/>
                    <a:pt x="287" y="66"/>
                    <a:pt x="287" y="66"/>
                  </a:cubicBezTo>
                  <a:lnTo>
                    <a:pt x="287" y="14"/>
                  </a:lnTo>
                  <a:close/>
                  <a:moveTo>
                    <a:pt x="256" y="14"/>
                  </a:moveTo>
                  <a:cubicBezTo>
                    <a:pt x="256" y="9"/>
                    <a:pt x="255" y="5"/>
                    <a:pt x="253" y="3"/>
                  </a:cubicBezTo>
                  <a:cubicBezTo>
                    <a:pt x="251" y="1"/>
                    <a:pt x="248" y="0"/>
                    <a:pt x="245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42" y="0"/>
                    <a:pt x="241" y="0"/>
                    <a:pt x="240" y="1"/>
                  </a:cubicBezTo>
                  <a:cubicBezTo>
                    <a:pt x="240" y="7"/>
                    <a:pt x="240" y="7"/>
                    <a:pt x="240" y="7"/>
                  </a:cubicBezTo>
                  <a:cubicBezTo>
                    <a:pt x="240" y="7"/>
                    <a:pt x="240" y="7"/>
                    <a:pt x="241" y="7"/>
                  </a:cubicBezTo>
                  <a:cubicBezTo>
                    <a:pt x="242" y="7"/>
                    <a:pt x="242" y="7"/>
                    <a:pt x="242" y="7"/>
                  </a:cubicBezTo>
                  <a:cubicBezTo>
                    <a:pt x="246" y="7"/>
                    <a:pt x="248" y="9"/>
                    <a:pt x="248" y="15"/>
                  </a:cubicBezTo>
                  <a:cubicBezTo>
                    <a:pt x="248" y="89"/>
                    <a:pt x="248" y="89"/>
                    <a:pt x="248" y="89"/>
                  </a:cubicBezTo>
                  <a:cubicBezTo>
                    <a:pt x="256" y="89"/>
                    <a:pt x="256" y="89"/>
                    <a:pt x="256" y="89"/>
                  </a:cubicBezTo>
                  <a:lnTo>
                    <a:pt x="256" y="14"/>
                  </a:lnTo>
                  <a:close/>
                  <a:moveTo>
                    <a:pt x="202" y="59"/>
                  </a:moveTo>
                  <a:cubicBezTo>
                    <a:pt x="198" y="59"/>
                    <a:pt x="198" y="59"/>
                    <a:pt x="198" y="59"/>
                  </a:cubicBezTo>
                  <a:cubicBezTo>
                    <a:pt x="195" y="59"/>
                    <a:pt x="194" y="57"/>
                    <a:pt x="194" y="53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194" y="19"/>
                    <a:pt x="191" y="11"/>
                    <a:pt x="185" y="6"/>
                  </a:cubicBezTo>
                  <a:cubicBezTo>
                    <a:pt x="180" y="2"/>
                    <a:pt x="174" y="0"/>
                    <a:pt x="166" y="0"/>
                  </a:cubicBezTo>
                  <a:cubicBezTo>
                    <a:pt x="161" y="0"/>
                    <a:pt x="156" y="0"/>
                    <a:pt x="152" y="2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6" y="8"/>
                    <a:pt x="160" y="7"/>
                    <a:pt x="165" y="7"/>
                  </a:cubicBezTo>
                  <a:cubicBezTo>
                    <a:pt x="179" y="7"/>
                    <a:pt x="186" y="15"/>
                    <a:pt x="186" y="31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6" y="56"/>
                    <a:pt x="186" y="58"/>
                    <a:pt x="187" y="59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50" y="66"/>
                    <a:pt x="150" y="66"/>
                    <a:pt x="150" y="66"/>
                  </a:cubicBezTo>
                  <a:cubicBezTo>
                    <a:pt x="202" y="66"/>
                    <a:pt x="202" y="66"/>
                    <a:pt x="202" y="66"/>
                  </a:cubicBezTo>
                  <a:lnTo>
                    <a:pt x="202" y="59"/>
                  </a:lnTo>
                  <a:close/>
                  <a:moveTo>
                    <a:pt x="135" y="21"/>
                  </a:moveTo>
                  <a:cubicBezTo>
                    <a:pt x="135" y="14"/>
                    <a:pt x="133" y="8"/>
                    <a:pt x="129" y="5"/>
                  </a:cubicBezTo>
                  <a:cubicBezTo>
                    <a:pt x="126" y="1"/>
                    <a:pt x="122" y="0"/>
                    <a:pt x="116" y="0"/>
                  </a:cubicBezTo>
                  <a:cubicBezTo>
                    <a:pt x="113" y="0"/>
                    <a:pt x="111" y="0"/>
                    <a:pt x="110" y="1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2" y="7"/>
                    <a:pt x="114" y="7"/>
                    <a:pt x="115" y="7"/>
                  </a:cubicBezTo>
                  <a:cubicBezTo>
                    <a:pt x="123" y="7"/>
                    <a:pt x="127" y="12"/>
                    <a:pt x="127" y="22"/>
                  </a:cubicBezTo>
                  <a:cubicBezTo>
                    <a:pt x="127" y="59"/>
                    <a:pt x="127" y="59"/>
                    <a:pt x="127" y="59"/>
                  </a:cubicBezTo>
                  <a:cubicBezTo>
                    <a:pt x="109" y="59"/>
                    <a:pt x="109" y="59"/>
                    <a:pt x="109" y="59"/>
                  </a:cubicBezTo>
                  <a:cubicBezTo>
                    <a:pt x="109" y="66"/>
                    <a:pt x="109" y="66"/>
                    <a:pt x="109" y="66"/>
                  </a:cubicBezTo>
                  <a:cubicBezTo>
                    <a:pt x="135" y="66"/>
                    <a:pt x="135" y="66"/>
                    <a:pt x="135" y="66"/>
                  </a:cubicBezTo>
                  <a:lnTo>
                    <a:pt x="135" y="21"/>
                  </a:lnTo>
                  <a:close/>
                  <a:moveTo>
                    <a:pt x="92" y="42"/>
                  </a:moveTo>
                  <a:cubicBezTo>
                    <a:pt x="92" y="24"/>
                    <a:pt x="92" y="24"/>
                    <a:pt x="92" y="24"/>
                  </a:cubicBezTo>
                  <a:cubicBezTo>
                    <a:pt x="92" y="16"/>
                    <a:pt x="90" y="10"/>
                    <a:pt x="86" y="6"/>
                  </a:cubicBezTo>
                  <a:cubicBezTo>
                    <a:pt x="82" y="2"/>
                    <a:pt x="78" y="0"/>
                    <a:pt x="71" y="0"/>
                  </a:cubicBezTo>
                  <a:cubicBezTo>
                    <a:pt x="69" y="0"/>
                    <a:pt x="67" y="0"/>
                    <a:pt x="65" y="0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7" y="7"/>
                    <a:pt x="68" y="7"/>
                    <a:pt x="70" y="7"/>
                  </a:cubicBezTo>
                  <a:cubicBezTo>
                    <a:pt x="75" y="7"/>
                    <a:pt x="78" y="8"/>
                    <a:pt x="80" y="12"/>
                  </a:cubicBezTo>
                  <a:cubicBezTo>
                    <a:pt x="83" y="15"/>
                    <a:pt x="84" y="19"/>
                    <a:pt x="84" y="25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4" y="33"/>
                    <a:pt x="83" y="40"/>
                    <a:pt x="81" y="45"/>
                  </a:cubicBezTo>
                  <a:cubicBezTo>
                    <a:pt x="79" y="50"/>
                    <a:pt x="76" y="54"/>
                    <a:pt x="73" y="56"/>
                  </a:cubicBezTo>
                  <a:cubicBezTo>
                    <a:pt x="71" y="58"/>
                    <a:pt x="68" y="59"/>
                    <a:pt x="66" y="59"/>
                  </a:cubicBezTo>
                  <a:cubicBezTo>
                    <a:pt x="64" y="59"/>
                    <a:pt x="62" y="59"/>
                    <a:pt x="60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1" y="67"/>
                    <a:pt x="63" y="67"/>
                    <a:pt x="65" y="67"/>
                  </a:cubicBezTo>
                  <a:cubicBezTo>
                    <a:pt x="73" y="67"/>
                    <a:pt x="79" y="61"/>
                    <a:pt x="83" y="49"/>
                  </a:cubicBezTo>
                  <a:cubicBezTo>
                    <a:pt x="83" y="48"/>
                    <a:pt x="84" y="48"/>
                    <a:pt x="84" y="48"/>
                  </a:cubicBezTo>
                  <a:cubicBezTo>
                    <a:pt x="85" y="48"/>
                    <a:pt x="85" y="48"/>
                    <a:pt x="85" y="49"/>
                  </a:cubicBezTo>
                  <a:cubicBezTo>
                    <a:pt x="85" y="56"/>
                    <a:pt x="86" y="62"/>
                    <a:pt x="87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3" y="58"/>
                    <a:pt x="92" y="50"/>
                    <a:pt x="92" y="42"/>
                  </a:cubicBezTo>
                  <a:moveTo>
                    <a:pt x="52" y="59"/>
                  </a:moveTo>
                  <a:cubicBezTo>
                    <a:pt x="48" y="59"/>
                    <a:pt x="48" y="59"/>
                    <a:pt x="48" y="59"/>
                  </a:cubicBezTo>
                  <a:cubicBezTo>
                    <a:pt x="45" y="59"/>
                    <a:pt x="44" y="57"/>
                    <a:pt x="44" y="53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19"/>
                    <a:pt x="41" y="11"/>
                    <a:pt x="35" y="6"/>
                  </a:cubicBezTo>
                  <a:cubicBezTo>
                    <a:pt x="30" y="2"/>
                    <a:pt x="24" y="0"/>
                    <a:pt x="16" y="0"/>
                  </a:cubicBezTo>
                  <a:cubicBezTo>
                    <a:pt x="11" y="0"/>
                    <a:pt x="6" y="0"/>
                    <a:pt x="2" y="2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6" y="8"/>
                    <a:pt x="10" y="7"/>
                    <a:pt x="15" y="7"/>
                  </a:cubicBezTo>
                  <a:cubicBezTo>
                    <a:pt x="29" y="7"/>
                    <a:pt x="36" y="15"/>
                    <a:pt x="36" y="31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56"/>
                    <a:pt x="36" y="58"/>
                    <a:pt x="37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52" y="66"/>
                    <a:pt x="52" y="66"/>
                    <a:pt x="52" y="66"/>
                  </a:cubicBezTo>
                  <a:lnTo>
                    <a:pt x="52" y="59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757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CCC03DB-F540-4E1A-BC4B-A2124079AAD3}"/>
              </a:ext>
            </a:extLst>
          </p:cNvPr>
          <p:cNvSpPr/>
          <p:nvPr userDrawn="1"/>
        </p:nvSpPr>
        <p:spPr>
          <a:xfrm>
            <a:off x="1" y="168568"/>
            <a:ext cx="2457689" cy="5121133"/>
          </a:xfrm>
          <a:custGeom>
            <a:avLst/>
            <a:gdLst>
              <a:gd name="connsiteX0" fmla="*/ 0 w 2457689"/>
              <a:gd name="connsiteY0" fmla="*/ 0 h 5121133"/>
              <a:gd name="connsiteX1" fmla="*/ 2457689 w 2457689"/>
              <a:gd name="connsiteY1" fmla="*/ 1418947 h 5121133"/>
              <a:gd name="connsiteX2" fmla="*/ 2457689 w 2457689"/>
              <a:gd name="connsiteY2" fmla="*/ 5121133 h 5121133"/>
              <a:gd name="connsiteX3" fmla="*/ 0 w 2457689"/>
              <a:gd name="connsiteY3" fmla="*/ 3702186 h 5121133"/>
              <a:gd name="connsiteX4" fmla="*/ 0 w 2457689"/>
              <a:gd name="connsiteY4" fmla="*/ 0 h 512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7689" h="5121133">
                <a:moveTo>
                  <a:pt x="0" y="0"/>
                </a:moveTo>
                <a:lnTo>
                  <a:pt x="2457689" y="1418947"/>
                </a:lnTo>
                <a:lnTo>
                  <a:pt x="2457689" y="5121133"/>
                </a:lnTo>
                <a:lnTo>
                  <a:pt x="0" y="37021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F69DD9-002C-42F1-B0B1-7629DDD68405}"/>
              </a:ext>
            </a:extLst>
          </p:cNvPr>
          <p:cNvSpPr/>
          <p:nvPr userDrawn="1"/>
        </p:nvSpPr>
        <p:spPr>
          <a:xfrm>
            <a:off x="2573438" y="1568299"/>
            <a:ext cx="9618562" cy="3721402"/>
          </a:xfrm>
          <a:prstGeom prst="rect">
            <a:avLst/>
          </a:prstGeom>
          <a:gradFill>
            <a:gsLst>
              <a:gs pos="86000">
                <a:schemeClr val="accent1"/>
              </a:gs>
              <a:gs pos="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783D4C-B068-43AD-88C9-A0D18B249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360" y="2255519"/>
            <a:ext cx="8778240" cy="1300281"/>
          </a:xfrm>
        </p:spPr>
        <p:txBody>
          <a:bodyPr anchor="b">
            <a:normAutofit/>
          </a:bodyPr>
          <a:lstStyle>
            <a:lvl1pPr algn="r" rtl="1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9CDE13-FEF2-43B7-810A-8EF488D11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360" y="3647876"/>
            <a:ext cx="8778240" cy="741244"/>
          </a:xfrm>
        </p:spPr>
        <p:txBody>
          <a:bodyPr/>
          <a:lstStyle>
            <a:lvl1pPr marL="0" indent="0" algn="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EEADF4-D95A-4414-A5B1-FD5941973B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938" y="603420"/>
            <a:ext cx="2546134" cy="632964"/>
          </a:xfrm>
          <a:prstGeom prst="rect">
            <a:avLst/>
          </a:prstGeom>
        </p:spPr>
      </p:pic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93BCA3D8-6C9B-41BD-AF4C-B413C4996C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" y="1600049"/>
            <a:ext cx="2457557" cy="5091552"/>
          </a:xfrm>
          <a:custGeom>
            <a:avLst/>
            <a:gdLst>
              <a:gd name="connsiteX0" fmla="*/ 0 w 4959716"/>
              <a:gd name="connsiteY0" fmla="*/ 5017892 h 5017892"/>
              <a:gd name="connsiteX1" fmla="*/ 1239929 w 4959716"/>
              <a:gd name="connsiteY1" fmla="*/ 0 h 5017892"/>
              <a:gd name="connsiteX2" fmla="*/ 4959716 w 4959716"/>
              <a:gd name="connsiteY2" fmla="*/ 0 h 5017892"/>
              <a:gd name="connsiteX3" fmla="*/ 3719787 w 4959716"/>
              <a:gd name="connsiteY3" fmla="*/ 5017892 h 5017892"/>
              <a:gd name="connsiteX4" fmla="*/ 0 w 4959716"/>
              <a:gd name="connsiteY4" fmla="*/ 5017892 h 5017892"/>
              <a:gd name="connsiteX0" fmla="*/ 4671 w 4964387"/>
              <a:gd name="connsiteY0" fmla="*/ 5030592 h 5030592"/>
              <a:gd name="connsiteX1" fmla="*/ 0 w 4964387"/>
              <a:gd name="connsiteY1" fmla="*/ 0 h 5030592"/>
              <a:gd name="connsiteX2" fmla="*/ 4964387 w 4964387"/>
              <a:gd name="connsiteY2" fmla="*/ 12700 h 5030592"/>
              <a:gd name="connsiteX3" fmla="*/ 3724458 w 4964387"/>
              <a:gd name="connsiteY3" fmla="*/ 5030592 h 5030592"/>
              <a:gd name="connsiteX4" fmla="*/ 4671 w 4964387"/>
              <a:gd name="connsiteY4" fmla="*/ 5030592 h 5030592"/>
              <a:gd name="connsiteX0" fmla="*/ 4671 w 4970737"/>
              <a:gd name="connsiteY0" fmla="*/ 5030592 h 5030592"/>
              <a:gd name="connsiteX1" fmla="*/ 0 w 4970737"/>
              <a:gd name="connsiteY1" fmla="*/ 0 h 5030592"/>
              <a:gd name="connsiteX2" fmla="*/ 4970737 w 4970737"/>
              <a:gd name="connsiteY2" fmla="*/ 2908300 h 5030592"/>
              <a:gd name="connsiteX3" fmla="*/ 3724458 w 4970737"/>
              <a:gd name="connsiteY3" fmla="*/ 5030592 h 5030592"/>
              <a:gd name="connsiteX4" fmla="*/ 4671 w 4970737"/>
              <a:gd name="connsiteY4" fmla="*/ 5030592 h 5030592"/>
              <a:gd name="connsiteX0" fmla="*/ 4671 w 4970737"/>
              <a:gd name="connsiteY0" fmla="*/ 5030592 h 5036942"/>
              <a:gd name="connsiteX1" fmla="*/ 0 w 4970737"/>
              <a:gd name="connsiteY1" fmla="*/ 0 h 5036942"/>
              <a:gd name="connsiteX2" fmla="*/ 4970737 w 4970737"/>
              <a:gd name="connsiteY2" fmla="*/ 2908300 h 5036942"/>
              <a:gd name="connsiteX3" fmla="*/ 4969058 w 4970737"/>
              <a:gd name="connsiteY3" fmla="*/ 5036942 h 5036942"/>
              <a:gd name="connsiteX4" fmla="*/ 4671 w 4970737"/>
              <a:gd name="connsiteY4" fmla="*/ 5030592 h 5036942"/>
              <a:gd name="connsiteX0" fmla="*/ 4671 w 4970737"/>
              <a:gd name="connsiteY0" fmla="*/ 5030592 h 5036942"/>
              <a:gd name="connsiteX1" fmla="*/ 5038 w 4970737"/>
              <a:gd name="connsiteY1" fmla="*/ 5030592 h 5036942"/>
              <a:gd name="connsiteX2" fmla="*/ 0 w 4970737"/>
              <a:gd name="connsiteY2" fmla="*/ 0 h 5036942"/>
              <a:gd name="connsiteX3" fmla="*/ 4970737 w 4970737"/>
              <a:gd name="connsiteY3" fmla="*/ 2908300 h 5036942"/>
              <a:gd name="connsiteX4" fmla="*/ 4969058 w 4970737"/>
              <a:gd name="connsiteY4" fmla="*/ 5036942 h 5036942"/>
              <a:gd name="connsiteX5" fmla="*/ 4671 w 4970737"/>
              <a:gd name="connsiteY5" fmla="*/ 5030592 h 5036942"/>
              <a:gd name="connsiteX0" fmla="*/ 703171 w 4970737"/>
              <a:gd name="connsiteY0" fmla="*/ 4522592 h 5036942"/>
              <a:gd name="connsiteX1" fmla="*/ 5038 w 4970737"/>
              <a:gd name="connsiteY1" fmla="*/ 5030592 h 5036942"/>
              <a:gd name="connsiteX2" fmla="*/ 0 w 4970737"/>
              <a:gd name="connsiteY2" fmla="*/ 0 h 5036942"/>
              <a:gd name="connsiteX3" fmla="*/ 4970737 w 4970737"/>
              <a:gd name="connsiteY3" fmla="*/ 2908300 h 5036942"/>
              <a:gd name="connsiteX4" fmla="*/ 4969058 w 4970737"/>
              <a:gd name="connsiteY4" fmla="*/ 5036942 h 5036942"/>
              <a:gd name="connsiteX5" fmla="*/ 703171 w 4970737"/>
              <a:gd name="connsiteY5" fmla="*/ 4522592 h 5036942"/>
              <a:gd name="connsiteX0" fmla="*/ 2081121 w 4970737"/>
              <a:gd name="connsiteY0" fmla="*/ 5036942 h 5036942"/>
              <a:gd name="connsiteX1" fmla="*/ 5038 w 4970737"/>
              <a:gd name="connsiteY1" fmla="*/ 5030592 h 5036942"/>
              <a:gd name="connsiteX2" fmla="*/ 0 w 4970737"/>
              <a:gd name="connsiteY2" fmla="*/ 0 h 5036942"/>
              <a:gd name="connsiteX3" fmla="*/ 4970737 w 4970737"/>
              <a:gd name="connsiteY3" fmla="*/ 2908300 h 5036942"/>
              <a:gd name="connsiteX4" fmla="*/ 4969058 w 4970737"/>
              <a:gd name="connsiteY4" fmla="*/ 5036942 h 5036942"/>
              <a:gd name="connsiteX5" fmla="*/ 2081121 w 4970737"/>
              <a:gd name="connsiteY5" fmla="*/ 5036942 h 5036942"/>
              <a:gd name="connsiteX0" fmla="*/ 2081121 w 4970737"/>
              <a:gd name="connsiteY0" fmla="*/ 5036942 h 5036942"/>
              <a:gd name="connsiteX1" fmla="*/ 5038 w 4970737"/>
              <a:gd name="connsiteY1" fmla="*/ 3849492 h 5036942"/>
              <a:gd name="connsiteX2" fmla="*/ 0 w 4970737"/>
              <a:gd name="connsiteY2" fmla="*/ 0 h 5036942"/>
              <a:gd name="connsiteX3" fmla="*/ 4970737 w 4970737"/>
              <a:gd name="connsiteY3" fmla="*/ 2908300 h 5036942"/>
              <a:gd name="connsiteX4" fmla="*/ 4969058 w 4970737"/>
              <a:gd name="connsiteY4" fmla="*/ 5036942 h 5036942"/>
              <a:gd name="connsiteX5" fmla="*/ 2081121 w 4970737"/>
              <a:gd name="connsiteY5" fmla="*/ 5036942 h 5036942"/>
              <a:gd name="connsiteX0" fmla="*/ 2081121 w 4970737"/>
              <a:gd name="connsiteY0" fmla="*/ 5036942 h 5036942"/>
              <a:gd name="connsiteX1" fmla="*/ 5038 w 4970737"/>
              <a:gd name="connsiteY1" fmla="*/ 3849492 h 5036942"/>
              <a:gd name="connsiteX2" fmla="*/ 0 w 4970737"/>
              <a:gd name="connsiteY2" fmla="*/ 0 h 5036942"/>
              <a:gd name="connsiteX3" fmla="*/ 4970737 w 4970737"/>
              <a:gd name="connsiteY3" fmla="*/ 2901950 h 5036942"/>
              <a:gd name="connsiteX4" fmla="*/ 4969058 w 4970737"/>
              <a:gd name="connsiteY4" fmla="*/ 5036942 h 5036942"/>
              <a:gd name="connsiteX5" fmla="*/ 2081121 w 4970737"/>
              <a:gd name="connsiteY5" fmla="*/ 5036942 h 5036942"/>
              <a:gd name="connsiteX0" fmla="*/ 2076279 w 4965895"/>
              <a:gd name="connsiteY0" fmla="*/ 4979792 h 4979792"/>
              <a:gd name="connsiteX1" fmla="*/ 196 w 4965895"/>
              <a:gd name="connsiteY1" fmla="*/ 3792342 h 4979792"/>
              <a:gd name="connsiteX2" fmla="*/ 6588 w 4965895"/>
              <a:gd name="connsiteY2" fmla="*/ 0 h 4979792"/>
              <a:gd name="connsiteX3" fmla="*/ 4965895 w 4965895"/>
              <a:gd name="connsiteY3" fmla="*/ 2844800 h 4979792"/>
              <a:gd name="connsiteX4" fmla="*/ 4964216 w 4965895"/>
              <a:gd name="connsiteY4" fmla="*/ 4979792 h 4979792"/>
              <a:gd name="connsiteX5" fmla="*/ 2076279 w 4965895"/>
              <a:gd name="connsiteY5" fmla="*/ 4979792 h 4979792"/>
              <a:gd name="connsiteX0" fmla="*/ 2076385 w 4966001"/>
              <a:gd name="connsiteY0" fmla="*/ 4983602 h 4983602"/>
              <a:gd name="connsiteX1" fmla="*/ 302 w 4966001"/>
              <a:gd name="connsiteY1" fmla="*/ 3796152 h 4983602"/>
              <a:gd name="connsiteX2" fmla="*/ 2884 w 4966001"/>
              <a:gd name="connsiteY2" fmla="*/ 0 h 4983602"/>
              <a:gd name="connsiteX3" fmla="*/ 4966001 w 4966001"/>
              <a:gd name="connsiteY3" fmla="*/ 2848610 h 4983602"/>
              <a:gd name="connsiteX4" fmla="*/ 4964322 w 4966001"/>
              <a:gd name="connsiteY4" fmla="*/ 4983602 h 4983602"/>
              <a:gd name="connsiteX5" fmla="*/ 2076385 w 4966001"/>
              <a:gd name="connsiteY5" fmla="*/ 4983602 h 4983602"/>
              <a:gd name="connsiteX0" fmla="*/ 2457385 w 4966001"/>
              <a:gd name="connsiteY0" fmla="*/ 5120762 h 5120762"/>
              <a:gd name="connsiteX1" fmla="*/ 302 w 4966001"/>
              <a:gd name="connsiteY1" fmla="*/ 3796152 h 5120762"/>
              <a:gd name="connsiteX2" fmla="*/ 2884 w 4966001"/>
              <a:gd name="connsiteY2" fmla="*/ 0 h 5120762"/>
              <a:gd name="connsiteX3" fmla="*/ 4966001 w 4966001"/>
              <a:gd name="connsiteY3" fmla="*/ 2848610 h 5120762"/>
              <a:gd name="connsiteX4" fmla="*/ 4964322 w 4966001"/>
              <a:gd name="connsiteY4" fmla="*/ 4983602 h 5120762"/>
              <a:gd name="connsiteX5" fmla="*/ 2457385 w 4966001"/>
              <a:gd name="connsiteY5" fmla="*/ 5120762 h 5120762"/>
              <a:gd name="connsiteX0" fmla="*/ 2457385 w 5018502"/>
              <a:gd name="connsiteY0" fmla="*/ 5120762 h 5120762"/>
              <a:gd name="connsiteX1" fmla="*/ 302 w 5018502"/>
              <a:gd name="connsiteY1" fmla="*/ 3796152 h 5120762"/>
              <a:gd name="connsiteX2" fmla="*/ 2884 w 5018502"/>
              <a:gd name="connsiteY2" fmla="*/ 0 h 5120762"/>
              <a:gd name="connsiteX3" fmla="*/ 4966001 w 5018502"/>
              <a:gd name="connsiteY3" fmla="*/ 2848610 h 5120762"/>
              <a:gd name="connsiteX4" fmla="*/ 2457385 w 5018502"/>
              <a:gd name="connsiteY4" fmla="*/ 5120762 h 5120762"/>
              <a:gd name="connsiteX0" fmla="*/ 2457385 w 2943293"/>
              <a:gd name="connsiteY0" fmla="*/ 5120762 h 5120762"/>
              <a:gd name="connsiteX1" fmla="*/ 302 w 2943293"/>
              <a:gd name="connsiteY1" fmla="*/ 3796152 h 5120762"/>
              <a:gd name="connsiteX2" fmla="*/ 2884 w 2943293"/>
              <a:gd name="connsiteY2" fmla="*/ 0 h 5120762"/>
              <a:gd name="connsiteX3" fmla="*/ 2481881 w 2943293"/>
              <a:gd name="connsiteY3" fmla="*/ 3239770 h 5120762"/>
              <a:gd name="connsiteX4" fmla="*/ 2457385 w 2943293"/>
              <a:gd name="connsiteY4" fmla="*/ 5120762 h 5120762"/>
              <a:gd name="connsiteX0" fmla="*/ 2457385 w 2939298"/>
              <a:gd name="connsiteY0" fmla="*/ 5120762 h 5120762"/>
              <a:gd name="connsiteX1" fmla="*/ 302 w 2939298"/>
              <a:gd name="connsiteY1" fmla="*/ 3796152 h 5120762"/>
              <a:gd name="connsiteX2" fmla="*/ 2884 w 2939298"/>
              <a:gd name="connsiteY2" fmla="*/ 0 h 5120762"/>
              <a:gd name="connsiteX3" fmla="*/ 2471721 w 2939298"/>
              <a:gd name="connsiteY3" fmla="*/ 1410970 h 5120762"/>
              <a:gd name="connsiteX4" fmla="*/ 2457385 w 2939298"/>
              <a:gd name="connsiteY4" fmla="*/ 5120762 h 5120762"/>
              <a:gd name="connsiteX0" fmla="*/ 2457385 w 2940987"/>
              <a:gd name="connsiteY0" fmla="*/ 5120762 h 5120762"/>
              <a:gd name="connsiteX1" fmla="*/ 302 w 2940987"/>
              <a:gd name="connsiteY1" fmla="*/ 3796152 h 5120762"/>
              <a:gd name="connsiteX2" fmla="*/ 2884 w 2940987"/>
              <a:gd name="connsiteY2" fmla="*/ 0 h 5120762"/>
              <a:gd name="connsiteX3" fmla="*/ 2471721 w 2940987"/>
              <a:gd name="connsiteY3" fmla="*/ 1410970 h 5120762"/>
              <a:gd name="connsiteX4" fmla="*/ 2457385 w 2940987"/>
              <a:gd name="connsiteY4" fmla="*/ 5120762 h 5120762"/>
              <a:gd name="connsiteX0" fmla="*/ 2457385 w 2642606"/>
              <a:gd name="connsiteY0" fmla="*/ 5120762 h 5120762"/>
              <a:gd name="connsiteX1" fmla="*/ 302 w 2642606"/>
              <a:gd name="connsiteY1" fmla="*/ 3796152 h 5120762"/>
              <a:gd name="connsiteX2" fmla="*/ 2884 w 2642606"/>
              <a:gd name="connsiteY2" fmla="*/ 0 h 5120762"/>
              <a:gd name="connsiteX3" fmla="*/ 2471721 w 2642606"/>
              <a:gd name="connsiteY3" fmla="*/ 1410970 h 5120762"/>
              <a:gd name="connsiteX4" fmla="*/ 2457385 w 2642606"/>
              <a:gd name="connsiteY4" fmla="*/ 5120762 h 5120762"/>
              <a:gd name="connsiteX0" fmla="*/ 2457385 w 2807365"/>
              <a:gd name="connsiteY0" fmla="*/ 5120762 h 5137422"/>
              <a:gd name="connsiteX1" fmla="*/ 302 w 2807365"/>
              <a:gd name="connsiteY1" fmla="*/ 3796152 h 5137422"/>
              <a:gd name="connsiteX2" fmla="*/ 2884 w 2807365"/>
              <a:gd name="connsiteY2" fmla="*/ 0 h 5137422"/>
              <a:gd name="connsiteX3" fmla="*/ 2471721 w 2807365"/>
              <a:gd name="connsiteY3" fmla="*/ 1410970 h 5137422"/>
              <a:gd name="connsiteX4" fmla="*/ 2457385 w 2807365"/>
              <a:gd name="connsiteY4" fmla="*/ 5120762 h 5137422"/>
              <a:gd name="connsiteX0" fmla="*/ 2457385 w 2651440"/>
              <a:gd name="connsiteY0" fmla="*/ 5120762 h 5120762"/>
              <a:gd name="connsiteX1" fmla="*/ 302 w 2651440"/>
              <a:gd name="connsiteY1" fmla="*/ 3796152 h 5120762"/>
              <a:gd name="connsiteX2" fmla="*/ 2884 w 2651440"/>
              <a:gd name="connsiteY2" fmla="*/ 0 h 5120762"/>
              <a:gd name="connsiteX3" fmla="*/ 2471721 w 2651440"/>
              <a:gd name="connsiteY3" fmla="*/ 1410970 h 5120762"/>
              <a:gd name="connsiteX4" fmla="*/ 2457385 w 2651440"/>
              <a:gd name="connsiteY4" fmla="*/ 5120762 h 5120762"/>
              <a:gd name="connsiteX0" fmla="*/ 2457385 w 2486859"/>
              <a:gd name="connsiteY0" fmla="*/ 5120762 h 5120762"/>
              <a:gd name="connsiteX1" fmla="*/ 302 w 2486859"/>
              <a:gd name="connsiteY1" fmla="*/ 3796152 h 5120762"/>
              <a:gd name="connsiteX2" fmla="*/ 2884 w 2486859"/>
              <a:gd name="connsiteY2" fmla="*/ 0 h 5120762"/>
              <a:gd name="connsiteX3" fmla="*/ 2471721 w 2486859"/>
              <a:gd name="connsiteY3" fmla="*/ 1410970 h 5120762"/>
              <a:gd name="connsiteX4" fmla="*/ 2457385 w 2486859"/>
              <a:gd name="connsiteY4" fmla="*/ 5120762 h 5120762"/>
              <a:gd name="connsiteX0" fmla="*/ 2457385 w 2462497"/>
              <a:gd name="connsiteY0" fmla="*/ 5120762 h 5120762"/>
              <a:gd name="connsiteX1" fmla="*/ 302 w 2462497"/>
              <a:gd name="connsiteY1" fmla="*/ 3796152 h 5120762"/>
              <a:gd name="connsiteX2" fmla="*/ 2884 w 2462497"/>
              <a:gd name="connsiteY2" fmla="*/ 0 h 5120762"/>
              <a:gd name="connsiteX3" fmla="*/ 2431716 w 2462497"/>
              <a:gd name="connsiteY3" fmla="*/ 1424305 h 5120762"/>
              <a:gd name="connsiteX4" fmla="*/ 2457385 w 2462497"/>
              <a:gd name="connsiteY4" fmla="*/ 5120762 h 5120762"/>
              <a:gd name="connsiteX0" fmla="*/ 2457385 w 2482398"/>
              <a:gd name="connsiteY0" fmla="*/ 5120762 h 5120762"/>
              <a:gd name="connsiteX1" fmla="*/ 302 w 2482398"/>
              <a:gd name="connsiteY1" fmla="*/ 3796152 h 5120762"/>
              <a:gd name="connsiteX2" fmla="*/ 2884 w 2482398"/>
              <a:gd name="connsiteY2" fmla="*/ 0 h 5120762"/>
              <a:gd name="connsiteX3" fmla="*/ 2466006 w 2482398"/>
              <a:gd name="connsiteY3" fmla="*/ 1424305 h 5120762"/>
              <a:gd name="connsiteX4" fmla="*/ 2457385 w 2482398"/>
              <a:gd name="connsiteY4" fmla="*/ 5120762 h 5120762"/>
              <a:gd name="connsiteX0" fmla="*/ 2457385 w 2466006"/>
              <a:gd name="connsiteY0" fmla="*/ 5120762 h 5120762"/>
              <a:gd name="connsiteX1" fmla="*/ 302 w 2466006"/>
              <a:gd name="connsiteY1" fmla="*/ 3796152 h 5120762"/>
              <a:gd name="connsiteX2" fmla="*/ 2884 w 2466006"/>
              <a:gd name="connsiteY2" fmla="*/ 0 h 5120762"/>
              <a:gd name="connsiteX3" fmla="*/ 2466006 w 2466006"/>
              <a:gd name="connsiteY3" fmla="*/ 1424305 h 5120762"/>
              <a:gd name="connsiteX4" fmla="*/ 2457385 w 2466006"/>
              <a:gd name="connsiteY4" fmla="*/ 5120762 h 5120762"/>
              <a:gd name="connsiteX0" fmla="*/ 2457385 w 2460441"/>
              <a:gd name="connsiteY0" fmla="*/ 5120762 h 5120762"/>
              <a:gd name="connsiteX1" fmla="*/ 302 w 2460441"/>
              <a:gd name="connsiteY1" fmla="*/ 3796152 h 5120762"/>
              <a:gd name="connsiteX2" fmla="*/ 2884 w 2460441"/>
              <a:gd name="connsiteY2" fmla="*/ 0 h 5120762"/>
              <a:gd name="connsiteX3" fmla="*/ 2458386 w 2460441"/>
              <a:gd name="connsiteY3" fmla="*/ 1422400 h 5120762"/>
              <a:gd name="connsiteX4" fmla="*/ 2457385 w 2460441"/>
              <a:gd name="connsiteY4" fmla="*/ 5120762 h 5120762"/>
              <a:gd name="connsiteX0" fmla="*/ 2457385 w 2459412"/>
              <a:gd name="connsiteY0" fmla="*/ 5120762 h 5120762"/>
              <a:gd name="connsiteX1" fmla="*/ 302 w 2459412"/>
              <a:gd name="connsiteY1" fmla="*/ 3796152 h 5120762"/>
              <a:gd name="connsiteX2" fmla="*/ 2884 w 2459412"/>
              <a:gd name="connsiteY2" fmla="*/ 0 h 5120762"/>
              <a:gd name="connsiteX3" fmla="*/ 2452036 w 2459412"/>
              <a:gd name="connsiteY3" fmla="*/ 31750 h 5120762"/>
              <a:gd name="connsiteX4" fmla="*/ 2457385 w 2459412"/>
              <a:gd name="connsiteY4" fmla="*/ 5120762 h 5120762"/>
              <a:gd name="connsiteX0" fmla="*/ 2457100 w 2459127"/>
              <a:gd name="connsiteY0" fmla="*/ 5089012 h 5089012"/>
              <a:gd name="connsiteX1" fmla="*/ 17 w 2459127"/>
              <a:gd name="connsiteY1" fmla="*/ 3764402 h 5089012"/>
              <a:gd name="connsiteX2" fmla="*/ 123249 w 2459127"/>
              <a:gd name="connsiteY2" fmla="*/ 2120900 h 5089012"/>
              <a:gd name="connsiteX3" fmla="*/ 2451751 w 2459127"/>
              <a:gd name="connsiteY3" fmla="*/ 0 h 5089012"/>
              <a:gd name="connsiteX4" fmla="*/ 2457100 w 2459127"/>
              <a:gd name="connsiteY4" fmla="*/ 5089012 h 5089012"/>
              <a:gd name="connsiteX0" fmla="*/ 2460851 w 2462878"/>
              <a:gd name="connsiteY0" fmla="*/ 5089012 h 5089012"/>
              <a:gd name="connsiteX1" fmla="*/ 3768 w 2462878"/>
              <a:gd name="connsiteY1" fmla="*/ 3764402 h 5089012"/>
              <a:gd name="connsiteX2" fmla="*/ 0 w 2462878"/>
              <a:gd name="connsiteY2" fmla="*/ 1377950 h 5089012"/>
              <a:gd name="connsiteX3" fmla="*/ 2455502 w 2462878"/>
              <a:gd name="connsiteY3" fmla="*/ 0 h 5089012"/>
              <a:gd name="connsiteX4" fmla="*/ 2460851 w 2462878"/>
              <a:gd name="connsiteY4" fmla="*/ 5089012 h 5089012"/>
              <a:gd name="connsiteX0" fmla="*/ 2460851 w 2462878"/>
              <a:gd name="connsiteY0" fmla="*/ 5089012 h 5091552"/>
              <a:gd name="connsiteX1" fmla="*/ 3768 w 2462878"/>
              <a:gd name="connsiteY1" fmla="*/ 5091552 h 5091552"/>
              <a:gd name="connsiteX2" fmla="*/ 0 w 2462878"/>
              <a:gd name="connsiteY2" fmla="*/ 1377950 h 5091552"/>
              <a:gd name="connsiteX3" fmla="*/ 2455502 w 2462878"/>
              <a:gd name="connsiteY3" fmla="*/ 0 h 5091552"/>
              <a:gd name="connsiteX4" fmla="*/ 2460851 w 2462878"/>
              <a:gd name="connsiteY4" fmla="*/ 5089012 h 5091552"/>
              <a:gd name="connsiteX0" fmla="*/ 2479901 w 2480912"/>
              <a:gd name="connsiteY0" fmla="*/ 2993512 h 5091552"/>
              <a:gd name="connsiteX1" fmla="*/ 3768 w 2480912"/>
              <a:gd name="connsiteY1" fmla="*/ 5091552 h 5091552"/>
              <a:gd name="connsiteX2" fmla="*/ 0 w 2480912"/>
              <a:gd name="connsiteY2" fmla="*/ 1377950 h 5091552"/>
              <a:gd name="connsiteX3" fmla="*/ 2455502 w 2480912"/>
              <a:gd name="connsiteY3" fmla="*/ 0 h 5091552"/>
              <a:gd name="connsiteX4" fmla="*/ 2479901 w 2480912"/>
              <a:gd name="connsiteY4" fmla="*/ 2993512 h 5091552"/>
              <a:gd name="connsiteX0" fmla="*/ 2454501 w 2457557"/>
              <a:gd name="connsiteY0" fmla="*/ 3685662 h 5091552"/>
              <a:gd name="connsiteX1" fmla="*/ 3768 w 2457557"/>
              <a:gd name="connsiteY1" fmla="*/ 5091552 h 5091552"/>
              <a:gd name="connsiteX2" fmla="*/ 0 w 2457557"/>
              <a:gd name="connsiteY2" fmla="*/ 1377950 h 5091552"/>
              <a:gd name="connsiteX3" fmla="*/ 2455502 w 2457557"/>
              <a:gd name="connsiteY3" fmla="*/ 0 h 5091552"/>
              <a:gd name="connsiteX4" fmla="*/ 2454501 w 2457557"/>
              <a:gd name="connsiteY4" fmla="*/ 3685662 h 509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7557" h="5091552">
                <a:moveTo>
                  <a:pt x="2454501" y="3685662"/>
                </a:moveTo>
                <a:lnTo>
                  <a:pt x="3768" y="5091552"/>
                </a:lnTo>
                <a:cubicBezTo>
                  <a:pt x="2089" y="3414688"/>
                  <a:pt x="1679" y="3054814"/>
                  <a:pt x="0" y="1377950"/>
                </a:cubicBezTo>
                <a:lnTo>
                  <a:pt x="2455502" y="0"/>
                </a:lnTo>
                <a:cubicBezTo>
                  <a:pt x="2453741" y="260370"/>
                  <a:pt x="2461669" y="1830766"/>
                  <a:pt x="2454501" y="3685662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36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89743D2-81C8-4350-A403-0FAC1768C7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7486" y="211939"/>
            <a:ext cx="3453722" cy="4650862"/>
          </a:xfrm>
          <a:custGeom>
            <a:avLst/>
            <a:gdLst>
              <a:gd name="connsiteX0" fmla="*/ 0 w 4959716"/>
              <a:gd name="connsiteY0" fmla="*/ 5017892 h 5017892"/>
              <a:gd name="connsiteX1" fmla="*/ 1239929 w 4959716"/>
              <a:gd name="connsiteY1" fmla="*/ 0 h 5017892"/>
              <a:gd name="connsiteX2" fmla="*/ 4959716 w 4959716"/>
              <a:gd name="connsiteY2" fmla="*/ 0 h 5017892"/>
              <a:gd name="connsiteX3" fmla="*/ 3719787 w 4959716"/>
              <a:gd name="connsiteY3" fmla="*/ 5017892 h 5017892"/>
              <a:gd name="connsiteX4" fmla="*/ 0 w 4959716"/>
              <a:gd name="connsiteY4" fmla="*/ 5017892 h 5017892"/>
              <a:gd name="connsiteX0" fmla="*/ 4671 w 4964387"/>
              <a:gd name="connsiteY0" fmla="*/ 5030592 h 5030592"/>
              <a:gd name="connsiteX1" fmla="*/ 0 w 4964387"/>
              <a:gd name="connsiteY1" fmla="*/ 0 h 5030592"/>
              <a:gd name="connsiteX2" fmla="*/ 4964387 w 4964387"/>
              <a:gd name="connsiteY2" fmla="*/ 12700 h 5030592"/>
              <a:gd name="connsiteX3" fmla="*/ 3724458 w 4964387"/>
              <a:gd name="connsiteY3" fmla="*/ 5030592 h 5030592"/>
              <a:gd name="connsiteX4" fmla="*/ 4671 w 4964387"/>
              <a:gd name="connsiteY4" fmla="*/ 5030592 h 5030592"/>
              <a:gd name="connsiteX0" fmla="*/ 4671 w 4970737"/>
              <a:gd name="connsiteY0" fmla="*/ 5030592 h 5030592"/>
              <a:gd name="connsiteX1" fmla="*/ 0 w 4970737"/>
              <a:gd name="connsiteY1" fmla="*/ 0 h 5030592"/>
              <a:gd name="connsiteX2" fmla="*/ 4970737 w 4970737"/>
              <a:gd name="connsiteY2" fmla="*/ 2908300 h 5030592"/>
              <a:gd name="connsiteX3" fmla="*/ 3724458 w 4970737"/>
              <a:gd name="connsiteY3" fmla="*/ 5030592 h 5030592"/>
              <a:gd name="connsiteX4" fmla="*/ 4671 w 4970737"/>
              <a:gd name="connsiteY4" fmla="*/ 5030592 h 5030592"/>
              <a:gd name="connsiteX0" fmla="*/ 4671 w 4970737"/>
              <a:gd name="connsiteY0" fmla="*/ 5030592 h 5036942"/>
              <a:gd name="connsiteX1" fmla="*/ 0 w 4970737"/>
              <a:gd name="connsiteY1" fmla="*/ 0 h 5036942"/>
              <a:gd name="connsiteX2" fmla="*/ 4970737 w 4970737"/>
              <a:gd name="connsiteY2" fmla="*/ 2908300 h 5036942"/>
              <a:gd name="connsiteX3" fmla="*/ 4969058 w 4970737"/>
              <a:gd name="connsiteY3" fmla="*/ 5036942 h 5036942"/>
              <a:gd name="connsiteX4" fmla="*/ 4671 w 4970737"/>
              <a:gd name="connsiteY4" fmla="*/ 5030592 h 5036942"/>
              <a:gd name="connsiteX0" fmla="*/ 4671 w 4970737"/>
              <a:gd name="connsiteY0" fmla="*/ 5030592 h 5036942"/>
              <a:gd name="connsiteX1" fmla="*/ 5038 w 4970737"/>
              <a:gd name="connsiteY1" fmla="*/ 5030592 h 5036942"/>
              <a:gd name="connsiteX2" fmla="*/ 0 w 4970737"/>
              <a:gd name="connsiteY2" fmla="*/ 0 h 5036942"/>
              <a:gd name="connsiteX3" fmla="*/ 4970737 w 4970737"/>
              <a:gd name="connsiteY3" fmla="*/ 2908300 h 5036942"/>
              <a:gd name="connsiteX4" fmla="*/ 4969058 w 4970737"/>
              <a:gd name="connsiteY4" fmla="*/ 5036942 h 5036942"/>
              <a:gd name="connsiteX5" fmla="*/ 4671 w 4970737"/>
              <a:gd name="connsiteY5" fmla="*/ 5030592 h 5036942"/>
              <a:gd name="connsiteX0" fmla="*/ 703171 w 4970737"/>
              <a:gd name="connsiteY0" fmla="*/ 4522592 h 5036942"/>
              <a:gd name="connsiteX1" fmla="*/ 5038 w 4970737"/>
              <a:gd name="connsiteY1" fmla="*/ 5030592 h 5036942"/>
              <a:gd name="connsiteX2" fmla="*/ 0 w 4970737"/>
              <a:gd name="connsiteY2" fmla="*/ 0 h 5036942"/>
              <a:gd name="connsiteX3" fmla="*/ 4970737 w 4970737"/>
              <a:gd name="connsiteY3" fmla="*/ 2908300 h 5036942"/>
              <a:gd name="connsiteX4" fmla="*/ 4969058 w 4970737"/>
              <a:gd name="connsiteY4" fmla="*/ 5036942 h 5036942"/>
              <a:gd name="connsiteX5" fmla="*/ 703171 w 4970737"/>
              <a:gd name="connsiteY5" fmla="*/ 4522592 h 5036942"/>
              <a:gd name="connsiteX0" fmla="*/ 2081121 w 4970737"/>
              <a:gd name="connsiteY0" fmla="*/ 5036942 h 5036942"/>
              <a:gd name="connsiteX1" fmla="*/ 5038 w 4970737"/>
              <a:gd name="connsiteY1" fmla="*/ 5030592 h 5036942"/>
              <a:gd name="connsiteX2" fmla="*/ 0 w 4970737"/>
              <a:gd name="connsiteY2" fmla="*/ 0 h 5036942"/>
              <a:gd name="connsiteX3" fmla="*/ 4970737 w 4970737"/>
              <a:gd name="connsiteY3" fmla="*/ 2908300 h 5036942"/>
              <a:gd name="connsiteX4" fmla="*/ 4969058 w 4970737"/>
              <a:gd name="connsiteY4" fmla="*/ 5036942 h 5036942"/>
              <a:gd name="connsiteX5" fmla="*/ 2081121 w 4970737"/>
              <a:gd name="connsiteY5" fmla="*/ 5036942 h 5036942"/>
              <a:gd name="connsiteX0" fmla="*/ 2081121 w 4970737"/>
              <a:gd name="connsiteY0" fmla="*/ 5036942 h 5036942"/>
              <a:gd name="connsiteX1" fmla="*/ 5038 w 4970737"/>
              <a:gd name="connsiteY1" fmla="*/ 3849492 h 5036942"/>
              <a:gd name="connsiteX2" fmla="*/ 0 w 4970737"/>
              <a:gd name="connsiteY2" fmla="*/ 0 h 5036942"/>
              <a:gd name="connsiteX3" fmla="*/ 4970737 w 4970737"/>
              <a:gd name="connsiteY3" fmla="*/ 2908300 h 5036942"/>
              <a:gd name="connsiteX4" fmla="*/ 4969058 w 4970737"/>
              <a:gd name="connsiteY4" fmla="*/ 5036942 h 5036942"/>
              <a:gd name="connsiteX5" fmla="*/ 2081121 w 4970737"/>
              <a:gd name="connsiteY5" fmla="*/ 5036942 h 5036942"/>
              <a:gd name="connsiteX0" fmla="*/ 2081121 w 4970737"/>
              <a:gd name="connsiteY0" fmla="*/ 5036942 h 5036942"/>
              <a:gd name="connsiteX1" fmla="*/ 5038 w 4970737"/>
              <a:gd name="connsiteY1" fmla="*/ 3849492 h 5036942"/>
              <a:gd name="connsiteX2" fmla="*/ 0 w 4970737"/>
              <a:gd name="connsiteY2" fmla="*/ 0 h 5036942"/>
              <a:gd name="connsiteX3" fmla="*/ 4970737 w 4970737"/>
              <a:gd name="connsiteY3" fmla="*/ 2901950 h 5036942"/>
              <a:gd name="connsiteX4" fmla="*/ 4969058 w 4970737"/>
              <a:gd name="connsiteY4" fmla="*/ 5036942 h 5036942"/>
              <a:gd name="connsiteX5" fmla="*/ 2081121 w 4970737"/>
              <a:gd name="connsiteY5" fmla="*/ 5036942 h 5036942"/>
              <a:gd name="connsiteX0" fmla="*/ 2076279 w 4965895"/>
              <a:gd name="connsiteY0" fmla="*/ 4979792 h 4979792"/>
              <a:gd name="connsiteX1" fmla="*/ 196 w 4965895"/>
              <a:gd name="connsiteY1" fmla="*/ 3792342 h 4979792"/>
              <a:gd name="connsiteX2" fmla="*/ 6588 w 4965895"/>
              <a:gd name="connsiteY2" fmla="*/ 0 h 4979792"/>
              <a:gd name="connsiteX3" fmla="*/ 4965895 w 4965895"/>
              <a:gd name="connsiteY3" fmla="*/ 2844800 h 4979792"/>
              <a:gd name="connsiteX4" fmla="*/ 4964216 w 4965895"/>
              <a:gd name="connsiteY4" fmla="*/ 4979792 h 4979792"/>
              <a:gd name="connsiteX5" fmla="*/ 2076279 w 4965895"/>
              <a:gd name="connsiteY5" fmla="*/ 4979792 h 4979792"/>
              <a:gd name="connsiteX0" fmla="*/ 2076385 w 4966001"/>
              <a:gd name="connsiteY0" fmla="*/ 4983602 h 4983602"/>
              <a:gd name="connsiteX1" fmla="*/ 302 w 4966001"/>
              <a:gd name="connsiteY1" fmla="*/ 3796152 h 4983602"/>
              <a:gd name="connsiteX2" fmla="*/ 2884 w 4966001"/>
              <a:gd name="connsiteY2" fmla="*/ 0 h 4983602"/>
              <a:gd name="connsiteX3" fmla="*/ 4966001 w 4966001"/>
              <a:gd name="connsiteY3" fmla="*/ 2848610 h 4983602"/>
              <a:gd name="connsiteX4" fmla="*/ 4964322 w 4966001"/>
              <a:gd name="connsiteY4" fmla="*/ 4983602 h 4983602"/>
              <a:gd name="connsiteX5" fmla="*/ 2076385 w 4966001"/>
              <a:gd name="connsiteY5" fmla="*/ 4983602 h 4983602"/>
              <a:gd name="connsiteX0" fmla="*/ 2457385 w 4966001"/>
              <a:gd name="connsiteY0" fmla="*/ 5120762 h 5120762"/>
              <a:gd name="connsiteX1" fmla="*/ 302 w 4966001"/>
              <a:gd name="connsiteY1" fmla="*/ 3796152 h 5120762"/>
              <a:gd name="connsiteX2" fmla="*/ 2884 w 4966001"/>
              <a:gd name="connsiteY2" fmla="*/ 0 h 5120762"/>
              <a:gd name="connsiteX3" fmla="*/ 4966001 w 4966001"/>
              <a:gd name="connsiteY3" fmla="*/ 2848610 h 5120762"/>
              <a:gd name="connsiteX4" fmla="*/ 4964322 w 4966001"/>
              <a:gd name="connsiteY4" fmla="*/ 4983602 h 5120762"/>
              <a:gd name="connsiteX5" fmla="*/ 2457385 w 4966001"/>
              <a:gd name="connsiteY5" fmla="*/ 5120762 h 5120762"/>
              <a:gd name="connsiteX0" fmla="*/ 2457385 w 5018502"/>
              <a:gd name="connsiteY0" fmla="*/ 5120762 h 5120762"/>
              <a:gd name="connsiteX1" fmla="*/ 302 w 5018502"/>
              <a:gd name="connsiteY1" fmla="*/ 3796152 h 5120762"/>
              <a:gd name="connsiteX2" fmla="*/ 2884 w 5018502"/>
              <a:gd name="connsiteY2" fmla="*/ 0 h 5120762"/>
              <a:gd name="connsiteX3" fmla="*/ 4966001 w 5018502"/>
              <a:gd name="connsiteY3" fmla="*/ 2848610 h 5120762"/>
              <a:gd name="connsiteX4" fmla="*/ 2457385 w 5018502"/>
              <a:gd name="connsiteY4" fmla="*/ 5120762 h 5120762"/>
              <a:gd name="connsiteX0" fmla="*/ 2457385 w 2943293"/>
              <a:gd name="connsiteY0" fmla="*/ 5120762 h 5120762"/>
              <a:gd name="connsiteX1" fmla="*/ 302 w 2943293"/>
              <a:gd name="connsiteY1" fmla="*/ 3796152 h 5120762"/>
              <a:gd name="connsiteX2" fmla="*/ 2884 w 2943293"/>
              <a:gd name="connsiteY2" fmla="*/ 0 h 5120762"/>
              <a:gd name="connsiteX3" fmla="*/ 2481881 w 2943293"/>
              <a:gd name="connsiteY3" fmla="*/ 3239770 h 5120762"/>
              <a:gd name="connsiteX4" fmla="*/ 2457385 w 2943293"/>
              <a:gd name="connsiteY4" fmla="*/ 5120762 h 5120762"/>
              <a:gd name="connsiteX0" fmla="*/ 2457385 w 2939298"/>
              <a:gd name="connsiteY0" fmla="*/ 5120762 h 5120762"/>
              <a:gd name="connsiteX1" fmla="*/ 302 w 2939298"/>
              <a:gd name="connsiteY1" fmla="*/ 3796152 h 5120762"/>
              <a:gd name="connsiteX2" fmla="*/ 2884 w 2939298"/>
              <a:gd name="connsiteY2" fmla="*/ 0 h 5120762"/>
              <a:gd name="connsiteX3" fmla="*/ 2471721 w 2939298"/>
              <a:gd name="connsiteY3" fmla="*/ 1410970 h 5120762"/>
              <a:gd name="connsiteX4" fmla="*/ 2457385 w 2939298"/>
              <a:gd name="connsiteY4" fmla="*/ 5120762 h 5120762"/>
              <a:gd name="connsiteX0" fmla="*/ 2457385 w 2940987"/>
              <a:gd name="connsiteY0" fmla="*/ 5120762 h 5120762"/>
              <a:gd name="connsiteX1" fmla="*/ 302 w 2940987"/>
              <a:gd name="connsiteY1" fmla="*/ 3796152 h 5120762"/>
              <a:gd name="connsiteX2" fmla="*/ 2884 w 2940987"/>
              <a:gd name="connsiteY2" fmla="*/ 0 h 5120762"/>
              <a:gd name="connsiteX3" fmla="*/ 2471721 w 2940987"/>
              <a:gd name="connsiteY3" fmla="*/ 1410970 h 5120762"/>
              <a:gd name="connsiteX4" fmla="*/ 2457385 w 2940987"/>
              <a:gd name="connsiteY4" fmla="*/ 5120762 h 5120762"/>
              <a:gd name="connsiteX0" fmla="*/ 2457385 w 2642606"/>
              <a:gd name="connsiteY0" fmla="*/ 5120762 h 5120762"/>
              <a:gd name="connsiteX1" fmla="*/ 302 w 2642606"/>
              <a:gd name="connsiteY1" fmla="*/ 3796152 h 5120762"/>
              <a:gd name="connsiteX2" fmla="*/ 2884 w 2642606"/>
              <a:gd name="connsiteY2" fmla="*/ 0 h 5120762"/>
              <a:gd name="connsiteX3" fmla="*/ 2471721 w 2642606"/>
              <a:gd name="connsiteY3" fmla="*/ 1410970 h 5120762"/>
              <a:gd name="connsiteX4" fmla="*/ 2457385 w 2642606"/>
              <a:gd name="connsiteY4" fmla="*/ 5120762 h 5120762"/>
              <a:gd name="connsiteX0" fmla="*/ 2457385 w 2807365"/>
              <a:gd name="connsiteY0" fmla="*/ 5120762 h 5137422"/>
              <a:gd name="connsiteX1" fmla="*/ 302 w 2807365"/>
              <a:gd name="connsiteY1" fmla="*/ 3796152 h 5137422"/>
              <a:gd name="connsiteX2" fmla="*/ 2884 w 2807365"/>
              <a:gd name="connsiteY2" fmla="*/ 0 h 5137422"/>
              <a:gd name="connsiteX3" fmla="*/ 2471721 w 2807365"/>
              <a:gd name="connsiteY3" fmla="*/ 1410970 h 5137422"/>
              <a:gd name="connsiteX4" fmla="*/ 2457385 w 2807365"/>
              <a:gd name="connsiteY4" fmla="*/ 5120762 h 5137422"/>
              <a:gd name="connsiteX0" fmla="*/ 2457385 w 2651440"/>
              <a:gd name="connsiteY0" fmla="*/ 5120762 h 5120762"/>
              <a:gd name="connsiteX1" fmla="*/ 302 w 2651440"/>
              <a:gd name="connsiteY1" fmla="*/ 3796152 h 5120762"/>
              <a:gd name="connsiteX2" fmla="*/ 2884 w 2651440"/>
              <a:gd name="connsiteY2" fmla="*/ 0 h 5120762"/>
              <a:gd name="connsiteX3" fmla="*/ 2471721 w 2651440"/>
              <a:gd name="connsiteY3" fmla="*/ 1410970 h 5120762"/>
              <a:gd name="connsiteX4" fmla="*/ 2457385 w 2651440"/>
              <a:gd name="connsiteY4" fmla="*/ 5120762 h 5120762"/>
              <a:gd name="connsiteX0" fmla="*/ 2457385 w 2486859"/>
              <a:gd name="connsiteY0" fmla="*/ 5120762 h 5120762"/>
              <a:gd name="connsiteX1" fmla="*/ 302 w 2486859"/>
              <a:gd name="connsiteY1" fmla="*/ 3796152 h 5120762"/>
              <a:gd name="connsiteX2" fmla="*/ 2884 w 2486859"/>
              <a:gd name="connsiteY2" fmla="*/ 0 h 5120762"/>
              <a:gd name="connsiteX3" fmla="*/ 2471721 w 2486859"/>
              <a:gd name="connsiteY3" fmla="*/ 1410970 h 5120762"/>
              <a:gd name="connsiteX4" fmla="*/ 2457385 w 2486859"/>
              <a:gd name="connsiteY4" fmla="*/ 5120762 h 5120762"/>
              <a:gd name="connsiteX0" fmla="*/ 2457385 w 2462497"/>
              <a:gd name="connsiteY0" fmla="*/ 5120762 h 5120762"/>
              <a:gd name="connsiteX1" fmla="*/ 302 w 2462497"/>
              <a:gd name="connsiteY1" fmla="*/ 3796152 h 5120762"/>
              <a:gd name="connsiteX2" fmla="*/ 2884 w 2462497"/>
              <a:gd name="connsiteY2" fmla="*/ 0 h 5120762"/>
              <a:gd name="connsiteX3" fmla="*/ 2431716 w 2462497"/>
              <a:gd name="connsiteY3" fmla="*/ 1424305 h 5120762"/>
              <a:gd name="connsiteX4" fmla="*/ 2457385 w 2462497"/>
              <a:gd name="connsiteY4" fmla="*/ 5120762 h 5120762"/>
              <a:gd name="connsiteX0" fmla="*/ 2457385 w 2482398"/>
              <a:gd name="connsiteY0" fmla="*/ 5120762 h 5120762"/>
              <a:gd name="connsiteX1" fmla="*/ 302 w 2482398"/>
              <a:gd name="connsiteY1" fmla="*/ 3796152 h 5120762"/>
              <a:gd name="connsiteX2" fmla="*/ 2884 w 2482398"/>
              <a:gd name="connsiteY2" fmla="*/ 0 h 5120762"/>
              <a:gd name="connsiteX3" fmla="*/ 2466006 w 2482398"/>
              <a:gd name="connsiteY3" fmla="*/ 1424305 h 5120762"/>
              <a:gd name="connsiteX4" fmla="*/ 2457385 w 2482398"/>
              <a:gd name="connsiteY4" fmla="*/ 5120762 h 5120762"/>
              <a:gd name="connsiteX0" fmla="*/ 2457385 w 2466006"/>
              <a:gd name="connsiteY0" fmla="*/ 5120762 h 5120762"/>
              <a:gd name="connsiteX1" fmla="*/ 302 w 2466006"/>
              <a:gd name="connsiteY1" fmla="*/ 3796152 h 5120762"/>
              <a:gd name="connsiteX2" fmla="*/ 2884 w 2466006"/>
              <a:gd name="connsiteY2" fmla="*/ 0 h 5120762"/>
              <a:gd name="connsiteX3" fmla="*/ 2466006 w 2466006"/>
              <a:gd name="connsiteY3" fmla="*/ 1424305 h 5120762"/>
              <a:gd name="connsiteX4" fmla="*/ 2457385 w 2466006"/>
              <a:gd name="connsiteY4" fmla="*/ 5120762 h 5120762"/>
              <a:gd name="connsiteX0" fmla="*/ 2457385 w 2460441"/>
              <a:gd name="connsiteY0" fmla="*/ 5120762 h 5120762"/>
              <a:gd name="connsiteX1" fmla="*/ 302 w 2460441"/>
              <a:gd name="connsiteY1" fmla="*/ 3796152 h 5120762"/>
              <a:gd name="connsiteX2" fmla="*/ 2884 w 2460441"/>
              <a:gd name="connsiteY2" fmla="*/ 0 h 5120762"/>
              <a:gd name="connsiteX3" fmla="*/ 2458386 w 2460441"/>
              <a:gd name="connsiteY3" fmla="*/ 1422400 h 5120762"/>
              <a:gd name="connsiteX4" fmla="*/ 2457385 w 2460441"/>
              <a:gd name="connsiteY4" fmla="*/ 5120762 h 5120762"/>
              <a:gd name="connsiteX0" fmla="*/ 2457385 w 2459412"/>
              <a:gd name="connsiteY0" fmla="*/ 5120762 h 5120762"/>
              <a:gd name="connsiteX1" fmla="*/ 302 w 2459412"/>
              <a:gd name="connsiteY1" fmla="*/ 3796152 h 5120762"/>
              <a:gd name="connsiteX2" fmla="*/ 2884 w 2459412"/>
              <a:gd name="connsiteY2" fmla="*/ 0 h 5120762"/>
              <a:gd name="connsiteX3" fmla="*/ 2452036 w 2459412"/>
              <a:gd name="connsiteY3" fmla="*/ 31750 h 5120762"/>
              <a:gd name="connsiteX4" fmla="*/ 2457385 w 2459412"/>
              <a:gd name="connsiteY4" fmla="*/ 5120762 h 5120762"/>
              <a:gd name="connsiteX0" fmla="*/ 2457100 w 2459127"/>
              <a:gd name="connsiteY0" fmla="*/ 5089012 h 5089012"/>
              <a:gd name="connsiteX1" fmla="*/ 17 w 2459127"/>
              <a:gd name="connsiteY1" fmla="*/ 3764402 h 5089012"/>
              <a:gd name="connsiteX2" fmla="*/ 123249 w 2459127"/>
              <a:gd name="connsiteY2" fmla="*/ 2120900 h 5089012"/>
              <a:gd name="connsiteX3" fmla="*/ 2451751 w 2459127"/>
              <a:gd name="connsiteY3" fmla="*/ 0 h 5089012"/>
              <a:gd name="connsiteX4" fmla="*/ 2457100 w 2459127"/>
              <a:gd name="connsiteY4" fmla="*/ 5089012 h 5089012"/>
              <a:gd name="connsiteX0" fmla="*/ 2460851 w 2462878"/>
              <a:gd name="connsiteY0" fmla="*/ 5089012 h 5089012"/>
              <a:gd name="connsiteX1" fmla="*/ 3768 w 2462878"/>
              <a:gd name="connsiteY1" fmla="*/ 3764402 h 5089012"/>
              <a:gd name="connsiteX2" fmla="*/ 0 w 2462878"/>
              <a:gd name="connsiteY2" fmla="*/ 1377950 h 5089012"/>
              <a:gd name="connsiteX3" fmla="*/ 2455502 w 2462878"/>
              <a:gd name="connsiteY3" fmla="*/ 0 h 5089012"/>
              <a:gd name="connsiteX4" fmla="*/ 2460851 w 2462878"/>
              <a:gd name="connsiteY4" fmla="*/ 5089012 h 5089012"/>
              <a:gd name="connsiteX0" fmla="*/ 2460851 w 2462878"/>
              <a:gd name="connsiteY0" fmla="*/ 5089012 h 5091552"/>
              <a:gd name="connsiteX1" fmla="*/ 3768 w 2462878"/>
              <a:gd name="connsiteY1" fmla="*/ 5091552 h 5091552"/>
              <a:gd name="connsiteX2" fmla="*/ 0 w 2462878"/>
              <a:gd name="connsiteY2" fmla="*/ 1377950 h 5091552"/>
              <a:gd name="connsiteX3" fmla="*/ 2455502 w 2462878"/>
              <a:gd name="connsiteY3" fmla="*/ 0 h 5091552"/>
              <a:gd name="connsiteX4" fmla="*/ 2460851 w 2462878"/>
              <a:gd name="connsiteY4" fmla="*/ 5089012 h 5091552"/>
              <a:gd name="connsiteX0" fmla="*/ 2479901 w 2480912"/>
              <a:gd name="connsiteY0" fmla="*/ 2993512 h 5091552"/>
              <a:gd name="connsiteX1" fmla="*/ 3768 w 2480912"/>
              <a:gd name="connsiteY1" fmla="*/ 5091552 h 5091552"/>
              <a:gd name="connsiteX2" fmla="*/ 0 w 2480912"/>
              <a:gd name="connsiteY2" fmla="*/ 1377950 h 5091552"/>
              <a:gd name="connsiteX3" fmla="*/ 2455502 w 2480912"/>
              <a:gd name="connsiteY3" fmla="*/ 0 h 5091552"/>
              <a:gd name="connsiteX4" fmla="*/ 2479901 w 2480912"/>
              <a:gd name="connsiteY4" fmla="*/ 2993512 h 5091552"/>
              <a:gd name="connsiteX0" fmla="*/ 2454501 w 2457557"/>
              <a:gd name="connsiteY0" fmla="*/ 3685662 h 5091552"/>
              <a:gd name="connsiteX1" fmla="*/ 3768 w 2457557"/>
              <a:gd name="connsiteY1" fmla="*/ 5091552 h 5091552"/>
              <a:gd name="connsiteX2" fmla="*/ 0 w 2457557"/>
              <a:gd name="connsiteY2" fmla="*/ 1377950 h 5091552"/>
              <a:gd name="connsiteX3" fmla="*/ 2455502 w 2457557"/>
              <a:gd name="connsiteY3" fmla="*/ 0 h 5091552"/>
              <a:gd name="connsiteX4" fmla="*/ 2454501 w 2457557"/>
              <a:gd name="connsiteY4" fmla="*/ 3685662 h 5091552"/>
              <a:gd name="connsiteX0" fmla="*/ 2454501 w 3446102"/>
              <a:gd name="connsiteY0" fmla="*/ 3182742 h 4588632"/>
              <a:gd name="connsiteX1" fmla="*/ 3768 w 3446102"/>
              <a:gd name="connsiteY1" fmla="*/ 4588632 h 4588632"/>
              <a:gd name="connsiteX2" fmla="*/ 0 w 3446102"/>
              <a:gd name="connsiteY2" fmla="*/ 875030 h 4588632"/>
              <a:gd name="connsiteX3" fmla="*/ 3446102 w 3446102"/>
              <a:gd name="connsiteY3" fmla="*/ 0 h 4588632"/>
              <a:gd name="connsiteX4" fmla="*/ 2454501 w 3446102"/>
              <a:gd name="connsiteY4" fmla="*/ 3182742 h 4588632"/>
              <a:gd name="connsiteX0" fmla="*/ 3422241 w 3446102"/>
              <a:gd name="connsiteY0" fmla="*/ 1872102 h 4588632"/>
              <a:gd name="connsiteX1" fmla="*/ 3768 w 3446102"/>
              <a:gd name="connsiteY1" fmla="*/ 4588632 h 4588632"/>
              <a:gd name="connsiteX2" fmla="*/ 0 w 3446102"/>
              <a:gd name="connsiteY2" fmla="*/ 875030 h 4588632"/>
              <a:gd name="connsiteX3" fmla="*/ 3446102 w 3446102"/>
              <a:gd name="connsiteY3" fmla="*/ 0 h 4588632"/>
              <a:gd name="connsiteX4" fmla="*/ 3422241 w 3446102"/>
              <a:gd name="connsiteY4" fmla="*/ 1872102 h 4588632"/>
              <a:gd name="connsiteX0" fmla="*/ 3429861 w 3453722"/>
              <a:gd name="connsiteY0" fmla="*/ 3846952 h 6563482"/>
              <a:gd name="connsiteX1" fmla="*/ 11388 w 3453722"/>
              <a:gd name="connsiteY1" fmla="*/ 6563482 h 6563482"/>
              <a:gd name="connsiteX2" fmla="*/ 0 w 3453722"/>
              <a:gd name="connsiteY2" fmla="*/ 0 h 6563482"/>
              <a:gd name="connsiteX3" fmla="*/ 3453722 w 3453722"/>
              <a:gd name="connsiteY3" fmla="*/ 1974850 h 6563482"/>
              <a:gd name="connsiteX4" fmla="*/ 3429861 w 3453722"/>
              <a:gd name="connsiteY4" fmla="*/ 3846952 h 6563482"/>
              <a:gd name="connsiteX0" fmla="*/ 3429861 w 3453722"/>
              <a:gd name="connsiteY0" fmla="*/ 3846952 h 4826122"/>
              <a:gd name="connsiteX1" fmla="*/ 3768 w 3453722"/>
              <a:gd name="connsiteY1" fmla="*/ 4826122 h 4826122"/>
              <a:gd name="connsiteX2" fmla="*/ 0 w 3453722"/>
              <a:gd name="connsiteY2" fmla="*/ 0 h 4826122"/>
              <a:gd name="connsiteX3" fmla="*/ 3453722 w 3453722"/>
              <a:gd name="connsiteY3" fmla="*/ 1974850 h 4826122"/>
              <a:gd name="connsiteX4" fmla="*/ 3429861 w 3453722"/>
              <a:gd name="connsiteY4" fmla="*/ 3846952 h 4826122"/>
              <a:gd name="connsiteX0" fmla="*/ 3429861 w 3453722"/>
              <a:gd name="connsiteY0" fmla="*/ 3846952 h 4734682"/>
              <a:gd name="connsiteX1" fmla="*/ 11388 w 3453722"/>
              <a:gd name="connsiteY1" fmla="*/ 4734682 h 4734682"/>
              <a:gd name="connsiteX2" fmla="*/ 0 w 3453722"/>
              <a:gd name="connsiteY2" fmla="*/ 0 h 4734682"/>
              <a:gd name="connsiteX3" fmla="*/ 3453722 w 3453722"/>
              <a:gd name="connsiteY3" fmla="*/ 1974850 h 4734682"/>
              <a:gd name="connsiteX4" fmla="*/ 3429861 w 3453722"/>
              <a:gd name="connsiteY4" fmla="*/ 3846952 h 4734682"/>
              <a:gd name="connsiteX0" fmla="*/ 3429861 w 3453722"/>
              <a:gd name="connsiteY0" fmla="*/ 3763132 h 4650862"/>
              <a:gd name="connsiteX1" fmla="*/ 11388 w 3453722"/>
              <a:gd name="connsiteY1" fmla="*/ 4650862 h 4650862"/>
              <a:gd name="connsiteX2" fmla="*/ 0 w 3453722"/>
              <a:gd name="connsiteY2" fmla="*/ 0 h 4650862"/>
              <a:gd name="connsiteX3" fmla="*/ 3453722 w 3453722"/>
              <a:gd name="connsiteY3" fmla="*/ 1891030 h 4650862"/>
              <a:gd name="connsiteX4" fmla="*/ 3429861 w 3453722"/>
              <a:gd name="connsiteY4" fmla="*/ 3763132 h 465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3722" h="4650862">
                <a:moveTo>
                  <a:pt x="3429861" y="3763132"/>
                </a:moveTo>
                <a:lnTo>
                  <a:pt x="11388" y="4650862"/>
                </a:lnTo>
                <a:cubicBezTo>
                  <a:pt x="9709" y="2973998"/>
                  <a:pt x="1679" y="1676864"/>
                  <a:pt x="0" y="0"/>
                </a:cubicBezTo>
                <a:lnTo>
                  <a:pt x="3453722" y="1891030"/>
                </a:lnTo>
                <a:cubicBezTo>
                  <a:pt x="3451961" y="2151400"/>
                  <a:pt x="3437029" y="1908236"/>
                  <a:pt x="3429861" y="3763132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261B74E-7A13-49E3-8746-8B38AEC92648}"/>
              </a:ext>
            </a:extLst>
          </p:cNvPr>
          <p:cNvSpPr/>
          <p:nvPr userDrawn="1"/>
        </p:nvSpPr>
        <p:spPr>
          <a:xfrm>
            <a:off x="0" y="4051279"/>
            <a:ext cx="3420059" cy="2320166"/>
          </a:xfrm>
          <a:custGeom>
            <a:avLst/>
            <a:gdLst>
              <a:gd name="connsiteX0" fmla="*/ 3420059 w 3420059"/>
              <a:gd name="connsiteY0" fmla="*/ 0 h 2320166"/>
              <a:gd name="connsiteX1" fmla="*/ 3420059 w 3420059"/>
              <a:gd name="connsiteY1" fmla="*/ 652471 h 2320166"/>
              <a:gd name="connsiteX2" fmla="*/ 0 w 3420059"/>
              <a:gd name="connsiteY2" fmla="*/ 2320166 h 2320166"/>
              <a:gd name="connsiteX3" fmla="*/ 0 w 3420059"/>
              <a:gd name="connsiteY3" fmla="*/ 968871 h 2320166"/>
              <a:gd name="connsiteX4" fmla="*/ 3420059 w 3420059"/>
              <a:gd name="connsiteY4" fmla="*/ 0 h 232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0059" h="2320166">
                <a:moveTo>
                  <a:pt x="3420059" y="0"/>
                </a:moveTo>
                <a:lnTo>
                  <a:pt x="3420059" y="652471"/>
                </a:lnTo>
                <a:lnTo>
                  <a:pt x="0" y="2320166"/>
                </a:lnTo>
                <a:lnTo>
                  <a:pt x="0" y="968871"/>
                </a:lnTo>
                <a:lnTo>
                  <a:pt x="342005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6F05D4D6-EB0C-4D59-A0E2-0EEAD63E2DF5}"/>
              </a:ext>
            </a:extLst>
          </p:cNvPr>
          <p:cNvSpPr/>
          <p:nvPr userDrawn="1"/>
        </p:nvSpPr>
        <p:spPr>
          <a:xfrm>
            <a:off x="3420061" y="0"/>
            <a:ext cx="8771939" cy="5648938"/>
          </a:xfrm>
          <a:custGeom>
            <a:avLst/>
            <a:gdLst>
              <a:gd name="connsiteX0" fmla="*/ 4690757 w 8748789"/>
              <a:gd name="connsiteY0" fmla="*/ 0 h 5648938"/>
              <a:gd name="connsiteX1" fmla="*/ 8748789 w 8748789"/>
              <a:gd name="connsiteY1" fmla="*/ 0 h 5648938"/>
              <a:gd name="connsiteX2" fmla="*/ 8748789 w 8748789"/>
              <a:gd name="connsiteY2" fmla="*/ 5648938 h 5648938"/>
              <a:gd name="connsiteX3" fmla="*/ 0 w 8748789"/>
              <a:gd name="connsiteY3" fmla="*/ 3981544 h 5648938"/>
              <a:gd name="connsiteX4" fmla="*/ 0 w 8748789"/>
              <a:gd name="connsiteY4" fmla="*/ 2108767 h 5648938"/>
              <a:gd name="connsiteX5" fmla="*/ 4690757 w 8748789"/>
              <a:gd name="connsiteY5" fmla="*/ 0 h 564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48789" h="5648938">
                <a:moveTo>
                  <a:pt x="4690757" y="0"/>
                </a:moveTo>
                <a:lnTo>
                  <a:pt x="8748789" y="0"/>
                </a:lnTo>
                <a:lnTo>
                  <a:pt x="8748789" y="5648938"/>
                </a:lnTo>
                <a:lnTo>
                  <a:pt x="0" y="3981544"/>
                </a:lnTo>
                <a:lnTo>
                  <a:pt x="0" y="2108767"/>
                </a:lnTo>
                <a:lnTo>
                  <a:pt x="4690757" y="0"/>
                </a:lnTo>
                <a:close/>
              </a:path>
            </a:pathLst>
          </a:custGeom>
          <a:gradFill>
            <a:gsLst>
              <a:gs pos="86000">
                <a:schemeClr val="accent1"/>
              </a:gs>
              <a:gs pos="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6BB36B2F-64BC-4136-9BF7-40926A03CDED}"/>
              </a:ext>
            </a:extLst>
          </p:cNvPr>
          <p:cNvSpPr/>
          <p:nvPr userDrawn="1"/>
        </p:nvSpPr>
        <p:spPr>
          <a:xfrm>
            <a:off x="3420061" y="4051278"/>
            <a:ext cx="8771939" cy="2806722"/>
          </a:xfrm>
          <a:custGeom>
            <a:avLst/>
            <a:gdLst>
              <a:gd name="connsiteX0" fmla="*/ 0 w 8748789"/>
              <a:gd name="connsiteY0" fmla="*/ 0 h 2806722"/>
              <a:gd name="connsiteX1" fmla="*/ 8748789 w 8748789"/>
              <a:gd name="connsiteY1" fmla="*/ 1646811 h 2806722"/>
              <a:gd name="connsiteX2" fmla="*/ 8748789 w 8748789"/>
              <a:gd name="connsiteY2" fmla="*/ 2806722 h 2806722"/>
              <a:gd name="connsiteX3" fmla="*/ 6691228 w 8748789"/>
              <a:gd name="connsiteY3" fmla="*/ 2806722 h 2806722"/>
              <a:gd name="connsiteX4" fmla="*/ 0 w 8748789"/>
              <a:gd name="connsiteY4" fmla="*/ 652471 h 2806722"/>
              <a:gd name="connsiteX5" fmla="*/ 0 w 8748789"/>
              <a:gd name="connsiteY5" fmla="*/ 0 h 28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48789" h="2806722">
                <a:moveTo>
                  <a:pt x="0" y="0"/>
                </a:moveTo>
                <a:lnTo>
                  <a:pt x="8748789" y="1646811"/>
                </a:lnTo>
                <a:lnTo>
                  <a:pt x="8748789" y="2806722"/>
                </a:lnTo>
                <a:lnTo>
                  <a:pt x="6691228" y="2806722"/>
                </a:lnTo>
                <a:lnTo>
                  <a:pt x="0" y="6524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783D4C-B068-43AD-88C9-A0D18B249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360" y="1888245"/>
            <a:ext cx="8778240" cy="1300281"/>
          </a:xfrm>
          <a:ln>
            <a:noFill/>
          </a:ln>
        </p:spPr>
        <p:txBody>
          <a:bodyPr anchor="b">
            <a:normAutofit/>
          </a:bodyPr>
          <a:lstStyle>
            <a:lvl1pPr algn="r" rtl="1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9CDE13-FEF2-43B7-810A-8EF488D11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360" y="3280602"/>
            <a:ext cx="8778240" cy="741244"/>
          </a:xfrm>
          <a:ln>
            <a:noFill/>
          </a:ln>
        </p:spPr>
        <p:txBody>
          <a:bodyPr/>
          <a:lstStyle>
            <a:lvl1pPr marL="0" indent="0" algn="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25A323-F724-49DD-8EA3-B61A307BFA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50" y="5979136"/>
            <a:ext cx="2546134" cy="63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6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2266C28-FCA4-401F-95BE-13A0C15D5F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01551" y="-31927"/>
            <a:ext cx="8807143" cy="5669577"/>
          </a:xfrm>
          <a:custGeom>
            <a:avLst/>
            <a:gdLst>
              <a:gd name="connsiteX0" fmla="*/ 0 w 4959716"/>
              <a:gd name="connsiteY0" fmla="*/ 5017892 h 5017892"/>
              <a:gd name="connsiteX1" fmla="*/ 1239929 w 4959716"/>
              <a:gd name="connsiteY1" fmla="*/ 0 h 5017892"/>
              <a:gd name="connsiteX2" fmla="*/ 4959716 w 4959716"/>
              <a:gd name="connsiteY2" fmla="*/ 0 h 5017892"/>
              <a:gd name="connsiteX3" fmla="*/ 3719787 w 4959716"/>
              <a:gd name="connsiteY3" fmla="*/ 5017892 h 5017892"/>
              <a:gd name="connsiteX4" fmla="*/ 0 w 4959716"/>
              <a:gd name="connsiteY4" fmla="*/ 5017892 h 5017892"/>
              <a:gd name="connsiteX0" fmla="*/ 4671 w 4964387"/>
              <a:gd name="connsiteY0" fmla="*/ 5030592 h 5030592"/>
              <a:gd name="connsiteX1" fmla="*/ 0 w 4964387"/>
              <a:gd name="connsiteY1" fmla="*/ 0 h 5030592"/>
              <a:gd name="connsiteX2" fmla="*/ 4964387 w 4964387"/>
              <a:gd name="connsiteY2" fmla="*/ 12700 h 5030592"/>
              <a:gd name="connsiteX3" fmla="*/ 3724458 w 4964387"/>
              <a:gd name="connsiteY3" fmla="*/ 5030592 h 5030592"/>
              <a:gd name="connsiteX4" fmla="*/ 4671 w 4964387"/>
              <a:gd name="connsiteY4" fmla="*/ 5030592 h 5030592"/>
              <a:gd name="connsiteX0" fmla="*/ 4671 w 4970737"/>
              <a:gd name="connsiteY0" fmla="*/ 5030592 h 5030592"/>
              <a:gd name="connsiteX1" fmla="*/ 0 w 4970737"/>
              <a:gd name="connsiteY1" fmla="*/ 0 h 5030592"/>
              <a:gd name="connsiteX2" fmla="*/ 4970737 w 4970737"/>
              <a:gd name="connsiteY2" fmla="*/ 2908300 h 5030592"/>
              <a:gd name="connsiteX3" fmla="*/ 3724458 w 4970737"/>
              <a:gd name="connsiteY3" fmla="*/ 5030592 h 5030592"/>
              <a:gd name="connsiteX4" fmla="*/ 4671 w 4970737"/>
              <a:gd name="connsiteY4" fmla="*/ 5030592 h 5030592"/>
              <a:gd name="connsiteX0" fmla="*/ 4671 w 4970737"/>
              <a:gd name="connsiteY0" fmla="*/ 5030592 h 5036942"/>
              <a:gd name="connsiteX1" fmla="*/ 0 w 4970737"/>
              <a:gd name="connsiteY1" fmla="*/ 0 h 5036942"/>
              <a:gd name="connsiteX2" fmla="*/ 4970737 w 4970737"/>
              <a:gd name="connsiteY2" fmla="*/ 2908300 h 5036942"/>
              <a:gd name="connsiteX3" fmla="*/ 4969058 w 4970737"/>
              <a:gd name="connsiteY3" fmla="*/ 5036942 h 5036942"/>
              <a:gd name="connsiteX4" fmla="*/ 4671 w 4970737"/>
              <a:gd name="connsiteY4" fmla="*/ 5030592 h 5036942"/>
              <a:gd name="connsiteX0" fmla="*/ 4671 w 4970737"/>
              <a:gd name="connsiteY0" fmla="*/ 5030592 h 5036942"/>
              <a:gd name="connsiteX1" fmla="*/ 5038 w 4970737"/>
              <a:gd name="connsiteY1" fmla="*/ 5030592 h 5036942"/>
              <a:gd name="connsiteX2" fmla="*/ 0 w 4970737"/>
              <a:gd name="connsiteY2" fmla="*/ 0 h 5036942"/>
              <a:gd name="connsiteX3" fmla="*/ 4970737 w 4970737"/>
              <a:gd name="connsiteY3" fmla="*/ 2908300 h 5036942"/>
              <a:gd name="connsiteX4" fmla="*/ 4969058 w 4970737"/>
              <a:gd name="connsiteY4" fmla="*/ 5036942 h 5036942"/>
              <a:gd name="connsiteX5" fmla="*/ 4671 w 4970737"/>
              <a:gd name="connsiteY5" fmla="*/ 5030592 h 5036942"/>
              <a:gd name="connsiteX0" fmla="*/ 703171 w 4970737"/>
              <a:gd name="connsiteY0" fmla="*/ 4522592 h 5036942"/>
              <a:gd name="connsiteX1" fmla="*/ 5038 w 4970737"/>
              <a:gd name="connsiteY1" fmla="*/ 5030592 h 5036942"/>
              <a:gd name="connsiteX2" fmla="*/ 0 w 4970737"/>
              <a:gd name="connsiteY2" fmla="*/ 0 h 5036942"/>
              <a:gd name="connsiteX3" fmla="*/ 4970737 w 4970737"/>
              <a:gd name="connsiteY3" fmla="*/ 2908300 h 5036942"/>
              <a:gd name="connsiteX4" fmla="*/ 4969058 w 4970737"/>
              <a:gd name="connsiteY4" fmla="*/ 5036942 h 5036942"/>
              <a:gd name="connsiteX5" fmla="*/ 703171 w 4970737"/>
              <a:gd name="connsiteY5" fmla="*/ 4522592 h 5036942"/>
              <a:gd name="connsiteX0" fmla="*/ 2081121 w 4970737"/>
              <a:gd name="connsiteY0" fmla="*/ 5036942 h 5036942"/>
              <a:gd name="connsiteX1" fmla="*/ 5038 w 4970737"/>
              <a:gd name="connsiteY1" fmla="*/ 5030592 h 5036942"/>
              <a:gd name="connsiteX2" fmla="*/ 0 w 4970737"/>
              <a:gd name="connsiteY2" fmla="*/ 0 h 5036942"/>
              <a:gd name="connsiteX3" fmla="*/ 4970737 w 4970737"/>
              <a:gd name="connsiteY3" fmla="*/ 2908300 h 5036942"/>
              <a:gd name="connsiteX4" fmla="*/ 4969058 w 4970737"/>
              <a:gd name="connsiteY4" fmla="*/ 5036942 h 5036942"/>
              <a:gd name="connsiteX5" fmla="*/ 2081121 w 4970737"/>
              <a:gd name="connsiteY5" fmla="*/ 5036942 h 5036942"/>
              <a:gd name="connsiteX0" fmla="*/ 2081121 w 4970737"/>
              <a:gd name="connsiteY0" fmla="*/ 5036942 h 5036942"/>
              <a:gd name="connsiteX1" fmla="*/ 5038 w 4970737"/>
              <a:gd name="connsiteY1" fmla="*/ 3849492 h 5036942"/>
              <a:gd name="connsiteX2" fmla="*/ 0 w 4970737"/>
              <a:gd name="connsiteY2" fmla="*/ 0 h 5036942"/>
              <a:gd name="connsiteX3" fmla="*/ 4970737 w 4970737"/>
              <a:gd name="connsiteY3" fmla="*/ 2908300 h 5036942"/>
              <a:gd name="connsiteX4" fmla="*/ 4969058 w 4970737"/>
              <a:gd name="connsiteY4" fmla="*/ 5036942 h 5036942"/>
              <a:gd name="connsiteX5" fmla="*/ 2081121 w 4970737"/>
              <a:gd name="connsiteY5" fmla="*/ 5036942 h 5036942"/>
              <a:gd name="connsiteX0" fmla="*/ 2081121 w 4970737"/>
              <a:gd name="connsiteY0" fmla="*/ 5036942 h 5036942"/>
              <a:gd name="connsiteX1" fmla="*/ 5038 w 4970737"/>
              <a:gd name="connsiteY1" fmla="*/ 3849492 h 5036942"/>
              <a:gd name="connsiteX2" fmla="*/ 0 w 4970737"/>
              <a:gd name="connsiteY2" fmla="*/ 0 h 5036942"/>
              <a:gd name="connsiteX3" fmla="*/ 4970737 w 4970737"/>
              <a:gd name="connsiteY3" fmla="*/ 2901950 h 5036942"/>
              <a:gd name="connsiteX4" fmla="*/ 4969058 w 4970737"/>
              <a:gd name="connsiteY4" fmla="*/ 5036942 h 5036942"/>
              <a:gd name="connsiteX5" fmla="*/ 2081121 w 4970737"/>
              <a:gd name="connsiteY5" fmla="*/ 5036942 h 5036942"/>
              <a:gd name="connsiteX0" fmla="*/ 2076279 w 4965895"/>
              <a:gd name="connsiteY0" fmla="*/ 4979792 h 4979792"/>
              <a:gd name="connsiteX1" fmla="*/ 196 w 4965895"/>
              <a:gd name="connsiteY1" fmla="*/ 3792342 h 4979792"/>
              <a:gd name="connsiteX2" fmla="*/ 6588 w 4965895"/>
              <a:gd name="connsiteY2" fmla="*/ 0 h 4979792"/>
              <a:gd name="connsiteX3" fmla="*/ 4965895 w 4965895"/>
              <a:gd name="connsiteY3" fmla="*/ 2844800 h 4979792"/>
              <a:gd name="connsiteX4" fmla="*/ 4964216 w 4965895"/>
              <a:gd name="connsiteY4" fmla="*/ 4979792 h 4979792"/>
              <a:gd name="connsiteX5" fmla="*/ 2076279 w 4965895"/>
              <a:gd name="connsiteY5" fmla="*/ 4979792 h 4979792"/>
              <a:gd name="connsiteX0" fmla="*/ 2076385 w 4966001"/>
              <a:gd name="connsiteY0" fmla="*/ 4983602 h 4983602"/>
              <a:gd name="connsiteX1" fmla="*/ 302 w 4966001"/>
              <a:gd name="connsiteY1" fmla="*/ 3796152 h 4983602"/>
              <a:gd name="connsiteX2" fmla="*/ 2884 w 4966001"/>
              <a:gd name="connsiteY2" fmla="*/ 0 h 4983602"/>
              <a:gd name="connsiteX3" fmla="*/ 4966001 w 4966001"/>
              <a:gd name="connsiteY3" fmla="*/ 2848610 h 4983602"/>
              <a:gd name="connsiteX4" fmla="*/ 4964322 w 4966001"/>
              <a:gd name="connsiteY4" fmla="*/ 4983602 h 4983602"/>
              <a:gd name="connsiteX5" fmla="*/ 2076385 w 4966001"/>
              <a:gd name="connsiteY5" fmla="*/ 4983602 h 4983602"/>
              <a:gd name="connsiteX0" fmla="*/ 2457385 w 4966001"/>
              <a:gd name="connsiteY0" fmla="*/ 5120762 h 5120762"/>
              <a:gd name="connsiteX1" fmla="*/ 302 w 4966001"/>
              <a:gd name="connsiteY1" fmla="*/ 3796152 h 5120762"/>
              <a:gd name="connsiteX2" fmla="*/ 2884 w 4966001"/>
              <a:gd name="connsiteY2" fmla="*/ 0 h 5120762"/>
              <a:gd name="connsiteX3" fmla="*/ 4966001 w 4966001"/>
              <a:gd name="connsiteY3" fmla="*/ 2848610 h 5120762"/>
              <a:gd name="connsiteX4" fmla="*/ 4964322 w 4966001"/>
              <a:gd name="connsiteY4" fmla="*/ 4983602 h 5120762"/>
              <a:gd name="connsiteX5" fmla="*/ 2457385 w 4966001"/>
              <a:gd name="connsiteY5" fmla="*/ 5120762 h 5120762"/>
              <a:gd name="connsiteX0" fmla="*/ 2457385 w 5018502"/>
              <a:gd name="connsiteY0" fmla="*/ 5120762 h 5120762"/>
              <a:gd name="connsiteX1" fmla="*/ 302 w 5018502"/>
              <a:gd name="connsiteY1" fmla="*/ 3796152 h 5120762"/>
              <a:gd name="connsiteX2" fmla="*/ 2884 w 5018502"/>
              <a:gd name="connsiteY2" fmla="*/ 0 h 5120762"/>
              <a:gd name="connsiteX3" fmla="*/ 4966001 w 5018502"/>
              <a:gd name="connsiteY3" fmla="*/ 2848610 h 5120762"/>
              <a:gd name="connsiteX4" fmla="*/ 2457385 w 5018502"/>
              <a:gd name="connsiteY4" fmla="*/ 5120762 h 5120762"/>
              <a:gd name="connsiteX0" fmla="*/ 2457385 w 2943293"/>
              <a:gd name="connsiteY0" fmla="*/ 5120762 h 5120762"/>
              <a:gd name="connsiteX1" fmla="*/ 302 w 2943293"/>
              <a:gd name="connsiteY1" fmla="*/ 3796152 h 5120762"/>
              <a:gd name="connsiteX2" fmla="*/ 2884 w 2943293"/>
              <a:gd name="connsiteY2" fmla="*/ 0 h 5120762"/>
              <a:gd name="connsiteX3" fmla="*/ 2481881 w 2943293"/>
              <a:gd name="connsiteY3" fmla="*/ 3239770 h 5120762"/>
              <a:gd name="connsiteX4" fmla="*/ 2457385 w 2943293"/>
              <a:gd name="connsiteY4" fmla="*/ 5120762 h 5120762"/>
              <a:gd name="connsiteX0" fmla="*/ 2457385 w 2939298"/>
              <a:gd name="connsiteY0" fmla="*/ 5120762 h 5120762"/>
              <a:gd name="connsiteX1" fmla="*/ 302 w 2939298"/>
              <a:gd name="connsiteY1" fmla="*/ 3796152 h 5120762"/>
              <a:gd name="connsiteX2" fmla="*/ 2884 w 2939298"/>
              <a:gd name="connsiteY2" fmla="*/ 0 h 5120762"/>
              <a:gd name="connsiteX3" fmla="*/ 2471721 w 2939298"/>
              <a:gd name="connsiteY3" fmla="*/ 1410970 h 5120762"/>
              <a:gd name="connsiteX4" fmla="*/ 2457385 w 2939298"/>
              <a:gd name="connsiteY4" fmla="*/ 5120762 h 5120762"/>
              <a:gd name="connsiteX0" fmla="*/ 2457385 w 2940987"/>
              <a:gd name="connsiteY0" fmla="*/ 5120762 h 5120762"/>
              <a:gd name="connsiteX1" fmla="*/ 302 w 2940987"/>
              <a:gd name="connsiteY1" fmla="*/ 3796152 h 5120762"/>
              <a:gd name="connsiteX2" fmla="*/ 2884 w 2940987"/>
              <a:gd name="connsiteY2" fmla="*/ 0 h 5120762"/>
              <a:gd name="connsiteX3" fmla="*/ 2471721 w 2940987"/>
              <a:gd name="connsiteY3" fmla="*/ 1410970 h 5120762"/>
              <a:gd name="connsiteX4" fmla="*/ 2457385 w 2940987"/>
              <a:gd name="connsiteY4" fmla="*/ 5120762 h 5120762"/>
              <a:gd name="connsiteX0" fmla="*/ 2457385 w 2642606"/>
              <a:gd name="connsiteY0" fmla="*/ 5120762 h 5120762"/>
              <a:gd name="connsiteX1" fmla="*/ 302 w 2642606"/>
              <a:gd name="connsiteY1" fmla="*/ 3796152 h 5120762"/>
              <a:gd name="connsiteX2" fmla="*/ 2884 w 2642606"/>
              <a:gd name="connsiteY2" fmla="*/ 0 h 5120762"/>
              <a:gd name="connsiteX3" fmla="*/ 2471721 w 2642606"/>
              <a:gd name="connsiteY3" fmla="*/ 1410970 h 5120762"/>
              <a:gd name="connsiteX4" fmla="*/ 2457385 w 2642606"/>
              <a:gd name="connsiteY4" fmla="*/ 5120762 h 5120762"/>
              <a:gd name="connsiteX0" fmla="*/ 2457385 w 2807365"/>
              <a:gd name="connsiteY0" fmla="*/ 5120762 h 5137422"/>
              <a:gd name="connsiteX1" fmla="*/ 302 w 2807365"/>
              <a:gd name="connsiteY1" fmla="*/ 3796152 h 5137422"/>
              <a:gd name="connsiteX2" fmla="*/ 2884 w 2807365"/>
              <a:gd name="connsiteY2" fmla="*/ 0 h 5137422"/>
              <a:gd name="connsiteX3" fmla="*/ 2471721 w 2807365"/>
              <a:gd name="connsiteY3" fmla="*/ 1410970 h 5137422"/>
              <a:gd name="connsiteX4" fmla="*/ 2457385 w 2807365"/>
              <a:gd name="connsiteY4" fmla="*/ 5120762 h 5137422"/>
              <a:gd name="connsiteX0" fmla="*/ 2457385 w 2651440"/>
              <a:gd name="connsiteY0" fmla="*/ 5120762 h 5120762"/>
              <a:gd name="connsiteX1" fmla="*/ 302 w 2651440"/>
              <a:gd name="connsiteY1" fmla="*/ 3796152 h 5120762"/>
              <a:gd name="connsiteX2" fmla="*/ 2884 w 2651440"/>
              <a:gd name="connsiteY2" fmla="*/ 0 h 5120762"/>
              <a:gd name="connsiteX3" fmla="*/ 2471721 w 2651440"/>
              <a:gd name="connsiteY3" fmla="*/ 1410970 h 5120762"/>
              <a:gd name="connsiteX4" fmla="*/ 2457385 w 2651440"/>
              <a:gd name="connsiteY4" fmla="*/ 5120762 h 5120762"/>
              <a:gd name="connsiteX0" fmla="*/ 2457385 w 2486859"/>
              <a:gd name="connsiteY0" fmla="*/ 5120762 h 5120762"/>
              <a:gd name="connsiteX1" fmla="*/ 302 w 2486859"/>
              <a:gd name="connsiteY1" fmla="*/ 3796152 h 5120762"/>
              <a:gd name="connsiteX2" fmla="*/ 2884 w 2486859"/>
              <a:gd name="connsiteY2" fmla="*/ 0 h 5120762"/>
              <a:gd name="connsiteX3" fmla="*/ 2471721 w 2486859"/>
              <a:gd name="connsiteY3" fmla="*/ 1410970 h 5120762"/>
              <a:gd name="connsiteX4" fmla="*/ 2457385 w 2486859"/>
              <a:gd name="connsiteY4" fmla="*/ 5120762 h 5120762"/>
              <a:gd name="connsiteX0" fmla="*/ 2457385 w 2462497"/>
              <a:gd name="connsiteY0" fmla="*/ 5120762 h 5120762"/>
              <a:gd name="connsiteX1" fmla="*/ 302 w 2462497"/>
              <a:gd name="connsiteY1" fmla="*/ 3796152 h 5120762"/>
              <a:gd name="connsiteX2" fmla="*/ 2884 w 2462497"/>
              <a:gd name="connsiteY2" fmla="*/ 0 h 5120762"/>
              <a:gd name="connsiteX3" fmla="*/ 2431716 w 2462497"/>
              <a:gd name="connsiteY3" fmla="*/ 1424305 h 5120762"/>
              <a:gd name="connsiteX4" fmla="*/ 2457385 w 2462497"/>
              <a:gd name="connsiteY4" fmla="*/ 5120762 h 5120762"/>
              <a:gd name="connsiteX0" fmla="*/ 2457385 w 2482398"/>
              <a:gd name="connsiteY0" fmla="*/ 5120762 h 5120762"/>
              <a:gd name="connsiteX1" fmla="*/ 302 w 2482398"/>
              <a:gd name="connsiteY1" fmla="*/ 3796152 h 5120762"/>
              <a:gd name="connsiteX2" fmla="*/ 2884 w 2482398"/>
              <a:gd name="connsiteY2" fmla="*/ 0 h 5120762"/>
              <a:gd name="connsiteX3" fmla="*/ 2466006 w 2482398"/>
              <a:gd name="connsiteY3" fmla="*/ 1424305 h 5120762"/>
              <a:gd name="connsiteX4" fmla="*/ 2457385 w 2482398"/>
              <a:gd name="connsiteY4" fmla="*/ 5120762 h 5120762"/>
              <a:gd name="connsiteX0" fmla="*/ 2457385 w 2466006"/>
              <a:gd name="connsiteY0" fmla="*/ 5120762 h 5120762"/>
              <a:gd name="connsiteX1" fmla="*/ 302 w 2466006"/>
              <a:gd name="connsiteY1" fmla="*/ 3796152 h 5120762"/>
              <a:gd name="connsiteX2" fmla="*/ 2884 w 2466006"/>
              <a:gd name="connsiteY2" fmla="*/ 0 h 5120762"/>
              <a:gd name="connsiteX3" fmla="*/ 2466006 w 2466006"/>
              <a:gd name="connsiteY3" fmla="*/ 1424305 h 5120762"/>
              <a:gd name="connsiteX4" fmla="*/ 2457385 w 2466006"/>
              <a:gd name="connsiteY4" fmla="*/ 5120762 h 5120762"/>
              <a:gd name="connsiteX0" fmla="*/ 2457385 w 2460441"/>
              <a:gd name="connsiteY0" fmla="*/ 5120762 h 5120762"/>
              <a:gd name="connsiteX1" fmla="*/ 302 w 2460441"/>
              <a:gd name="connsiteY1" fmla="*/ 3796152 h 5120762"/>
              <a:gd name="connsiteX2" fmla="*/ 2884 w 2460441"/>
              <a:gd name="connsiteY2" fmla="*/ 0 h 5120762"/>
              <a:gd name="connsiteX3" fmla="*/ 2458386 w 2460441"/>
              <a:gd name="connsiteY3" fmla="*/ 1422400 h 5120762"/>
              <a:gd name="connsiteX4" fmla="*/ 2457385 w 2460441"/>
              <a:gd name="connsiteY4" fmla="*/ 5120762 h 5120762"/>
              <a:gd name="connsiteX0" fmla="*/ 2457385 w 2459412"/>
              <a:gd name="connsiteY0" fmla="*/ 5120762 h 5120762"/>
              <a:gd name="connsiteX1" fmla="*/ 302 w 2459412"/>
              <a:gd name="connsiteY1" fmla="*/ 3796152 h 5120762"/>
              <a:gd name="connsiteX2" fmla="*/ 2884 w 2459412"/>
              <a:gd name="connsiteY2" fmla="*/ 0 h 5120762"/>
              <a:gd name="connsiteX3" fmla="*/ 2452036 w 2459412"/>
              <a:gd name="connsiteY3" fmla="*/ 31750 h 5120762"/>
              <a:gd name="connsiteX4" fmla="*/ 2457385 w 2459412"/>
              <a:gd name="connsiteY4" fmla="*/ 5120762 h 5120762"/>
              <a:gd name="connsiteX0" fmla="*/ 2457100 w 2459127"/>
              <a:gd name="connsiteY0" fmla="*/ 5089012 h 5089012"/>
              <a:gd name="connsiteX1" fmla="*/ 17 w 2459127"/>
              <a:gd name="connsiteY1" fmla="*/ 3764402 h 5089012"/>
              <a:gd name="connsiteX2" fmla="*/ 123249 w 2459127"/>
              <a:gd name="connsiteY2" fmla="*/ 2120900 h 5089012"/>
              <a:gd name="connsiteX3" fmla="*/ 2451751 w 2459127"/>
              <a:gd name="connsiteY3" fmla="*/ 0 h 5089012"/>
              <a:gd name="connsiteX4" fmla="*/ 2457100 w 2459127"/>
              <a:gd name="connsiteY4" fmla="*/ 5089012 h 5089012"/>
              <a:gd name="connsiteX0" fmla="*/ 2460851 w 2462878"/>
              <a:gd name="connsiteY0" fmla="*/ 5089012 h 5089012"/>
              <a:gd name="connsiteX1" fmla="*/ 3768 w 2462878"/>
              <a:gd name="connsiteY1" fmla="*/ 3764402 h 5089012"/>
              <a:gd name="connsiteX2" fmla="*/ 0 w 2462878"/>
              <a:gd name="connsiteY2" fmla="*/ 1377950 h 5089012"/>
              <a:gd name="connsiteX3" fmla="*/ 2455502 w 2462878"/>
              <a:gd name="connsiteY3" fmla="*/ 0 h 5089012"/>
              <a:gd name="connsiteX4" fmla="*/ 2460851 w 2462878"/>
              <a:gd name="connsiteY4" fmla="*/ 5089012 h 5089012"/>
              <a:gd name="connsiteX0" fmla="*/ 2460851 w 2462878"/>
              <a:gd name="connsiteY0" fmla="*/ 5089012 h 5091552"/>
              <a:gd name="connsiteX1" fmla="*/ 3768 w 2462878"/>
              <a:gd name="connsiteY1" fmla="*/ 5091552 h 5091552"/>
              <a:gd name="connsiteX2" fmla="*/ 0 w 2462878"/>
              <a:gd name="connsiteY2" fmla="*/ 1377950 h 5091552"/>
              <a:gd name="connsiteX3" fmla="*/ 2455502 w 2462878"/>
              <a:gd name="connsiteY3" fmla="*/ 0 h 5091552"/>
              <a:gd name="connsiteX4" fmla="*/ 2460851 w 2462878"/>
              <a:gd name="connsiteY4" fmla="*/ 5089012 h 5091552"/>
              <a:gd name="connsiteX0" fmla="*/ 2479901 w 2480912"/>
              <a:gd name="connsiteY0" fmla="*/ 2993512 h 5091552"/>
              <a:gd name="connsiteX1" fmla="*/ 3768 w 2480912"/>
              <a:gd name="connsiteY1" fmla="*/ 5091552 h 5091552"/>
              <a:gd name="connsiteX2" fmla="*/ 0 w 2480912"/>
              <a:gd name="connsiteY2" fmla="*/ 1377950 h 5091552"/>
              <a:gd name="connsiteX3" fmla="*/ 2455502 w 2480912"/>
              <a:gd name="connsiteY3" fmla="*/ 0 h 5091552"/>
              <a:gd name="connsiteX4" fmla="*/ 2479901 w 2480912"/>
              <a:gd name="connsiteY4" fmla="*/ 2993512 h 5091552"/>
              <a:gd name="connsiteX0" fmla="*/ 2454501 w 2457557"/>
              <a:gd name="connsiteY0" fmla="*/ 3685662 h 5091552"/>
              <a:gd name="connsiteX1" fmla="*/ 3768 w 2457557"/>
              <a:gd name="connsiteY1" fmla="*/ 5091552 h 5091552"/>
              <a:gd name="connsiteX2" fmla="*/ 0 w 2457557"/>
              <a:gd name="connsiteY2" fmla="*/ 1377950 h 5091552"/>
              <a:gd name="connsiteX3" fmla="*/ 2455502 w 2457557"/>
              <a:gd name="connsiteY3" fmla="*/ 0 h 5091552"/>
              <a:gd name="connsiteX4" fmla="*/ 2454501 w 2457557"/>
              <a:gd name="connsiteY4" fmla="*/ 3685662 h 5091552"/>
              <a:gd name="connsiteX0" fmla="*/ 2459536 w 2461714"/>
              <a:gd name="connsiteY0" fmla="*/ 2477426 h 5091552"/>
              <a:gd name="connsiteX1" fmla="*/ 3768 w 2461714"/>
              <a:gd name="connsiteY1" fmla="*/ 5091552 h 5091552"/>
              <a:gd name="connsiteX2" fmla="*/ 0 w 2461714"/>
              <a:gd name="connsiteY2" fmla="*/ 1377950 h 5091552"/>
              <a:gd name="connsiteX3" fmla="*/ 2455502 w 2461714"/>
              <a:gd name="connsiteY3" fmla="*/ 0 h 5091552"/>
              <a:gd name="connsiteX4" fmla="*/ 2459536 w 2461714"/>
              <a:gd name="connsiteY4" fmla="*/ 2477426 h 5091552"/>
              <a:gd name="connsiteX0" fmla="*/ 2459536 w 2461714"/>
              <a:gd name="connsiteY0" fmla="*/ 2477426 h 5091552"/>
              <a:gd name="connsiteX1" fmla="*/ 2461503 w 2461714"/>
              <a:gd name="connsiteY1" fmla="*/ 2471280 h 5091552"/>
              <a:gd name="connsiteX2" fmla="*/ 3768 w 2461714"/>
              <a:gd name="connsiteY2" fmla="*/ 5091552 h 5091552"/>
              <a:gd name="connsiteX3" fmla="*/ 0 w 2461714"/>
              <a:gd name="connsiteY3" fmla="*/ 1377950 h 5091552"/>
              <a:gd name="connsiteX4" fmla="*/ 2455502 w 2461714"/>
              <a:gd name="connsiteY4" fmla="*/ 0 h 5091552"/>
              <a:gd name="connsiteX5" fmla="*/ 2459536 w 2461714"/>
              <a:gd name="connsiteY5" fmla="*/ 2477426 h 5091552"/>
              <a:gd name="connsiteX0" fmla="*/ 1941002 w 2461503"/>
              <a:gd name="connsiteY0" fmla="*/ 2512666 h 5091552"/>
              <a:gd name="connsiteX1" fmla="*/ 2461503 w 2461503"/>
              <a:gd name="connsiteY1" fmla="*/ 2471280 h 5091552"/>
              <a:gd name="connsiteX2" fmla="*/ 3768 w 2461503"/>
              <a:gd name="connsiteY2" fmla="*/ 5091552 h 5091552"/>
              <a:gd name="connsiteX3" fmla="*/ 0 w 2461503"/>
              <a:gd name="connsiteY3" fmla="*/ 1377950 h 5091552"/>
              <a:gd name="connsiteX4" fmla="*/ 2455502 w 2461503"/>
              <a:gd name="connsiteY4" fmla="*/ 0 h 5091552"/>
              <a:gd name="connsiteX5" fmla="*/ 1941002 w 2461503"/>
              <a:gd name="connsiteY5" fmla="*/ 2512666 h 5091552"/>
              <a:gd name="connsiteX0" fmla="*/ 2464571 w 2466265"/>
              <a:gd name="connsiteY0" fmla="*/ 2220676 h 5091552"/>
              <a:gd name="connsiteX1" fmla="*/ 2461503 w 2466265"/>
              <a:gd name="connsiteY1" fmla="*/ 2471280 h 5091552"/>
              <a:gd name="connsiteX2" fmla="*/ 3768 w 2466265"/>
              <a:gd name="connsiteY2" fmla="*/ 5091552 h 5091552"/>
              <a:gd name="connsiteX3" fmla="*/ 0 w 2466265"/>
              <a:gd name="connsiteY3" fmla="*/ 1377950 h 5091552"/>
              <a:gd name="connsiteX4" fmla="*/ 2455502 w 2466265"/>
              <a:gd name="connsiteY4" fmla="*/ 0 h 5091552"/>
              <a:gd name="connsiteX5" fmla="*/ 2464571 w 2466265"/>
              <a:gd name="connsiteY5" fmla="*/ 2220676 h 5091552"/>
              <a:gd name="connsiteX0" fmla="*/ 2464571 w 2466265"/>
              <a:gd name="connsiteY0" fmla="*/ 2220676 h 5091552"/>
              <a:gd name="connsiteX1" fmla="*/ 1912763 w 2466265"/>
              <a:gd name="connsiteY1" fmla="*/ 2461211 h 5091552"/>
              <a:gd name="connsiteX2" fmla="*/ 3768 w 2466265"/>
              <a:gd name="connsiteY2" fmla="*/ 5091552 h 5091552"/>
              <a:gd name="connsiteX3" fmla="*/ 0 w 2466265"/>
              <a:gd name="connsiteY3" fmla="*/ 1377950 h 5091552"/>
              <a:gd name="connsiteX4" fmla="*/ 2455502 w 2466265"/>
              <a:gd name="connsiteY4" fmla="*/ 0 h 5091552"/>
              <a:gd name="connsiteX5" fmla="*/ 2464571 w 2466265"/>
              <a:gd name="connsiteY5" fmla="*/ 2220676 h 5091552"/>
              <a:gd name="connsiteX0" fmla="*/ 2394091 w 2455502"/>
              <a:gd name="connsiteY0" fmla="*/ 1782690 h 5091552"/>
              <a:gd name="connsiteX1" fmla="*/ 1912763 w 2455502"/>
              <a:gd name="connsiteY1" fmla="*/ 2461211 h 5091552"/>
              <a:gd name="connsiteX2" fmla="*/ 3768 w 2455502"/>
              <a:gd name="connsiteY2" fmla="*/ 5091552 h 5091552"/>
              <a:gd name="connsiteX3" fmla="*/ 0 w 2455502"/>
              <a:gd name="connsiteY3" fmla="*/ 1377950 h 5091552"/>
              <a:gd name="connsiteX4" fmla="*/ 2455502 w 2455502"/>
              <a:gd name="connsiteY4" fmla="*/ 0 h 5091552"/>
              <a:gd name="connsiteX5" fmla="*/ 2394091 w 2455502"/>
              <a:gd name="connsiteY5" fmla="*/ 1782690 h 5091552"/>
              <a:gd name="connsiteX0" fmla="*/ 2454503 w 2457558"/>
              <a:gd name="connsiteY0" fmla="*/ 1883376 h 5091552"/>
              <a:gd name="connsiteX1" fmla="*/ 1912763 w 2457558"/>
              <a:gd name="connsiteY1" fmla="*/ 2461211 h 5091552"/>
              <a:gd name="connsiteX2" fmla="*/ 3768 w 2457558"/>
              <a:gd name="connsiteY2" fmla="*/ 5091552 h 5091552"/>
              <a:gd name="connsiteX3" fmla="*/ 0 w 2457558"/>
              <a:gd name="connsiteY3" fmla="*/ 1377950 h 5091552"/>
              <a:gd name="connsiteX4" fmla="*/ 2455502 w 2457558"/>
              <a:gd name="connsiteY4" fmla="*/ 0 h 5091552"/>
              <a:gd name="connsiteX5" fmla="*/ 2454503 w 2457558"/>
              <a:gd name="connsiteY5" fmla="*/ 1883376 h 5091552"/>
              <a:gd name="connsiteX0" fmla="*/ 2458544 w 2461599"/>
              <a:gd name="connsiteY0" fmla="*/ 1883376 h 2461211"/>
              <a:gd name="connsiteX1" fmla="*/ 1916804 w 2461599"/>
              <a:gd name="connsiteY1" fmla="*/ 2461211 h 2461211"/>
              <a:gd name="connsiteX2" fmla="*/ 257 w 2461599"/>
              <a:gd name="connsiteY2" fmla="*/ 2410778 h 2461211"/>
              <a:gd name="connsiteX3" fmla="*/ 4041 w 2461599"/>
              <a:gd name="connsiteY3" fmla="*/ 1377950 h 2461211"/>
              <a:gd name="connsiteX4" fmla="*/ 2459543 w 2461599"/>
              <a:gd name="connsiteY4" fmla="*/ 0 h 2461211"/>
              <a:gd name="connsiteX5" fmla="*/ 2458544 w 2461599"/>
              <a:gd name="connsiteY5" fmla="*/ 1883376 h 2461211"/>
              <a:gd name="connsiteX0" fmla="*/ 2458544 w 2461599"/>
              <a:gd name="connsiteY0" fmla="*/ 1883376 h 2490069"/>
              <a:gd name="connsiteX1" fmla="*/ 1916804 w 2461599"/>
              <a:gd name="connsiteY1" fmla="*/ 2461211 h 2490069"/>
              <a:gd name="connsiteX2" fmla="*/ 257 w 2461599"/>
              <a:gd name="connsiteY2" fmla="*/ 2490069 h 2490069"/>
              <a:gd name="connsiteX3" fmla="*/ 4041 w 2461599"/>
              <a:gd name="connsiteY3" fmla="*/ 1377950 h 2490069"/>
              <a:gd name="connsiteX4" fmla="*/ 2459543 w 2461599"/>
              <a:gd name="connsiteY4" fmla="*/ 0 h 2490069"/>
              <a:gd name="connsiteX5" fmla="*/ 2458544 w 2461599"/>
              <a:gd name="connsiteY5" fmla="*/ 1883376 h 2490069"/>
              <a:gd name="connsiteX0" fmla="*/ 2458544 w 2461599"/>
              <a:gd name="connsiteY0" fmla="*/ 1883376 h 2490069"/>
              <a:gd name="connsiteX1" fmla="*/ 1459940 w 2461599"/>
              <a:gd name="connsiteY1" fmla="*/ 2487642 h 2490069"/>
              <a:gd name="connsiteX2" fmla="*/ 257 w 2461599"/>
              <a:gd name="connsiteY2" fmla="*/ 2490069 h 2490069"/>
              <a:gd name="connsiteX3" fmla="*/ 4041 w 2461599"/>
              <a:gd name="connsiteY3" fmla="*/ 1377950 h 2490069"/>
              <a:gd name="connsiteX4" fmla="*/ 2459543 w 2461599"/>
              <a:gd name="connsiteY4" fmla="*/ 0 h 2490069"/>
              <a:gd name="connsiteX5" fmla="*/ 2458544 w 2461599"/>
              <a:gd name="connsiteY5" fmla="*/ 1883376 h 2490069"/>
              <a:gd name="connsiteX0" fmla="*/ 2458544 w 2461599"/>
              <a:gd name="connsiteY0" fmla="*/ 1883376 h 2490069"/>
              <a:gd name="connsiteX1" fmla="*/ 1459940 w 2461599"/>
              <a:gd name="connsiteY1" fmla="*/ 2487642 h 2490069"/>
              <a:gd name="connsiteX2" fmla="*/ 257 w 2461599"/>
              <a:gd name="connsiteY2" fmla="*/ 2490069 h 2490069"/>
              <a:gd name="connsiteX3" fmla="*/ 4041 w 2461599"/>
              <a:gd name="connsiteY3" fmla="*/ 1377950 h 2490069"/>
              <a:gd name="connsiteX4" fmla="*/ 2459543 w 2461599"/>
              <a:gd name="connsiteY4" fmla="*/ 0 h 2490069"/>
              <a:gd name="connsiteX5" fmla="*/ 2458544 w 2461599"/>
              <a:gd name="connsiteY5" fmla="*/ 1883376 h 2490069"/>
              <a:gd name="connsiteX0" fmla="*/ 2458544 w 2461599"/>
              <a:gd name="connsiteY0" fmla="*/ 1883376 h 2490069"/>
              <a:gd name="connsiteX1" fmla="*/ 1459940 w 2461599"/>
              <a:gd name="connsiteY1" fmla="*/ 2487642 h 2490069"/>
              <a:gd name="connsiteX2" fmla="*/ 257 w 2461599"/>
              <a:gd name="connsiteY2" fmla="*/ 2490069 h 2490069"/>
              <a:gd name="connsiteX3" fmla="*/ 4041 w 2461599"/>
              <a:gd name="connsiteY3" fmla="*/ 1377950 h 2490069"/>
              <a:gd name="connsiteX4" fmla="*/ 2459543 w 2461599"/>
              <a:gd name="connsiteY4" fmla="*/ 0 h 2490069"/>
              <a:gd name="connsiteX5" fmla="*/ 2458544 w 2461599"/>
              <a:gd name="connsiteY5" fmla="*/ 1883376 h 2490069"/>
              <a:gd name="connsiteX0" fmla="*/ 4342373 w 4345428"/>
              <a:gd name="connsiteY0" fmla="*/ 1883376 h 2490069"/>
              <a:gd name="connsiteX1" fmla="*/ 3343769 w 4345428"/>
              <a:gd name="connsiteY1" fmla="*/ 2487642 h 2490069"/>
              <a:gd name="connsiteX2" fmla="*/ 1884086 w 4345428"/>
              <a:gd name="connsiteY2" fmla="*/ 2490069 h 2490069"/>
              <a:gd name="connsiteX3" fmla="*/ 0 w 4345428"/>
              <a:gd name="connsiteY3" fmla="*/ 1053237 h 2490069"/>
              <a:gd name="connsiteX4" fmla="*/ 4343372 w 4345428"/>
              <a:gd name="connsiteY4" fmla="*/ 0 h 2490069"/>
              <a:gd name="connsiteX5" fmla="*/ 4342373 w 4345428"/>
              <a:gd name="connsiteY5" fmla="*/ 1883376 h 2490069"/>
              <a:gd name="connsiteX0" fmla="*/ 4342373 w 4345428"/>
              <a:gd name="connsiteY0" fmla="*/ 1883376 h 2487642"/>
              <a:gd name="connsiteX1" fmla="*/ 3343769 w 4345428"/>
              <a:gd name="connsiteY1" fmla="*/ 2487642 h 2487642"/>
              <a:gd name="connsiteX2" fmla="*/ 3768 w 4345428"/>
              <a:gd name="connsiteY2" fmla="*/ 1972793 h 2487642"/>
              <a:gd name="connsiteX3" fmla="*/ 0 w 4345428"/>
              <a:gd name="connsiteY3" fmla="*/ 1053237 h 2487642"/>
              <a:gd name="connsiteX4" fmla="*/ 4343372 w 4345428"/>
              <a:gd name="connsiteY4" fmla="*/ 0 h 2487642"/>
              <a:gd name="connsiteX5" fmla="*/ 4342373 w 4345428"/>
              <a:gd name="connsiteY5" fmla="*/ 1883376 h 2487642"/>
              <a:gd name="connsiteX0" fmla="*/ 4342373 w 4345428"/>
              <a:gd name="connsiteY0" fmla="*/ 1883376 h 2487642"/>
              <a:gd name="connsiteX1" fmla="*/ 3343769 w 4345428"/>
              <a:gd name="connsiteY1" fmla="*/ 2487642 h 2487642"/>
              <a:gd name="connsiteX2" fmla="*/ 3768 w 4345428"/>
              <a:gd name="connsiteY2" fmla="*/ 1972793 h 2487642"/>
              <a:gd name="connsiteX3" fmla="*/ 0 w 4345428"/>
              <a:gd name="connsiteY3" fmla="*/ 1053237 h 2487642"/>
              <a:gd name="connsiteX4" fmla="*/ 4343372 w 4345428"/>
              <a:gd name="connsiteY4" fmla="*/ 0 h 2487642"/>
              <a:gd name="connsiteX5" fmla="*/ 4342373 w 4345428"/>
              <a:gd name="connsiteY5" fmla="*/ 1883376 h 2487642"/>
              <a:gd name="connsiteX0" fmla="*/ 4342373 w 4342401"/>
              <a:gd name="connsiteY0" fmla="*/ 1887152 h 2491418"/>
              <a:gd name="connsiteX1" fmla="*/ 3343769 w 4342401"/>
              <a:gd name="connsiteY1" fmla="*/ 2491418 h 2491418"/>
              <a:gd name="connsiteX2" fmla="*/ 3768 w 4342401"/>
              <a:gd name="connsiteY2" fmla="*/ 1976569 h 2491418"/>
              <a:gd name="connsiteX3" fmla="*/ 0 w 4342401"/>
              <a:gd name="connsiteY3" fmla="*/ 1057013 h 2491418"/>
              <a:gd name="connsiteX4" fmla="*/ 3006761 w 4342401"/>
              <a:gd name="connsiteY4" fmla="*/ 0 h 2491418"/>
              <a:gd name="connsiteX5" fmla="*/ 4342373 w 4342401"/>
              <a:gd name="connsiteY5" fmla="*/ 1887152 h 2491418"/>
              <a:gd name="connsiteX0" fmla="*/ 4353700 w 4353728"/>
              <a:gd name="connsiteY0" fmla="*/ 766749 h 3270211"/>
              <a:gd name="connsiteX1" fmla="*/ 3343769 w 4353728"/>
              <a:gd name="connsiteY1" fmla="*/ 3270211 h 3270211"/>
              <a:gd name="connsiteX2" fmla="*/ 3768 w 4353728"/>
              <a:gd name="connsiteY2" fmla="*/ 2755362 h 3270211"/>
              <a:gd name="connsiteX3" fmla="*/ 0 w 4353728"/>
              <a:gd name="connsiteY3" fmla="*/ 1835806 h 3270211"/>
              <a:gd name="connsiteX4" fmla="*/ 3006761 w 4353728"/>
              <a:gd name="connsiteY4" fmla="*/ 778793 h 3270211"/>
              <a:gd name="connsiteX5" fmla="*/ 4353700 w 4353728"/>
              <a:gd name="connsiteY5" fmla="*/ 766749 h 3270211"/>
              <a:gd name="connsiteX0" fmla="*/ 4672899 w 4961523"/>
              <a:gd name="connsiteY0" fmla="*/ 766749 h 3576046"/>
              <a:gd name="connsiteX1" fmla="*/ 4671090 w 4961523"/>
              <a:gd name="connsiteY1" fmla="*/ 3576046 h 3576046"/>
              <a:gd name="connsiteX2" fmla="*/ 322967 w 4961523"/>
              <a:gd name="connsiteY2" fmla="*/ 2755362 h 3576046"/>
              <a:gd name="connsiteX3" fmla="*/ 319199 w 4961523"/>
              <a:gd name="connsiteY3" fmla="*/ 1835806 h 3576046"/>
              <a:gd name="connsiteX4" fmla="*/ 3325960 w 4961523"/>
              <a:gd name="connsiteY4" fmla="*/ 778793 h 3576046"/>
              <a:gd name="connsiteX5" fmla="*/ 4672899 w 4961523"/>
              <a:gd name="connsiteY5" fmla="*/ 766749 h 3576046"/>
              <a:gd name="connsiteX0" fmla="*/ 4672340 w 4954285"/>
              <a:gd name="connsiteY0" fmla="*/ 766749 h 3564719"/>
              <a:gd name="connsiteX1" fmla="*/ 4662979 w 4954285"/>
              <a:gd name="connsiteY1" fmla="*/ 3564719 h 3564719"/>
              <a:gd name="connsiteX2" fmla="*/ 322408 w 4954285"/>
              <a:gd name="connsiteY2" fmla="*/ 2755362 h 3564719"/>
              <a:gd name="connsiteX3" fmla="*/ 318640 w 4954285"/>
              <a:gd name="connsiteY3" fmla="*/ 1835806 h 3564719"/>
              <a:gd name="connsiteX4" fmla="*/ 3325401 w 4954285"/>
              <a:gd name="connsiteY4" fmla="*/ 778793 h 3564719"/>
              <a:gd name="connsiteX5" fmla="*/ 4672340 w 4954285"/>
              <a:gd name="connsiteY5" fmla="*/ 766749 h 3564719"/>
              <a:gd name="connsiteX0" fmla="*/ 4672340 w 4954285"/>
              <a:gd name="connsiteY0" fmla="*/ 766749 h 3564719"/>
              <a:gd name="connsiteX1" fmla="*/ 4662979 w 4954285"/>
              <a:gd name="connsiteY1" fmla="*/ 3564719 h 3564719"/>
              <a:gd name="connsiteX2" fmla="*/ 322408 w 4954285"/>
              <a:gd name="connsiteY2" fmla="*/ 2755362 h 3564719"/>
              <a:gd name="connsiteX3" fmla="*/ 318640 w 4954285"/>
              <a:gd name="connsiteY3" fmla="*/ 1835806 h 3564719"/>
              <a:gd name="connsiteX4" fmla="*/ 3325401 w 4954285"/>
              <a:gd name="connsiteY4" fmla="*/ 778793 h 3564719"/>
              <a:gd name="connsiteX5" fmla="*/ 4672340 w 4954285"/>
              <a:gd name="connsiteY5" fmla="*/ 766749 h 3564719"/>
              <a:gd name="connsiteX0" fmla="*/ 4672340 w 4997329"/>
              <a:gd name="connsiteY0" fmla="*/ 766749 h 3573627"/>
              <a:gd name="connsiteX1" fmla="*/ 4662979 w 4997329"/>
              <a:gd name="connsiteY1" fmla="*/ 3564719 h 3573627"/>
              <a:gd name="connsiteX2" fmla="*/ 322408 w 4997329"/>
              <a:gd name="connsiteY2" fmla="*/ 2755362 h 3573627"/>
              <a:gd name="connsiteX3" fmla="*/ 318640 w 4997329"/>
              <a:gd name="connsiteY3" fmla="*/ 1835806 h 3573627"/>
              <a:gd name="connsiteX4" fmla="*/ 3325401 w 4997329"/>
              <a:gd name="connsiteY4" fmla="*/ 778793 h 3573627"/>
              <a:gd name="connsiteX5" fmla="*/ 4672340 w 4997329"/>
              <a:gd name="connsiteY5" fmla="*/ 766749 h 3573627"/>
              <a:gd name="connsiteX0" fmla="*/ 4672340 w 4997329"/>
              <a:gd name="connsiteY0" fmla="*/ 766749 h 3573627"/>
              <a:gd name="connsiteX1" fmla="*/ 4662979 w 4997329"/>
              <a:gd name="connsiteY1" fmla="*/ 3564719 h 3573627"/>
              <a:gd name="connsiteX2" fmla="*/ 322408 w 4997329"/>
              <a:gd name="connsiteY2" fmla="*/ 2755362 h 3573627"/>
              <a:gd name="connsiteX3" fmla="*/ 318640 w 4997329"/>
              <a:gd name="connsiteY3" fmla="*/ 1835806 h 3573627"/>
              <a:gd name="connsiteX4" fmla="*/ 3325401 w 4997329"/>
              <a:gd name="connsiteY4" fmla="*/ 778793 h 3573627"/>
              <a:gd name="connsiteX5" fmla="*/ 4672340 w 4997329"/>
              <a:gd name="connsiteY5" fmla="*/ 766749 h 3573627"/>
              <a:gd name="connsiteX0" fmla="*/ 4672340 w 4997329"/>
              <a:gd name="connsiteY0" fmla="*/ 766749 h 3588676"/>
              <a:gd name="connsiteX1" fmla="*/ 4662979 w 4997329"/>
              <a:gd name="connsiteY1" fmla="*/ 3579822 h 3588676"/>
              <a:gd name="connsiteX2" fmla="*/ 322408 w 4997329"/>
              <a:gd name="connsiteY2" fmla="*/ 2755362 h 3588676"/>
              <a:gd name="connsiteX3" fmla="*/ 318640 w 4997329"/>
              <a:gd name="connsiteY3" fmla="*/ 1835806 h 3588676"/>
              <a:gd name="connsiteX4" fmla="*/ 3325401 w 4997329"/>
              <a:gd name="connsiteY4" fmla="*/ 778793 h 3588676"/>
              <a:gd name="connsiteX5" fmla="*/ 4672340 w 4997329"/>
              <a:gd name="connsiteY5" fmla="*/ 766749 h 3588676"/>
              <a:gd name="connsiteX0" fmla="*/ 4672340 w 4997329"/>
              <a:gd name="connsiteY0" fmla="*/ 193 h 2822120"/>
              <a:gd name="connsiteX1" fmla="*/ 4662979 w 4997329"/>
              <a:gd name="connsiteY1" fmla="*/ 2813266 h 2822120"/>
              <a:gd name="connsiteX2" fmla="*/ 322408 w 4997329"/>
              <a:gd name="connsiteY2" fmla="*/ 1988806 h 2822120"/>
              <a:gd name="connsiteX3" fmla="*/ 318640 w 4997329"/>
              <a:gd name="connsiteY3" fmla="*/ 1069250 h 2822120"/>
              <a:gd name="connsiteX4" fmla="*/ 3325401 w 4997329"/>
              <a:gd name="connsiteY4" fmla="*/ 12237 h 2822120"/>
              <a:gd name="connsiteX5" fmla="*/ 4672340 w 4997329"/>
              <a:gd name="connsiteY5" fmla="*/ 193 h 2822120"/>
              <a:gd name="connsiteX0" fmla="*/ 4672340 w 4997329"/>
              <a:gd name="connsiteY0" fmla="*/ 1483 h 2823410"/>
              <a:gd name="connsiteX1" fmla="*/ 4662979 w 4997329"/>
              <a:gd name="connsiteY1" fmla="*/ 2814556 h 2823410"/>
              <a:gd name="connsiteX2" fmla="*/ 322408 w 4997329"/>
              <a:gd name="connsiteY2" fmla="*/ 1990096 h 2823410"/>
              <a:gd name="connsiteX3" fmla="*/ 318640 w 4997329"/>
              <a:gd name="connsiteY3" fmla="*/ 1070540 h 2823410"/>
              <a:gd name="connsiteX4" fmla="*/ 3325401 w 4997329"/>
              <a:gd name="connsiteY4" fmla="*/ 13527 h 2823410"/>
              <a:gd name="connsiteX5" fmla="*/ 4672340 w 4997329"/>
              <a:gd name="connsiteY5" fmla="*/ 1483 h 2823410"/>
              <a:gd name="connsiteX0" fmla="*/ 4672340 w 5159159"/>
              <a:gd name="connsiteY0" fmla="*/ 1483 h 2822423"/>
              <a:gd name="connsiteX1" fmla="*/ 4662979 w 5159159"/>
              <a:gd name="connsiteY1" fmla="*/ 2814556 h 2822423"/>
              <a:gd name="connsiteX2" fmla="*/ 322408 w 5159159"/>
              <a:gd name="connsiteY2" fmla="*/ 1990096 h 2822423"/>
              <a:gd name="connsiteX3" fmla="*/ 318640 w 5159159"/>
              <a:gd name="connsiteY3" fmla="*/ 1070540 h 2822423"/>
              <a:gd name="connsiteX4" fmla="*/ 3325401 w 5159159"/>
              <a:gd name="connsiteY4" fmla="*/ 13527 h 2822423"/>
              <a:gd name="connsiteX5" fmla="*/ 4672340 w 5159159"/>
              <a:gd name="connsiteY5" fmla="*/ 1483 h 2822423"/>
              <a:gd name="connsiteX0" fmla="*/ 4672340 w 4672340"/>
              <a:gd name="connsiteY0" fmla="*/ 1483 h 2814556"/>
              <a:gd name="connsiteX1" fmla="*/ 4662979 w 4672340"/>
              <a:gd name="connsiteY1" fmla="*/ 2814556 h 2814556"/>
              <a:gd name="connsiteX2" fmla="*/ 322408 w 4672340"/>
              <a:gd name="connsiteY2" fmla="*/ 1990096 h 2814556"/>
              <a:gd name="connsiteX3" fmla="*/ 318640 w 4672340"/>
              <a:gd name="connsiteY3" fmla="*/ 1070540 h 2814556"/>
              <a:gd name="connsiteX4" fmla="*/ 3325401 w 4672340"/>
              <a:gd name="connsiteY4" fmla="*/ 13527 h 2814556"/>
              <a:gd name="connsiteX5" fmla="*/ 4672340 w 4672340"/>
              <a:gd name="connsiteY5" fmla="*/ 1483 h 2814556"/>
              <a:gd name="connsiteX0" fmla="*/ 4385395 w 4385395"/>
              <a:gd name="connsiteY0" fmla="*/ 1483 h 2814556"/>
              <a:gd name="connsiteX1" fmla="*/ 4376034 w 4385395"/>
              <a:gd name="connsiteY1" fmla="*/ 2814556 h 2814556"/>
              <a:gd name="connsiteX2" fmla="*/ 35463 w 4385395"/>
              <a:gd name="connsiteY2" fmla="*/ 1990096 h 2814556"/>
              <a:gd name="connsiteX3" fmla="*/ 31695 w 4385395"/>
              <a:gd name="connsiteY3" fmla="*/ 1070540 h 2814556"/>
              <a:gd name="connsiteX4" fmla="*/ 3038456 w 4385395"/>
              <a:gd name="connsiteY4" fmla="*/ 13527 h 2814556"/>
              <a:gd name="connsiteX5" fmla="*/ 4385395 w 4385395"/>
              <a:gd name="connsiteY5" fmla="*/ 1483 h 2814556"/>
              <a:gd name="connsiteX0" fmla="*/ 4385395 w 4385395"/>
              <a:gd name="connsiteY0" fmla="*/ 1483 h 2814556"/>
              <a:gd name="connsiteX1" fmla="*/ 4376034 w 4385395"/>
              <a:gd name="connsiteY1" fmla="*/ 2814556 h 2814556"/>
              <a:gd name="connsiteX2" fmla="*/ 35463 w 4385395"/>
              <a:gd name="connsiteY2" fmla="*/ 1990096 h 2814556"/>
              <a:gd name="connsiteX3" fmla="*/ 31695 w 4385395"/>
              <a:gd name="connsiteY3" fmla="*/ 1070540 h 2814556"/>
              <a:gd name="connsiteX4" fmla="*/ 3038456 w 4385395"/>
              <a:gd name="connsiteY4" fmla="*/ 13527 h 2814556"/>
              <a:gd name="connsiteX5" fmla="*/ 4385395 w 4385395"/>
              <a:gd name="connsiteY5" fmla="*/ 1483 h 2814556"/>
              <a:gd name="connsiteX0" fmla="*/ 4353700 w 4353700"/>
              <a:gd name="connsiteY0" fmla="*/ 1483 h 2814556"/>
              <a:gd name="connsiteX1" fmla="*/ 4344339 w 4353700"/>
              <a:gd name="connsiteY1" fmla="*/ 2814556 h 2814556"/>
              <a:gd name="connsiteX2" fmla="*/ 139695 w 4353700"/>
              <a:gd name="connsiteY2" fmla="*/ 2076938 h 2814556"/>
              <a:gd name="connsiteX3" fmla="*/ 0 w 4353700"/>
              <a:gd name="connsiteY3" fmla="*/ 1070540 h 2814556"/>
              <a:gd name="connsiteX4" fmla="*/ 3006761 w 4353700"/>
              <a:gd name="connsiteY4" fmla="*/ 13527 h 2814556"/>
              <a:gd name="connsiteX5" fmla="*/ 4353700 w 4353700"/>
              <a:gd name="connsiteY5" fmla="*/ 1483 h 2814556"/>
              <a:gd name="connsiteX0" fmla="*/ 4353700 w 4353700"/>
              <a:gd name="connsiteY0" fmla="*/ 1483 h 2814556"/>
              <a:gd name="connsiteX1" fmla="*/ 4344339 w 4353700"/>
              <a:gd name="connsiteY1" fmla="*/ 2814556 h 2814556"/>
              <a:gd name="connsiteX2" fmla="*/ 139695 w 4353700"/>
              <a:gd name="connsiteY2" fmla="*/ 2076938 h 2814556"/>
              <a:gd name="connsiteX3" fmla="*/ 0 w 4353700"/>
              <a:gd name="connsiteY3" fmla="*/ 1070540 h 2814556"/>
              <a:gd name="connsiteX4" fmla="*/ 3006761 w 4353700"/>
              <a:gd name="connsiteY4" fmla="*/ 13527 h 2814556"/>
              <a:gd name="connsiteX5" fmla="*/ 4353700 w 4353700"/>
              <a:gd name="connsiteY5" fmla="*/ 1483 h 2814556"/>
              <a:gd name="connsiteX0" fmla="*/ 4353700 w 4353700"/>
              <a:gd name="connsiteY0" fmla="*/ 1483 h 2814556"/>
              <a:gd name="connsiteX1" fmla="*/ 4344339 w 4353700"/>
              <a:gd name="connsiteY1" fmla="*/ 2814556 h 2814556"/>
              <a:gd name="connsiteX2" fmla="*/ 139695 w 4353700"/>
              <a:gd name="connsiteY2" fmla="*/ 2076938 h 2814556"/>
              <a:gd name="connsiteX3" fmla="*/ 0 w 4353700"/>
              <a:gd name="connsiteY3" fmla="*/ 1070540 h 2814556"/>
              <a:gd name="connsiteX4" fmla="*/ 3006761 w 4353700"/>
              <a:gd name="connsiteY4" fmla="*/ 13527 h 2814556"/>
              <a:gd name="connsiteX5" fmla="*/ 4353700 w 4353700"/>
              <a:gd name="connsiteY5" fmla="*/ 1483 h 2814556"/>
              <a:gd name="connsiteX0" fmla="*/ 4367762 w 4367762"/>
              <a:gd name="connsiteY0" fmla="*/ 1483 h 2814556"/>
              <a:gd name="connsiteX1" fmla="*/ 4358401 w 4367762"/>
              <a:gd name="connsiteY1" fmla="*/ 2814556 h 2814556"/>
              <a:gd name="connsiteX2" fmla="*/ 17830 w 4367762"/>
              <a:gd name="connsiteY2" fmla="*/ 1990096 h 2814556"/>
              <a:gd name="connsiteX3" fmla="*/ 14062 w 4367762"/>
              <a:gd name="connsiteY3" fmla="*/ 1070540 h 2814556"/>
              <a:gd name="connsiteX4" fmla="*/ 3020823 w 4367762"/>
              <a:gd name="connsiteY4" fmla="*/ 13527 h 2814556"/>
              <a:gd name="connsiteX5" fmla="*/ 4367762 w 4367762"/>
              <a:gd name="connsiteY5" fmla="*/ 1483 h 2814556"/>
              <a:gd name="connsiteX0" fmla="*/ 4354340 w 4354340"/>
              <a:gd name="connsiteY0" fmla="*/ 1483 h 2814556"/>
              <a:gd name="connsiteX1" fmla="*/ 4344979 w 4354340"/>
              <a:gd name="connsiteY1" fmla="*/ 2814556 h 2814556"/>
              <a:gd name="connsiteX2" fmla="*/ 4408 w 4354340"/>
              <a:gd name="connsiteY2" fmla="*/ 1990096 h 2814556"/>
              <a:gd name="connsiteX3" fmla="*/ 640 w 4354340"/>
              <a:gd name="connsiteY3" fmla="*/ 1070540 h 2814556"/>
              <a:gd name="connsiteX4" fmla="*/ 3007401 w 4354340"/>
              <a:gd name="connsiteY4" fmla="*/ 13527 h 2814556"/>
              <a:gd name="connsiteX5" fmla="*/ 4354340 w 4354340"/>
              <a:gd name="connsiteY5" fmla="*/ 1483 h 2814556"/>
              <a:gd name="connsiteX0" fmla="*/ 4354340 w 4354340"/>
              <a:gd name="connsiteY0" fmla="*/ 1483 h 2814556"/>
              <a:gd name="connsiteX1" fmla="*/ 4344979 w 4354340"/>
              <a:gd name="connsiteY1" fmla="*/ 2814556 h 2814556"/>
              <a:gd name="connsiteX2" fmla="*/ 4408 w 4354340"/>
              <a:gd name="connsiteY2" fmla="*/ 1990096 h 2814556"/>
              <a:gd name="connsiteX3" fmla="*/ 640 w 4354340"/>
              <a:gd name="connsiteY3" fmla="*/ 1070540 h 2814556"/>
              <a:gd name="connsiteX4" fmla="*/ 3007401 w 4354340"/>
              <a:gd name="connsiteY4" fmla="*/ 13527 h 2814556"/>
              <a:gd name="connsiteX5" fmla="*/ 4354340 w 4354340"/>
              <a:gd name="connsiteY5" fmla="*/ 1483 h 2814556"/>
              <a:gd name="connsiteX0" fmla="*/ 4354340 w 4354340"/>
              <a:gd name="connsiteY0" fmla="*/ 1483 h 2814556"/>
              <a:gd name="connsiteX1" fmla="*/ 4344979 w 4354340"/>
              <a:gd name="connsiteY1" fmla="*/ 2814556 h 2814556"/>
              <a:gd name="connsiteX2" fmla="*/ 4408 w 4354340"/>
              <a:gd name="connsiteY2" fmla="*/ 1990096 h 2814556"/>
              <a:gd name="connsiteX3" fmla="*/ 640 w 4354340"/>
              <a:gd name="connsiteY3" fmla="*/ 1070540 h 2814556"/>
              <a:gd name="connsiteX4" fmla="*/ 3007401 w 4354340"/>
              <a:gd name="connsiteY4" fmla="*/ 13527 h 2814556"/>
              <a:gd name="connsiteX5" fmla="*/ 4354340 w 4354340"/>
              <a:gd name="connsiteY5" fmla="*/ 1483 h 2814556"/>
              <a:gd name="connsiteX0" fmla="*/ 4354340 w 4354340"/>
              <a:gd name="connsiteY0" fmla="*/ 1483 h 2780574"/>
              <a:gd name="connsiteX1" fmla="*/ 4344979 w 4354340"/>
              <a:gd name="connsiteY1" fmla="*/ 2780574 h 2780574"/>
              <a:gd name="connsiteX2" fmla="*/ 4408 w 4354340"/>
              <a:gd name="connsiteY2" fmla="*/ 1990096 h 2780574"/>
              <a:gd name="connsiteX3" fmla="*/ 640 w 4354340"/>
              <a:gd name="connsiteY3" fmla="*/ 1070540 h 2780574"/>
              <a:gd name="connsiteX4" fmla="*/ 3007401 w 4354340"/>
              <a:gd name="connsiteY4" fmla="*/ 13527 h 2780574"/>
              <a:gd name="connsiteX5" fmla="*/ 4354340 w 4354340"/>
              <a:gd name="connsiteY5" fmla="*/ 1483 h 2780574"/>
              <a:gd name="connsiteX0" fmla="*/ 4354340 w 4354340"/>
              <a:gd name="connsiteY0" fmla="*/ 1483 h 2810780"/>
              <a:gd name="connsiteX1" fmla="*/ 4344979 w 4354340"/>
              <a:gd name="connsiteY1" fmla="*/ 2810780 h 2810780"/>
              <a:gd name="connsiteX2" fmla="*/ 4408 w 4354340"/>
              <a:gd name="connsiteY2" fmla="*/ 1990096 h 2810780"/>
              <a:gd name="connsiteX3" fmla="*/ 640 w 4354340"/>
              <a:gd name="connsiteY3" fmla="*/ 1070540 h 2810780"/>
              <a:gd name="connsiteX4" fmla="*/ 3007401 w 4354340"/>
              <a:gd name="connsiteY4" fmla="*/ 13527 h 2810780"/>
              <a:gd name="connsiteX5" fmla="*/ 4354340 w 4354340"/>
              <a:gd name="connsiteY5" fmla="*/ 1483 h 2810780"/>
              <a:gd name="connsiteX0" fmla="*/ 4370976 w 4370976"/>
              <a:gd name="connsiteY0" fmla="*/ 1483 h 2810780"/>
              <a:gd name="connsiteX1" fmla="*/ 4361615 w 4370976"/>
              <a:gd name="connsiteY1" fmla="*/ 2810780 h 2810780"/>
              <a:gd name="connsiteX2" fmla="*/ 2165 w 4370976"/>
              <a:gd name="connsiteY2" fmla="*/ 1929684 h 2810780"/>
              <a:gd name="connsiteX3" fmla="*/ 17276 w 4370976"/>
              <a:gd name="connsiteY3" fmla="*/ 1070540 h 2810780"/>
              <a:gd name="connsiteX4" fmla="*/ 3024037 w 4370976"/>
              <a:gd name="connsiteY4" fmla="*/ 13527 h 2810780"/>
              <a:gd name="connsiteX5" fmla="*/ 4370976 w 4370976"/>
              <a:gd name="connsiteY5" fmla="*/ 1483 h 2810780"/>
              <a:gd name="connsiteX0" fmla="*/ 4363973 w 4363973"/>
              <a:gd name="connsiteY0" fmla="*/ 1483 h 2810780"/>
              <a:gd name="connsiteX1" fmla="*/ 4354612 w 4363973"/>
              <a:gd name="connsiteY1" fmla="*/ 2810780 h 2810780"/>
              <a:gd name="connsiteX2" fmla="*/ 2713 w 4363973"/>
              <a:gd name="connsiteY2" fmla="*/ 1974993 h 2810780"/>
              <a:gd name="connsiteX3" fmla="*/ 10273 w 4363973"/>
              <a:gd name="connsiteY3" fmla="*/ 1070540 h 2810780"/>
              <a:gd name="connsiteX4" fmla="*/ 3017034 w 4363973"/>
              <a:gd name="connsiteY4" fmla="*/ 13527 h 2810780"/>
              <a:gd name="connsiteX5" fmla="*/ 4363973 w 4363973"/>
              <a:gd name="connsiteY5" fmla="*/ 1483 h 2810780"/>
              <a:gd name="connsiteX0" fmla="*/ 4363973 w 4363973"/>
              <a:gd name="connsiteY0" fmla="*/ 1231 h 2810528"/>
              <a:gd name="connsiteX1" fmla="*/ 4354612 w 4363973"/>
              <a:gd name="connsiteY1" fmla="*/ 2810528 h 2810528"/>
              <a:gd name="connsiteX2" fmla="*/ 2713 w 4363973"/>
              <a:gd name="connsiteY2" fmla="*/ 1974741 h 2810528"/>
              <a:gd name="connsiteX3" fmla="*/ 10273 w 4363973"/>
              <a:gd name="connsiteY3" fmla="*/ 1070288 h 2810528"/>
              <a:gd name="connsiteX4" fmla="*/ 2341177 w 4363973"/>
              <a:gd name="connsiteY4" fmla="*/ 20826 h 2810528"/>
              <a:gd name="connsiteX5" fmla="*/ 4363973 w 4363973"/>
              <a:gd name="connsiteY5" fmla="*/ 1231 h 2810528"/>
              <a:gd name="connsiteX0" fmla="*/ 4363973 w 4363973"/>
              <a:gd name="connsiteY0" fmla="*/ 1344 h 2810641"/>
              <a:gd name="connsiteX1" fmla="*/ 4354612 w 4363973"/>
              <a:gd name="connsiteY1" fmla="*/ 2810641 h 2810641"/>
              <a:gd name="connsiteX2" fmla="*/ 2713 w 4363973"/>
              <a:gd name="connsiteY2" fmla="*/ 1974854 h 2810641"/>
              <a:gd name="connsiteX3" fmla="*/ 10273 w 4363973"/>
              <a:gd name="connsiteY3" fmla="*/ 1070401 h 2810641"/>
              <a:gd name="connsiteX4" fmla="*/ 2344953 w 4363973"/>
              <a:gd name="connsiteY4" fmla="*/ 17163 h 2810641"/>
              <a:gd name="connsiteX5" fmla="*/ 4363973 w 4363973"/>
              <a:gd name="connsiteY5" fmla="*/ 1344 h 2810641"/>
              <a:gd name="connsiteX0" fmla="*/ 4363973 w 4363973"/>
              <a:gd name="connsiteY0" fmla="*/ 1636 h 2810933"/>
              <a:gd name="connsiteX1" fmla="*/ 4354612 w 4363973"/>
              <a:gd name="connsiteY1" fmla="*/ 2810933 h 2810933"/>
              <a:gd name="connsiteX2" fmla="*/ 2713 w 4363973"/>
              <a:gd name="connsiteY2" fmla="*/ 1975146 h 2810933"/>
              <a:gd name="connsiteX3" fmla="*/ 10273 w 4363973"/>
              <a:gd name="connsiteY3" fmla="*/ 1070693 h 2810933"/>
              <a:gd name="connsiteX4" fmla="*/ 2344953 w 4363973"/>
              <a:gd name="connsiteY4" fmla="*/ 17455 h 2810933"/>
              <a:gd name="connsiteX5" fmla="*/ 4363973 w 4363973"/>
              <a:gd name="connsiteY5" fmla="*/ 1636 h 2810933"/>
              <a:gd name="connsiteX0" fmla="*/ 4363973 w 4363973"/>
              <a:gd name="connsiteY0" fmla="*/ 0 h 2809297"/>
              <a:gd name="connsiteX1" fmla="*/ 4354612 w 4363973"/>
              <a:gd name="connsiteY1" fmla="*/ 2809297 h 2809297"/>
              <a:gd name="connsiteX2" fmla="*/ 2713 w 4363973"/>
              <a:gd name="connsiteY2" fmla="*/ 1973510 h 2809297"/>
              <a:gd name="connsiteX3" fmla="*/ 10273 w 4363973"/>
              <a:gd name="connsiteY3" fmla="*/ 1069057 h 2809297"/>
              <a:gd name="connsiteX4" fmla="*/ 2344953 w 4363973"/>
              <a:gd name="connsiteY4" fmla="*/ 15819 h 2809297"/>
              <a:gd name="connsiteX5" fmla="*/ 4363973 w 4363973"/>
              <a:gd name="connsiteY5" fmla="*/ 0 h 2809297"/>
              <a:gd name="connsiteX0" fmla="*/ 4363973 w 4363973"/>
              <a:gd name="connsiteY0" fmla="*/ 0 h 2809297"/>
              <a:gd name="connsiteX1" fmla="*/ 4354612 w 4363973"/>
              <a:gd name="connsiteY1" fmla="*/ 2809297 h 2809297"/>
              <a:gd name="connsiteX2" fmla="*/ 2713 w 4363973"/>
              <a:gd name="connsiteY2" fmla="*/ 1973510 h 2809297"/>
              <a:gd name="connsiteX3" fmla="*/ 10273 w 4363973"/>
              <a:gd name="connsiteY3" fmla="*/ 1069057 h 2809297"/>
              <a:gd name="connsiteX4" fmla="*/ 2344953 w 4363973"/>
              <a:gd name="connsiteY4" fmla="*/ 15819 h 2809297"/>
              <a:gd name="connsiteX5" fmla="*/ 4363973 w 4363973"/>
              <a:gd name="connsiteY5" fmla="*/ 0 h 2809297"/>
              <a:gd name="connsiteX0" fmla="*/ 4363973 w 4363973"/>
              <a:gd name="connsiteY0" fmla="*/ 0 h 2809297"/>
              <a:gd name="connsiteX1" fmla="*/ 4354612 w 4363973"/>
              <a:gd name="connsiteY1" fmla="*/ 2809297 h 2809297"/>
              <a:gd name="connsiteX2" fmla="*/ 2713 w 4363973"/>
              <a:gd name="connsiteY2" fmla="*/ 1973510 h 2809297"/>
              <a:gd name="connsiteX3" fmla="*/ 10273 w 4363973"/>
              <a:gd name="connsiteY3" fmla="*/ 1069057 h 2809297"/>
              <a:gd name="connsiteX4" fmla="*/ 2344953 w 4363973"/>
              <a:gd name="connsiteY4" fmla="*/ 15819 h 2809297"/>
              <a:gd name="connsiteX5" fmla="*/ 4363973 w 4363973"/>
              <a:gd name="connsiteY5" fmla="*/ 0 h 2809297"/>
              <a:gd name="connsiteX0" fmla="*/ 4363973 w 4363973"/>
              <a:gd name="connsiteY0" fmla="*/ 0 h 2809297"/>
              <a:gd name="connsiteX1" fmla="*/ 4354612 w 4363973"/>
              <a:gd name="connsiteY1" fmla="*/ 2809297 h 2809297"/>
              <a:gd name="connsiteX2" fmla="*/ 2713 w 4363973"/>
              <a:gd name="connsiteY2" fmla="*/ 1973510 h 2809297"/>
              <a:gd name="connsiteX3" fmla="*/ 10273 w 4363973"/>
              <a:gd name="connsiteY3" fmla="*/ 1069057 h 2809297"/>
              <a:gd name="connsiteX4" fmla="*/ 2344953 w 4363973"/>
              <a:gd name="connsiteY4" fmla="*/ 15819 h 2809297"/>
              <a:gd name="connsiteX5" fmla="*/ 4363973 w 4363973"/>
              <a:gd name="connsiteY5" fmla="*/ 0 h 2809297"/>
              <a:gd name="connsiteX0" fmla="*/ 4363973 w 4363973"/>
              <a:gd name="connsiteY0" fmla="*/ 0 h 2809297"/>
              <a:gd name="connsiteX1" fmla="*/ 4354612 w 4363973"/>
              <a:gd name="connsiteY1" fmla="*/ 2809297 h 2809297"/>
              <a:gd name="connsiteX2" fmla="*/ 2713 w 4363973"/>
              <a:gd name="connsiteY2" fmla="*/ 1973510 h 2809297"/>
              <a:gd name="connsiteX3" fmla="*/ 10273 w 4363973"/>
              <a:gd name="connsiteY3" fmla="*/ 1069057 h 2809297"/>
              <a:gd name="connsiteX4" fmla="*/ 2344953 w 4363973"/>
              <a:gd name="connsiteY4" fmla="*/ 15819 h 2809297"/>
              <a:gd name="connsiteX5" fmla="*/ 4363973 w 4363973"/>
              <a:gd name="connsiteY5" fmla="*/ 0 h 2809297"/>
              <a:gd name="connsiteX0" fmla="*/ 4363973 w 4363973"/>
              <a:gd name="connsiteY0" fmla="*/ 0 h 2809297"/>
              <a:gd name="connsiteX1" fmla="*/ 4354612 w 4363973"/>
              <a:gd name="connsiteY1" fmla="*/ 2809297 h 2809297"/>
              <a:gd name="connsiteX2" fmla="*/ 2713 w 4363973"/>
              <a:gd name="connsiteY2" fmla="*/ 1973510 h 2809297"/>
              <a:gd name="connsiteX3" fmla="*/ 10273 w 4363973"/>
              <a:gd name="connsiteY3" fmla="*/ 1069057 h 2809297"/>
              <a:gd name="connsiteX4" fmla="*/ 2344953 w 4363973"/>
              <a:gd name="connsiteY4" fmla="*/ 15819 h 2809297"/>
              <a:gd name="connsiteX5" fmla="*/ 4363973 w 4363973"/>
              <a:gd name="connsiteY5" fmla="*/ 0 h 2809297"/>
              <a:gd name="connsiteX0" fmla="*/ 4363973 w 4363973"/>
              <a:gd name="connsiteY0" fmla="*/ 0 h 2809297"/>
              <a:gd name="connsiteX1" fmla="*/ 4354612 w 4363973"/>
              <a:gd name="connsiteY1" fmla="*/ 2809297 h 2809297"/>
              <a:gd name="connsiteX2" fmla="*/ 2713 w 4363973"/>
              <a:gd name="connsiteY2" fmla="*/ 1973510 h 2809297"/>
              <a:gd name="connsiteX3" fmla="*/ 10273 w 4363973"/>
              <a:gd name="connsiteY3" fmla="*/ 1069057 h 2809297"/>
              <a:gd name="connsiteX4" fmla="*/ 2344953 w 4363973"/>
              <a:gd name="connsiteY4" fmla="*/ 15819 h 2809297"/>
              <a:gd name="connsiteX5" fmla="*/ 4363973 w 4363973"/>
              <a:gd name="connsiteY5" fmla="*/ 0 h 2809297"/>
              <a:gd name="connsiteX0" fmla="*/ 4363973 w 4363973"/>
              <a:gd name="connsiteY0" fmla="*/ 0 h 2809297"/>
              <a:gd name="connsiteX1" fmla="*/ 4354612 w 4363973"/>
              <a:gd name="connsiteY1" fmla="*/ 2809297 h 2809297"/>
              <a:gd name="connsiteX2" fmla="*/ 2713 w 4363973"/>
              <a:gd name="connsiteY2" fmla="*/ 1973510 h 2809297"/>
              <a:gd name="connsiteX3" fmla="*/ 10273 w 4363973"/>
              <a:gd name="connsiteY3" fmla="*/ 1069057 h 2809297"/>
              <a:gd name="connsiteX4" fmla="*/ 2344953 w 4363973"/>
              <a:gd name="connsiteY4" fmla="*/ 15819 h 2809297"/>
              <a:gd name="connsiteX5" fmla="*/ 4363973 w 4363973"/>
              <a:gd name="connsiteY5" fmla="*/ 0 h 2809297"/>
              <a:gd name="connsiteX0" fmla="*/ 4363973 w 4363973"/>
              <a:gd name="connsiteY0" fmla="*/ 0 h 2809297"/>
              <a:gd name="connsiteX1" fmla="*/ 4354612 w 4363973"/>
              <a:gd name="connsiteY1" fmla="*/ 2809297 h 2809297"/>
              <a:gd name="connsiteX2" fmla="*/ 2713 w 4363973"/>
              <a:gd name="connsiteY2" fmla="*/ 1973510 h 2809297"/>
              <a:gd name="connsiteX3" fmla="*/ 10273 w 4363973"/>
              <a:gd name="connsiteY3" fmla="*/ 1069057 h 2809297"/>
              <a:gd name="connsiteX4" fmla="*/ 2344953 w 4363973"/>
              <a:gd name="connsiteY4" fmla="*/ 15819 h 2809297"/>
              <a:gd name="connsiteX5" fmla="*/ 4363973 w 4363973"/>
              <a:gd name="connsiteY5" fmla="*/ 0 h 2809297"/>
              <a:gd name="connsiteX0" fmla="*/ 4363973 w 4363973"/>
              <a:gd name="connsiteY0" fmla="*/ 0 h 2809297"/>
              <a:gd name="connsiteX1" fmla="*/ 4354612 w 4363973"/>
              <a:gd name="connsiteY1" fmla="*/ 2809297 h 2809297"/>
              <a:gd name="connsiteX2" fmla="*/ 2713 w 4363973"/>
              <a:gd name="connsiteY2" fmla="*/ 1973510 h 2809297"/>
              <a:gd name="connsiteX3" fmla="*/ 10273 w 4363973"/>
              <a:gd name="connsiteY3" fmla="*/ 1069057 h 2809297"/>
              <a:gd name="connsiteX4" fmla="*/ 2344953 w 4363973"/>
              <a:gd name="connsiteY4" fmla="*/ 15819 h 2809297"/>
              <a:gd name="connsiteX5" fmla="*/ 4363973 w 4363973"/>
              <a:gd name="connsiteY5" fmla="*/ 0 h 2809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63973" h="2809297">
                <a:moveTo>
                  <a:pt x="4363973" y="0"/>
                </a:moveTo>
                <a:cubicBezTo>
                  <a:pt x="4359174" y="306304"/>
                  <a:pt x="4350327" y="2384347"/>
                  <a:pt x="4354612" y="2809297"/>
                </a:cubicBezTo>
                <a:cubicBezTo>
                  <a:pt x="3241278" y="2637681"/>
                  <a:pt x="164184" y="2018756"/>
                  <a:pt x="2713" y="1973510"/>
                </a:cubicBezTo>
                <a:cubicBezTo>
                  <a:pt x="-7729" y="1629981"/>
                  <a:pt x="15728" y="1522582"/>
                  <a:pt x="10273" y="1069057"/>
                </a:cubicBezTo>
                <a:lnTo>
                  <a:pt x="2344953" y="15819"/>
                </a:lnTo>
                <a:lnTo>
                  <a:pt x="4363973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7DFEB65-6E2E-4E1D-B667-95795F86DC2D}"/>
              </a:ext>
            </a:extLst>
          </p:cNvPr>
          <p:cNvSpPr/>
          <p:nvPr userDrawn="1"/>
        </p:nvSpPr>
        <p:spPr>
          <a:xfrm>
            <a:off x="0" y="212830"/>
            <a:ext cx="3420059" cy="4645723"/>
          </a:xfrm>
          <a:custGeom>
            <a:avLst/>
            <a:gdLst>
              <a:gd name="connsiteX0" fmla="*/ 0 w 3420059"/>
              <a:gd name="connsiteY0" fmla="*/ 0 h 4645723"/>
              <a:gd name="connsiteX1" fmla="*/ 3420059 w 3420059"/>
              <a:gd name="connsiteY1" fmla="*/ 1895938 h 4645723"/>
              <a:gd name="connsiteX2" fmla="*/ 3420059 w 3420059"/>
              <a:gd name="connsiteY2" fmla="*/ 3768715 h 4645723"/>
              <a:gd name="connsiteX3" fmla="*/ 0 w 3420059"/>
              <a:gd name="connsiteY3" fmla="*/ 4645723 h 4645723"/>
              <a:gd name="connsiteX4" fmla="*/ 0 w 3420059"/>
              <a:gd name="connsiteY4" fmla="*/ 0 h 4645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0059" h="4645723">
                <a:moveTo>
                  <a:pt x="0" y="0"/>
                </a:moveTo>
                <a:lnTo>
                  <a:pt x="3420059" y="1895938"/>
                </a:lnTo>
                <a:lnTo>
                  <a:pt x="3420059" y="3768715"/>
                </a:lnTo>
                <a:lnTo>
                  <a:pt x="0" y="464572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86000">
                <a:schemeClr val="accent1"/>
              </a:gs>
              <a:gs pos="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261B74E-7A13-49E3-8746-8B38AEC92648}"/>
              </a:ext>
            </a:extLst>
          </p:cNvPr>
          <p:cNvSpPr/>
          <p:nvPr userDrawn="1"/>
        </p:nvSpPr>
        <p:spPr>
          <a:xfrm>
            <a:off x="0" y="4051279"/>
            <a:ext cx="3420059" cy="2320166"/>
          </a:xfrm>
          <a:custGeom>
            <a:avLst/>
            <a:gdLst>
              <a:gd name="connsiteX0" fmla="*/ 3420059 w 3420059"/>
              <a:gd name="connsiteY0" fmla="*/ 0 h 2320166"/>
              <a:gd name="connsiteX1" fmla="*/ 3420059 w 3420059"/>
              <a:gd name="connsiteY1" fmla="*/ 652471 h 2320166"/>
              <a:gd name="connsiteX2" fmla="*/ 0 w 3420059"/>
              <a:gd name="connsiteY2" fmla="*/ 2320166 h 2320166"/>
              <a:gd name="connsiteX3" fmla="*/ 0 w 3420059"/>
              <a:gd name="connsiteY3" fmla="*/ 968871 h 2320166"/>
              <a:gd name="connsiteX4" fmla="*/ 3420059 w 3420059"/>
              <a:gd name="connsiteY4" fmla="*/ 0 h 232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0059" h="2320166">
                <a:moveTo>
                  <a:pt x="3420059" y="0"/>
                </a:moveTo>
                <a:lnTo>
                  <a:pt x="3420059" y="652471"/>
                </a:lnTo>
                <a:lnTo>
                  <a:pt x="0" y="2320166"/>
                </a:lnTo>
                <a:lnTo>
                  <a:pt x="0" y="968871"/>
                </a:lnTo>
                <a:lnTo>
                  <a:pt x="342005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6BB36B2F-64BC-4136-9BF7-40926A03CDED}"/>
              </a:ext>
            </a:extLst>
          </p:cNvPr>
          <p:cNvSpPr/>
          <p:nvPr userDrawn="1"/>
        </p:nvSpPr>
        <p:spPr>
          <a:xfrm>
            <a:off x="3420061" y="4051278"/>
            <a:ext cx="8771939" cy="2806722"/>
          </a:xfrm>
          <a:custGeom>
            <a:avLst/>
            <a:gdLst>
              <a:gd name="connsiteX0" fmla="*/ 0 w 8748789"/>
              <a:gd name="connsiteY0" fmla="*/ 0 h 2806722"/>
              <a:gd name="connsiteX1" fmla="*/ 8748789 w 8748789"/>
              <a:gd name="connsiteY1" fmla="*/ 1646811 h 2806722"/>
              <a:gd name="connsiteX2" fmla="*/ 8748789 w 8748789"/>
              <a:gd name="connsiteY2" fmla="*/ 2806722 h 2806722"/>
              <a:gd name="connsiteX3" fmla="*/ 6691228 w 8748789"/>
              <a:gd name="connsiteY3" fmla="*/ 2806722 h 2806722"/>
              <a:gd name="connsiteX4" fmla="*/ 0 w 8748789"/>
              <a:gd name="connsiteY4" fmla="*/ 652471 h 2806722"/>
              <a:gd name="connsiteX5" fmla="*/ 0 w 8748789"/>
              <a:gd name="connsiteY5" fmla="*/ 0 h 28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48789" h="2806722">
                <a:moveTo>
                  <a:pt x="0" y="0"/>
                </a:moveTo>
                <a:lnTo>
                  <a:pt x="8748789" y="1646811"/>
                </a:lnTo>
                <a:lnTo>
                  <a:pt x="8748789" y="2806722"/>
                </a:lnTo>
                <a:lnTo>
                  <a:pt x="6691228" y="2806722"/>
                </a:lnTo>
                <a:lnTo>
                  <a:pt x="0" y="6524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783D4C-B068-43AD-88C9-A0D18B249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43894" y="1917677"/>
            <a:ext cx="3420060" cy="2133601"/>
          </a:xfrm>
          <a:ln>
            <a:noFill/>
          </a:ln>
        </p:spPr>
        <p:txBody>
          <a:bodyPr anchor="ctr">
            <a:normAutofit/>
          </a:bodyPr>
          <a:lstStyle>
            <a:lvl1pPr algn="r" rtl="1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492365-EB9B-4C28-8C62-EC997576D6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50" y="5979136"/>
            <a:ext cx="2546134" cy="63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2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76DB5-560F-48C2-99AB-92ED4EF6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945DE-B0FD-4F5F-8D6A-A1C2F34B6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80DDC-D156-41FC-BF24-CEC527379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7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F64ECA8-1154-4672-BB2B-99174CD5C17C}"/>
              </a:ext>
            </a:extLst>
          </p:cNvPr>
          <p:cNvSpPr/>
          <p:nvPr userDrawn="1"/>
        </p:nvSpPr>
        <p:spPr>
          <a:xfrm>
            <a:off x="0" y="0"/>
            <a:ext cx="12192000" cy="5779698"/>
          </a:xfrm>
          <a:custGeom>
            <a:avLst/>
            <a:gdLst>
              <a:gd name="connsiteX0" fmla="*/ 522384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4098880 h 6858000"/>
              <a:gd name="connsiteX3" fmla="*/ 7413064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3015989 h 6858000"/>
              <a:gd name="connsiteX6" fmla="*/ 5223846 w 1219200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5223846" y="0"/>
                </a:moveTo>
                <a:lnTo>
                  <a:pt x="12192000" y="0"/>
                </a:lnTo>
                <a:lnTo>
                  <a:pt x="12192000" y="4098880"/>
                </a:lnTo>
                <a:lnTo>
                  <a:pt x="7413064" y="6858000"/>
                </a:lnTo>
                <a:lnTo>
                  <a:pt x="0" y="6858000"/>
                </a:lnTo>
                <a:lnTo>
                  <a:pt x="0" y="3015989"/>
                </a:lnTo>
                <a:lnTo>
                  <a:pt x="5223846" y="0"/>
                </a:lnTo>
                <a:close/>
              </a:path>
            </a:pathLst>
          </a:custGeom>
          <a:solidFill>
            <a:schemeClr val="accent6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D76DB5-560F-48C2-99AB-92ED4EF6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945DE-B0FD-4F5F-8D6A-A1C2F34B6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325906"/>
            <a:ext cx="10725016" cy="3401369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E8F226-88EC-43C8-A1A1-A1E541172431}"/>
              </a:ext>
            </a:extLst>
          </p:cNvPr>
          <p:cNvCxnSpPr>
            <a:cxnSpLocks/>
          </p:cNvCxnSpPr>
          <p:nvPr userDrawn="1"/>
        </p:nvCxnSpPr>
        <p:spPr>
          <a:xfrm flipH="1">
            <a:off x="11723665" y="333495"/>
            <a:ext cx="468337" cy="5571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57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54A2C8-9E7C-4C11-A1DE-01ADB50FB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1" y="365125"/>
            <a:ext cx="10725016" cy="773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D18C2B-F939-431F-936A-7A8A0D2E2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100" y="1325906"/>
            <a:ext cx="10725016" cy="4846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06B1C-3FA0-472A-83FD-87D1C9071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5115" y="6400440"/>
            <a:ext cx="6668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A052B-A0ED-42E3-A42D-476CBA669AF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9AFB01-3913-4795-BE83-D0515199F7EB}"/>
              </a:ext>
            </a:extLst>
          </p:cNvPr>
          <p:cNvCxnSpPr>
            <a:cxnSpLocks/>
          </p:cNvCxnSpPr>
          <p:nvPr userDrawn="1"/>
        </p:nvCxnSpPr>
        <p:spPr>
          <a:xfrm flipH="1">
            <a:off x="11723665" y="333495"/>
            <a:ext cx="468337" cy="5571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D99B82A-D1D1-4C3A-9021-968501C66F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8"/>
          <a:stretch/>
        </p:blipFill>
        <p:spPr>
          <a:xfrm>
            <a:off x="100161" y="6181215"/>
            <a:ext cx="388458" cy="33910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F0B4861-CF96-4DA5-AC99-B0A59C6B0453}"/>
              </a:ext>
            </a:extLst>
          </p:cNvPr>
          <p:cNvSpPr/>
          <p:nvPr userDrawn="1"/>
        </p:nvSpPr>
        <p:spPr>
          <a:xfrm>
            <a:off x="666884" y="5779698"/>
            <a:ext cx="10858232" cy="107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4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6" r:id="rId6"/>
    <p:sldLayoutId id="2147483667" r:id="rId7"/>
    <p:sldLayoutId id="2147483650" r:id="rId8"/>
    <p:sldLayoutId id="2147483664" r:id="rId9"/>
    <p:sldLayoutId id="2147483665" r:id="rId10"/>
    <p:sldLayoutId id="2147483668" r:id="rId11"/>
    <p:sldLayoutId id="2147483669" r:id="rId12"/>
    <p:sldLayoutId id="2147483670" r:id="rId13"/>
    <p:sldLayoutId id="214748367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ts val="2600"/>
        </a:lnSpc>
        <a:spcBef>
          <a:spcPts val="1000"/>
        </a:spcBef>
        <a:buClr>
          <a:schemeClr val="accent1"/>
        </a:buClr>
        <a:buSzPct val="120000"/>
        <a:buFont typeface="WinSoft Pro" panose="020B0600060200000000" pitchFamily="34" charset="-79"/>
        <a:buChar char="/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ts val="2600"/>
        </a:lnSpc>
        <a:spcBef>
          <a:spcPts val="500"/>
        </a:spcBef>
        <a:buClr>
          <a:schemeClr val="tx2"/>
        </a:buClr>
        <a:buFont typeface="WinSoft Pro" panose="020B0600060200000000" pitchFamily="34" charset="-79"/>
        <a:buChar char="/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bgu.ac.il/moodle/pluginfile.php/267643/mod_resource/content/2/restrict%20access.pdf" TargetMode="External"/><Relationship Id="rId2" Type="http://schemas.openxmlformats.org/officeDocument/2006/relationships/hyperlink" Target="https://moodle.bgu.ac.il/moodle/pluginfile.php/1692671/mod_resource/content/2/completion.pdf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moodle.bgu.ac.il/moodle/pluginfile.php/480080/mod_resource/content/5/questionnaire-%20template.pdf" TargetMode="External"/><Relationship Id="rId4" Type="http://schemas.openxmlformats.org/officeDocument/2006/relationships/hyperlink" Target="https://moodle.bgu.ac.il/moodle/pluginfile.php/113/mod_resource/content/4/reports.pdf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moodle.bgu.ac.il/moodle/pluginfile.php/4239616/mod_resource/content/2/%D7%A0%D7%99%D7%94%D7%95%D7%9C%20%D7%90%D7%AA%D7%A8%20%D7%94%D7%9E%D7%95%D7%93%D7%9C.pdf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bgu.ac.il/moodle/pluginfile.php/296752/mod_resource/content/2/collapsed.pdf" TargetMode="External"/><Relationship Id="rId2" Type="http://schemas.openxmlformats.org/officeDocument/2006/relationships/hyperlink" Target="https://www.flaticon.com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in.bgu.ac.il/academicdev/Pages/downloadingimages.aspx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moodle.bgu.ac.il/moodle/pluginfile.php/480080/mod_resource/content/6/questionnaire-%20template.pdf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moodle.bgu.ac.il/moodle/pluginfile.php/1832479/mod_resource/content/10/assignment%20-%20team.pdf" TargetMode="Externa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bgu.ac.il/moodle/pluginfile.php/3362195/mod_resource/content/2/Course%20media%20-%20add%20video%20file.pdf" TargetMode="External"/><Relationship Id="rId2" Type="http://schemas.openxmlformats.org/officeDocument/2006/relationships/hyperlink" Target="https://moodle.bgu.ac.il/moodle/pluginfile.php/3362204/mod_resource/content/2/Course%20Media--how%20to%20import%20videos%20from%20one%20course%20to%20another.pdf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5" Type="http://schemas.openxmlformats.org/officeDocument/2006/relationships/hyperlink" Target="https://moodle.bgu.ac.il/moodle/course/view.php?id=4#section-16" TargetMode="External"/><Relationship Id="rId4" Type="http://schemas.openxmlformats.org/officeDocument/2006/relationships/hyperlink" Target="https://moodle.bgu.ac.il/moodle/pluginfile.php/3362270/mod_resource/content/1/Course%20media%20-%20add%20video%20resource%20to%20course.pd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bgu.ac.il/moodle/pluginfile.php/3362309/mod_resource/content/2/Course%20Media%20%2B%20h5p-orange.pdf" TargetMode="External"/><Relationship Id="rId2" Type="http://schemas.openxmlformats.org/officeDocument/2006/relationships/hyperlink" Target="https://moodle.bgu.ac.il/moodle/pluginfile.php/1357358/mod_resource/content/4/h5p-orange.pdf" TargetMode="Externa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moodle.bgu.ac.il/moodle/mod/hvp/view.php?id=2066824" TargetMode="Externa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moodle.bgu.ac.il/moodle/course/view.php?id=4#section-9" TargetMode="Externa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moodle.bgu.ac.il/moodle/course/view.php?id=4#section-8" TargetMode="Externa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1/relationships/webextension" Target="../webextensions/webextension2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mailto:elearn@bgu.ac.il" TargetMode="Externa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moodle.bgu.ac.il/moodle/pluginfile.php/3594086/mod_resource/content/2/activity%20table%20-%20appeals.pdf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moodle.bgu.ac.il/moodle/pluginfile.php/2495822/mod_resource/content/1/studentquiz.pdf" TargetMode="Externa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1/relationships/webextension" Target="../webextensions/webextension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1/relationships/webextension" Target="../webextensions/webextension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moodle.bgu.ac.il/moodle/course/view.php?id=4&amp;notifyeditingon=1#section-18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7A8EDF-006A-457D-A348-D7F83F13F4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418093"/>
            <a:ext cx="5627829" cy="2387600"/>
          </a:xfrm>
        </p:spPr>
        <p:txBody>
          <a:bodyPr/>
          <a:lstStyle/>
          <a:p>
            <a:r>
              <a:rPr lang="he-IL" dirty="0"/>
              <a:t>ללמד עם מודל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0497969-DDCF-4437-BCE6-4CB5399D3F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897768"/>
            <a:ext cx="5627829" cy="1655762"/>
          </a:xfrm>
        </p:spPr>
        <p:txBody>
          <a:bodyPr/>
          <a:lstStyle/>
          <a:p>
            <a:r>
              <a:rPr lang="he-IL" dirty="0"/>
              <a:t>מפגש סגל ההוראה נובמבר 2023</a:t>
            </a:r>
            <a:br>
              <a:rPr lang="en-US" dirty="0"/>
            </a:br>
            <a:r>
              <a:rPr lang="he-IL" dirty="0"/>
              <a:t>ד"ר יעל לין</a:t>
            </a:r>
          </a:p>
          <a:p>
            <a:r>
              <a:rPr lang="en-US" dirty="0"/>
              <a:t>liny@bgu.ac.il</a:t>
            </a:r>
          </a:p>
        </p:txBody>
      </p:sp>
    </p:spTree>
    <p:extLst>
      <p:ext uri="{BB962C8B-B14F-4D97-AF65-F5344CB8AC3E}">
        <p14:creationId xmlns:p14="http://schemas.microsoft.com/office/powerpoint/2010/main" val="57155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5360CD-C46C-2D4F-2D68-0E726F74B8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עיצוב למידה</a:t>
            </a:r>
            <a:br>
              <a:rPr lang="he-IL" dirty="0">
                <a:solidFill>
                  <a:schemeClr val="tx1"/>
                </a:solidFill>
              </a:rPr>
            </a:br>
            <a:r>
              <a:rPr lang="he-IL" dirty="0">
                <a:solidFill>
                  <a:schemeClr val="tx1"/>
                </a:solidFill>
              </a:rPr>
              <a:t>ניהול למידה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6DA6038-534C-19EB-8C06-3A4364AFB0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באמצעות אתר הקורס</a:t>
            </a:r>
          </a:p>
        </p:txBody>
      </p:sp>
    </p:spTree>
    <p:extLst>
      <p:ext uri="{BB962C8B-B14F-4D97-AF65-F5344CB8AC3E}">
        <p14:creationId xmlns:p14="http://schemas.microsoft.com/office/powerpoint/2010/main" val="379409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CAD1C8-C133-4271-8B68-BDA8751DB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עיצוב הלמידה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B28A8F-E53A-495B-A4E7-72AFD724F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b="1" dirty="0"/>
              <a:t>מבנה פדגוגי של הקורס:</a:t>
            </a:r>
          </a:p>
          <a:p>
            <a:pPr lvl="1"/>
            <a:r>
              <a:rPr lang="he-IL" b="1" dirty="0"/>
              <a:t>סינכרוני</a:t>
            </a:r>
            <a:r>
              <a:rPr lang="he-IL" dirty="0"/>
              <a:t> – תכנון השיעור + רכיבים להגברת המעורבות (למשל </a:t>
            </a:r>
            <a:r>
              <a:rPr lang="en-US" dirty="0" err="1"/>
              <a:t>Wooclap</a:t>
            </a:r>
            <a:r>
              <a:rPr lang="he-IL" dirty="0"/>
              <a:t>)</a:t>
            </a:r>
          </a:p>
          <a:p>
            <a:pPr lvl="1"/>
            <a:r>
              <a:rPr lang="he-IL" b="1" dirty="0"/>
              <a:t>א-סינכרוני</a:t>
            </a:r>
            <a:r>
              <a:rPr lang="he-IL" dirty="0"/>
              <a:t> – מיפוי המטרות הפדגוגיות: </a:t>
            </a:r>
            <a:r>
              <a:rPr lang="he-IL" b="1" dirty="0"/>
              <a:t>הכנה </a:t>
            </a:r>
            <a:r>
              <a:rPr lang="he-IL" dirty="0"/>
              <a:t>לשיעור, הטמעה ו</a:t>
            </a:r>
            <a:r>
              <a:rPr lang="he-IL" b="1" dirty="0"/>
              <a:t>תרגול</a:t>
            </a:r>
            <a:r>
              <a:rPr lang="he-IL" dirty="0"/>
              <a:t>, בדיקת ידע, </a:t>
            </a:r>
            <a:r>
              <a:rPr lang="he-IL" b="1" dirty="0"/>
              <a:t>המשכיות </a:t>
            </a:r>
            <a:r>
              <a:rPr lang="he-IL" dirty="0"/>
              <a:t>למידה, מניעת </a:t>
            </a:r>
            <a:r>
              <a:rPr lang="he-IL" b="1" dirty="0"/>
              <a:t>דחיינות</a:t>
            </a:r>
            <a:endParaRPr lang="he-IL" sz="700" b="1" dirty="0"/>
          </a:p>
          <a:p>
            <a:endParaRPr lang="he-I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FE2FB-2BF6-4000-9652-3F588D99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317809-B984-4EF5-885A-50E9158181B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466850" y="987425"/>
            <a:ext cx="10725150" cy="452438"/>
          </a:xfrm>
        </p:spPr>
        <p:txBody>
          <a:bodyPr>
            <a:normAutofit/>
          </a:bodyPr>
          <a:lstStyle/>
          <a:p>
            <a:r>
              <a:rPr lang="he-IL" dirty="0"/>
              <a:t>בעזרת אתר המודל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99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CAD1C8-C133-4271-8B68-BDA8751DB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עיצוב הלמידה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B28A8F-E53A-495B-A4E7-72AFD724F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b="1" dirty="0">
                <a:solidFill>
                  <a:schemeClr val="bg1">
                    <a:lumMod val="85000"/>
                  </a:schemeClr>
                </a:solidFill>
              </a:rPr>
              <a:t>תכנון פדגוגי של הקורס:</a:t>
            </a:r>
          </a:p>
          <a:p>
            <a:pPr lvl="1"/>
            <a:r>
              <a:rPr lang="he-IL" b="1" dirty="0">
                <a:solidFill>
                  <a:schemeClr val="bg1">
                    <a:lumMod val="85000"/>
                  </a:schemeClr>
                </a:solidFill>
              </a:rPr>
              <a:t>סינכרוני</a:t>
            </a:r>
            <a:r>
              <a:rPr lang="he-IL" dirty="0">
                <a:solidFill>
                  <a:schemeClr val="bg1">
                    <a:lumMod val="85000"/>
                  </a:schemeClr>
                </a:solidFill>
              </a:rPr>
              <a:t> – תכנון השיעור + רכיבים להגברת המעורבות (למשל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Wooclap</a:t>
            </a:r>
            <a:r>
              <a:rPr lang="he-IL" dirty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lvl="1"/>
            <a:r>
              <a:rPr lang="he-IL" dirty="0">
                <a:solidFill>
                  <a:schemeClr val="bg1">
                    <a:lumMod val="85000"/>
                  </a:schemeClr>
                </a:solidFill>
              </a:rPr>
              <a:t>מיפוי המטרות הפדגוגיות: הכנה לשיעור, הטמעה ותרגול, בדיקת ידע, המשכיות למידה, מניעת דחיינות</a:t>
            </a:r>
          </a:p>
          <a:p>
            <a:r>
              <a:rPr lang="he-IL" b="1" dirty="0"/>
              <a:t>תכנון רכיבי הלמידה הא-סינכרוניים:</a:t>
            </a:r>
          </a:p>
          <a:p>
            <a:pPr lvl="1"/>
            <a:r>
              <a:rPr lang="he-IL" dirty="0"/>
              <a:t>רכיבים ל</a:t>
            </a:r>
            <a:r>
              <a:rPr lang="he-IL" b="1" dirty="0"/>
              <a:t>למידה עצמית </a:t>
            </a:r>
            <a:r>
              <a:rPr lang="he-IL" dirty="0"/>
              <a:t>(הכנה לשיעור או חזרה על השיעור): סרטונים אינטראקטיביים (</a:t>
            </a:r>
            <a:r>
              <a:rPr lang="en-US" dirty="0"/>
              <a:t>H5P</a:t>
            </a:r>
            <a:r>
              <a:rPr lang="he-IL" dirty="0"/>
              <a:t>), לומדות, טקסטים</a:t>
            </a:r>
            <a:endParaRPr lang="en-US" dirty="0"/>
          </a:p>
          <a:p>
            <a:pPr lvl="1"/>
            <a:r>
              <a:rPr lang="he-IL" dirty="0"/>
              <a:t>רכיבים ל</a:t>
            </a:r>
            <a:r>
              <a:rPr lang="he-IL" b="1" dirty="0"/>
              <a:t>הערכה מעצבת</a:t>
            </a:r>
            <a:r>
              <a:rPr lang="he-IL" dirty="0"/>
              <a:t>,</a:t>
            </a:r>
            <a:r>
              <a:rPr lang="he-IL" b="1" dirty="0"/>
              <a:t> </a:t>
            </a:r>
            <a:r>
              <a:rPr lang="he-IL" dirty="0"/>
              <a:t>תרגול, הטמעה, יישום ובדיקת ידע: בחנים מקוונים א-סינכרוניים, מטלות</a:t>
            </a:r>
          </a:p>
          <a:p>
            <a:pPr lvl="1"/>
            <a:r>
              <a:rPr lang="he-IL" dirty="0"/>
              <a:t>רכיבים ל</a:t>
            </a:r>
            <a:r>
              <a:rPr lang="he-IL" b="1" dirty="0"/>
              <a:t>למידה שיתופית</a:t>
            </a:r>
            <a:r>
              <a:rPr lang="he-IL" dirty="0"/>
              <a:t>: </a:t>
            </a:r>
            <a:r>
              <a:rPr lang="en-US" dirty="0" err="1"/>
              <a:t>Perusall</a:t>
            </a:r>
            <a:r>
              <a:rPr lang="en-US" dirty="0"/>
              <a:t> ,</a:t>
            </a:r>
            <a:r>
              <a:rPr lang="en-US" dirty="0" err="1"/>
              <a:t>Annoto</a:t>
            </a:r>
            <a:r>
              <a:rPr lang="he-IL" dirty="0"/>
              <a:t>, </a:t>
            </a:r>
            <a:r>
              <a:rPr lang="en-US" dirty="0" err="1"/>
              <a:t>StudentQuiz</a:t>
            </a:r>
            <a:endParaRPr lang="en-US" dirty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FE2FB-2BF6-4000-9652-3F588D99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317809-B984-4EF5-885A-50E9158181B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466850" y="987425"/>
            <a:ext cx="10725150" cy="452438"/>
          </a:xfrm>
        </p:spPr>
        <p:txBody>
          <a:bodyPr>
            <a:normAutofit/>
          </a:bodyPr>
          <a:lstStyle/>
          <a:p>
            <a:r>
              <a:rPr lang="he-IL" dirty="0"/>
              <a:t>בעזרת אתר המודל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31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CAD1C8-C133-4271-8B68-BDA8751DB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עיצוב הלמידה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B28A8F-E53A-495B-A4E7-72AFD724F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b="1" dirty="0">
                <a:solidFill>
                  <a:schemeClr val="bg1">
                    <a:lumMod val="85000"/>
                  </a:schemeClr>
                </a:solidFill>
              </a:rPr>
              <a:t>תכנון פדגוגי של הקורס:</a:t>
            </a:r>
          </a:p>
          <a:p>
            <a:pPr lvl="1"/>
            <a:r>
              <a:rPr lang="he-IL" b="1" dirty="0">
                <a:solidFill>
                  <a:schemeClr val="bg1">
                    <a:lumMod val="85000"/>
                  </a:schemeClr>
                </a:solidFill>
              </a:rPr>
              <a:t>סינכרוני</a:t>
            </a:r>
            <a:r>
              <a:rPr lang="he-IL" dirty="0">
                <a:solidFill>
                  <a:schemeClr val="bg1">
                    <a:lumMod val="85000"/>
                  </a:schemeClr>
                </a:solidFill>
              </a:rPr>
              <a:t> – תכנון השיעור + רכיבים להגברת המעורבות (למשל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Wooclap</a:t>
            </a:r>
            <a:r>
              <a:rPr lang="he-IL" dirty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lvl="1"/>
            <a:r>
              <a:rPr lang="he-IL" b="1" dirty="0">
                <a:solidFill>
                  <a:schemeClr val="bg1">
                    <a:lumMod val="85000"/>
                  </a:schemeClr>
                </a:solidFill>
              </a:rPr>
              <a:t>א-סינכרוני</a:t>
            </a:r>
            <a:r>
              <a:rPr lang="he-IL" dirty="0">
                <a:solidFill>
                  <a:schemeClr val="bg1">
                    <a:lumMod val="85000"/>
                  </a:schemeClr>
                </a:solidFill>
              </a:rPr>
              <a:t> - מיפוי המטרות הפדגוגיות: הכנה לשיעור, הטמעה ותרגול, בדיקת ידע, המשכיות למידה, מניעת דחיינות</a:t>
            </a:r>
          </a:p>
          <a:p>
            <a:r>
              <a:rPr lang="he-IL" b="1" dirty="0">
                <a:solidFill>
                  <a:schemeClr val="bg1">
                    <a:lumMod val="85000"/>
                  </a:schemeClr>
                </a:solidFill>
              </a:rPr>
              <a:t>תכנון רכיבי הלמידה הא-סינכרוניים:</a:t>
            </a:r>
          </a:p>
          <a:p>
            <a:pPr lvl="1"/>
            <a:r>
              <a:rPr lang="he-IL" dirty="0">
                <a:solidFill>
                  <a:schemeClr val="bg1">
                    <a:lumMod val="85000"/>
                  </a:schemeClr>
                </a:solidFill>
              </a:rPr>
              <a:t>רכיבים ל</a:t>
            </a:r>
            <a:r>
              <a:rPr lang="he-IL" b="1" dirty="0">
                <a:solidFill>
                  <a:schemeClr val="bg1">
                    <a:lumMod val="85000"/>
                  </a:schemeClr>
                </a:solidFill>
              </a:rPr>
              <a:t>למידה עצמית </a:t>
            </a:r>
            <a:r>
              <a:rPr lang="he-IL" dirty="0">
                <a:solidFill>
                  <a:schemeClr val="bg1">
                    <a:lumMod val="85000"/>
                  </a:schemeClr>
                </a:solidFill>
              </a:rPr>
              <a:t>(הכנה לשיעור או חזרה על השיעור): סרטונים אינטראקטיביים (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H5P</a:t>
            </a:r>
            <a:r>
              <a:rPr lang="he-IL" dirty="0">
                <a:solidFill>
                  <a:schemeClr val="bg1">
                    <a:lumMod val="85000"/>
                  </a:schemeClr>
                </a:solidFill>
              </a:rPr>
              <a:t>), לומדות, טקסטים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he-IL" dirty="0">
                <a:solidFill>
                  <a:schemeClr val="bg1">
                    <a:lumMod val="85000"/>
                  </a:schemeClr>
                </a:solidFill>
              </a:rPr>
              <a:t>רכיבים ל</a:t>
            </a:r>
            <a:r>
              <a:rPr lang="he-IL" b="1" dirty="0">
                <a:solidFill>
                  <a:schemeClr val="bg1">
                    <a:lumMod val="85000"/>
                  </a:schemeClr>
                </a:solidFill>
              </a:rPr>
              <a:t>הערכה מעצבת</a:t>
            </a:r>
            <a:r>
              <a:rPr lang="he-IL" dirty="0">
                <a:solidFill>
                  <a:schemeClr val="bg1">
                    <a:lumMod val="85000"/>
                  </a:schemeClr>
                </a:solidFill>
              </a:rPr>
              <a:t>, תרגול, הטמעה, יישום ובדיקת ידע: בחנים מקוונים א-סינכרוניים, מטלות</a:t>
            </a:r>
          </a:p>
          <a:p>
            <a:pPr lvl="1"/>
            <a:r>
              <a:rPr lang="he-IL" dirty="0">
                <a:solidFill>
                  <a:schemeClr val="bg1">
                    <a:lumMod val="85000"/>
                  </a:schemeClr>
                </a:solidFill>
              </a:rPr>
              <a:t>רכיבים ל</a:t>
            </a:r>
            <a:r>
              <a:rPr lang="he-IL" b="1" dirty="0">
                <a:solidFill>
                  <a:schemeClr val="bg1">
                    <a:lumMod val="85000"/>
                  </a:schemeClr>
                </a:solidFill>
              </a:rPr>
              <a:t>למידה שיתופית</a:t>
            </a:r>
            <a:r>
              <a:rPr lang="he-IL" dirty="0">
                <a:solidFill>
                  <a:schemeClr val="bg1">
                    <a:lumMod val="85000"/>
                  </a:schemeClr>
                </a:solidFill>
              </a:rPr>
              <a:t>: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Perusall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,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Annoto</a:t>
            </a:r>
            <a:r>
              <a:rPr lang="he-IL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StudentQuiz</a:t>
            </a:r>
            <a:endParaRPr lang="he-IL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he-IL" b="1" dirty="0"/>
              <a:t>אתר הקורס – בנייה וניהול</a:t>
            </a:r>
          </a:p>
          <a:p>
            <a:pPr lvl="1"/>
            <a:r>
              <a:rPr lang="he-IL" dirty="0"/>
              <a:t>תצורת הקורס, מספר היחידות, חלוקה לפי נושאים / לפי שבועות / לפי סוגי התכנים</a:t>
            </a:r>
          </a:p>
          <a:p>
            <a:pPr lvl="1"/>
            <a:r>
              <a:rPr lang="he-IL" dirty="0"/>
              <a:t>שלבי התקדמות למידה: הגדרת תנאים להשלמת פעילות - </a:t>
            </a:r>
            <a:r>
              <a:rPr lang="he-IL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להסבר</a:t>
            </a:r>
            <a:r>
              <a:rPr lang="he-IL" dirty="0"/>
              <a:t>, הגבלת גישה – </a:t>
            </a:r>
            <a:r>
              <a:rPr lang="he-IL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להסבר</a:t>
            </a:r>
            <a:r>
              <a:rPr lang="he-IL" dirty="0"/>
              <a:t>, דוחות - </a:t>
            </a:r>
            <a:r>
              <a:rPr lang="he-IL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להסבר</a:t>
            </a:r>
            <a:endParaRPr lang="he-IL" dirty="0"/>
          </a:p>
          <a:p>
            <a:pPr lvl="1"/>
            <a:r>
              <a:rPr lang="he-IL" dirty="0"/>
              <a:t>משוב במהלך הסמסטר – </a:t>
            </a:r>
            <a:r>
              <a:rPr lang="he-IL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להסבר</a:t>
            </a:r>
            <a:endParaRPr lang="he-IL" dirty="0"/>
          </a:p>
          <a:p>
            <a:endParaRPr lang="he-I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FE2FB-2BF6-4000-9652-3F588D99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7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CAD1C8-C133-4271-8B68-BDA8751DB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ניהול אתר המודל ועיצובו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B28A8F-E53A-495B-A4E7-72AFD724F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621" y="1799692"/>
            <a:ext cx="10195278" cy="4031949"/>
          </a:xfrm>
        </p:spPr>
        <p:txBody>
          <a:bodyPr>
            <a:normAutofit/>
          </a:bodyPr>
          <a:lstStyle/>
          <a:p>
            <a:r>
              <a:rPr lang="he-IL" dirty="0"/>
              <a:t>הצגת מידע חשוב באופן </a:t>
            </a:r>
            <a:r>
              <a:rPr lang="he-IL" b="1" dirty="0"/>
              <a:t>זמין ונגיש</a:t>
            </a:r>
          </a:p>
          <a:p>
            <a:pPr lvl="1"/>
            <a:r>
              <a:rPr lang="he-IL" dirty="0"/>
              <a:t>לעצב את היחידה הראשונה (הלא ממוספרת) – תמונה, מידע לגבי הקורס, טקסט או סרטון המציג את הקורס ואת סגל ההוראה (שעות קבלה ומיקום)</a:t>
            </a:r>
          </a:p>
          <a:p>
            <a:pPr lvl="1"/>
            <a:r>
              <a:rPr lang="he-IL" dirty="0"/>
              <a:t>טבלה המציגה את נושאי הקורס ואת המטלות הרלוונטיות לכל נושא +מועדי הגשה</a:t>
            </a:r>
          </a:p>
          <a:p>
            <a:pPr lvl="1"/>
            <a:r>
              <a:rPr lang="he-IL" dirty="0"/>
              <a:t>גישה קלה למטלות, לבחנים ולפעילויות אחרות במודל</a:t>
            </a:r>
          </a:p>
          <a:p>
            <a:r>
              <a:rPr lang="he-IL" b="1" dirty="0"/>
              <a:t>סדר וארגון</a:t>
            </a:r>
          </a:p>
          <a:p>
            <a:pPr lvl="1"/>
            <a:r>
              <a:rPr lang="he-IL" dirty="0"/>
              <a:t>לבחור</a:t>
            </a:r>
            <a:r>
              <a:rPr lang="he-IL" b="1" dirty="0"/>
              <a:t> תצורת קורס </a:t>
            </a:r>
            <a:r>
              <a:rPr lang="he-IL" dirty="0"/>
              <a:t>מתאימה</a:t>
            </a:r>
          </a:p>
          <a:p>
            <a:pPr lvl="1"/>
            <a:r>
              <a:rPr lang="he-IL" dirty="0"/>
              <a:t>לסדר את יחידות הלימוד בהתאם ל</a:t>
            </a:r>
            <a:r>
              <a:rPr lang="he-IL" b="1" dirty="0"/>
              <a:t>סדר כרונולוגי</a:t>
            </a:r>
            <a:r>
              <a:rPr lang="he-IL" dirty="0"/>
              <a:t>, </a:t>
            </a:r>
            <a:r>
              <a:rPr lang="he-IL" b="1" dirty="0"/>
              <a:t>נושא</a:t>
            </a:r>
            <a:r>
              <a:rPr lang="he-IL" dirty="0"/>
              <a:t>, סוג תוכן (מאמרים, מצגות, סרטונים, בחנים, מטלות)</a:t>
            </a:r>
          </a:p>
          <a:p>
            <a:pPr lvl="1"/>
            <a:r>
              <a:rPr lang="he-IL" dirty="0"/>
              <a:t>לתת </a:t>
            </a:r>
            <a:r>
              <a:rPr lang="he-IL" b="1" dirty="0"/>
              <a:t>כותרת</a:t>
            </a:r>
            <a:r>
              <a:rPr lang="he-IL" dirty="0"/>
              <a:t> לכל יחידות לימוד כדי להקל על התמצאות בתכני הקורס (כותרת בהתאם לנושא / תאריך / סוג תוכן)</a:t>
            </a:r>
          </a:p>
          <a:p>
            <a:pPr lvl="1"/>
            <a:r>
              <a:rPr lang="he-IL" dirty="0"/>
              <a:t>להציג בקצרה את </a:t>
            </a:r>
            <a:r>
              <a:rPr lang="he-IL" b="1" dirty="0"/>
              <a:t>מטרות כל יחידת לימוד</a:t>
            </a:r>
            <a:r>
              <a:rPr lang="he-IL" dirty="0"/>
              <a:t> ואת תפוקות הלמידה (</a:t>
            </a:r>
            <a:r>
              <a:rPr lang="en-US" dirty="0"/>
              <a:t>Learning outcomes</a:t>
            </a:r>
            <a:r>
              <a:rPr lang="he-IL" dirty="0"/>
              <a:t>)</a:t>
            </a:r>
          </a:p>
          <a:p>
            <a:pPr marL="457200" lvl="1" indent="0">
              <a:buNone/>
            </a:pPr>
            <a:endParaRPr lang="he-IL" dirty="0"/>
          </a:p>
          <a:p>
            <a:pPr lvl="1"/>
            <a:endParaRPr lang="he-IL" b="1" dirty="0"/>
          </a:p>
          <a:p>
            <a:pPr lvl="1"/>
            <a:endParaRPr lang="he-IL" dirty="0"/>
          </a:p>
          <a:p>
            <a:pPr lvl="1"/>
            <a:endParaRPr lang="he-I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FE2FB-2BF6-4000-9652-3F588D99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317809-B984-4EF5-885A-50E9158181B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66749" y="1026359"/>
            <a:ext cx="10725150" cy="45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Best Practices</a:t>
            </a:r>
          </a:p>
        </p:txBody>
      </p:sp>
    </p:spTree>
    <p:extLst>
      <p:ext uri="{BB962C8B-B14F-4D97-AF65-F5344CB8AC3E}">
        <p14:creationId xmlns:p14="http://schemas.microsoft.com/office/powerpoint/2010/main" val="27057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CAD1C8-C133-4271-8B68-BDA8751DB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ניהול אתר המודל ועיצובו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B28A8F-E53A-495B-A4E7-72AFD724F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787623"/>
            <a:ext cx="10725016" cy="3930331"/>
          </a:xfrm>
        </p:spPr>
        <p:txBody>
          <a:bodyPr>
            <a:normAutofit/>
          </a:bodyPr>
          <a:lstStyle/>
          <a:p>
            <a:r>
              <a:rPr lang="he-IL" b="1" dirty="0"/>
              <a:t>מבנה אחיד </a:t>
            </a:r>
            <a:r>
              <a:rPr lang="he-IL" dirty="0"/>
              <a:t>לכל יחידת הוראה:</a:t>
            </a:r>
          </a:p>
          <a:p>
            <a:pPr lvl="1"/>
            <a:r>
              <a:rPr lang="he-IL" dirty="0"/>
              <a:t>לתת</a:t>
            </a:r>
            <a:r>
              <a:rPr lang="he-IL" b="1" dirty="0"/>
              <a:t> כותרת ברורה </a:t>
            </a:r>
            <a:r>
              <a:rPr lang="he-IL" dirty="0"/>
              <a:t>לכל יחידת הוראה (נושא, תאריכים)</a:t>
            </a:r>
          </a:p>
          <a:p>
            <a:pPr lvl="1"/>
            <a:r>
              <a:rPr lang="he-IL" dirty="0"/>
              <a:t>ליצור</a:t>
            </a:r>
            <a:r>
              <a:rPr lang="he-IL" b="1" dirty="0"/>
              <a:t> אחידות</a:t>
            </a:r>
            <a:r>
              <a:rPr lang="he-IL" dirty="0"/>
              <a:t>: להציג בכל יחידת את המשאבים ואת הפעילויות בסדר קבוע </a:t>
            </a:r>
          </a:p>
          <a:p>
            <a:pPr lvl="1"/>
            <a:r>
              <a:rPr lang="he-IL" dirty="0"/>
              <a:t>להוסיף קישורים</a:t>
            </a:r>
            <a:r>
              <a:rPr lang="he-IL" b="1" dirty="0"/>
              <a:t> להקלטות השיעורים ולסרטונים</a:t>
            </a:r>
          </a:p>
          <a:p>
            <a:pPr lvl="1"/>
            <a:r>
              <a:rPr lang="he-IL" dirty="0"/>
              <a:t>לחלק</a:t>
            </a:r>
            <a:r>
              <a:rPr lang="he-IL" b="1" dirty="0"/>
              <a:t> לתתי נושאים</a:t>
            </a:r>
            <a:r>
              <a:rPr lang="he-IL" dirty="0"/>
              <a:t>: שימוש ב"פיסקה מעוצבת" (</a:t>
            </a:r>
            <a:r>
              <a:rPr lang="en-US" dirty="0"/>
              <a:t>label</a:t>
            </a:r>
            <a:r>
              <a:rPr lang="he-IL" dirty="0"/>
              <a:t>) כדי ליצור כותרות משנה להפרדה בין קבוצות של פריטים</a:t>
            </a:r>
          </a:p>
          <a:p>
            <a:pPr lvl="1"/>
            <a:r>
              <a:rPr lang="he-IL" b="1" dirty="0"/>
              <a:t>למחוק / להסתיר </a:t>
            </a:r>
            <a:r>
              <a:rPr lang="he-IL" dirty="0"/>
              <a:t>תכנים לא רלוונטיים</a:t>
            </a:r>
          </a:p>
          <a:p>
            <a:pPr lvl="1"/>
            <a:r>
              <a:rPr lang="he-IL" dirty="0"/>
              <a:t>להבחין בין </a:t>
            </a:r>
            <a:r>
              <a:rPr lang="he-IL" b="1" dirty="0"/>
              <a:t>רשות לחובה </a:t>
            </a:r>
            <a:r>
              <a:rPr lang="he-IL" dirty="0"/>
              <a:t>(באמצעות כותרת)</a:t>
            </a:r>
          </a:p>
          <a:p>
            <a:pPr marL="457200" lvl="1" indent="0">
              <a:buNone/>
            </a:pPr>
            <a:endParaRPr lang="he-IL" b="1" dirty="0"/>
          </a:p>
          <a:p>
            <a:pPr marL="457200" lvl="1" indent="0">
              <a:buNone/>
            </a:pPr>
            <a:endParaRPr lang="he-IL" b="1" dirty="0"/>
          </a:p>
          <a:p>
            <a:pPr lvl="1"/>
            <a:endParaRPr lang="he-I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FE2FB-2BF6-4000-9652-3F588D99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94DB0A1A-056C-16A2-1994-E84F793B3D97}"/>
              </a:ext>
            </a:extLst>
          </p:cNvPr>
          <p:cNvSpPr txBox="1">
            <a:spLocks/>
          </p:cNvSpPr>
          <p:nvPr/>
        </p:nvSpPr>
        <p:spPr>
          <a:xfrm>
            <a:off x="800100" y="987646"/>
            <a:ext cx="10725150" cy="350202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1"/>
              </a:buClr>
              <a:buSzPct val="120000"/>
              <a:buFont typeface="WinSoft Pro" panose="020B0600060200000000" pitchFamily="34" charset="-79"/>
              <a:buChar char="/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WinSoft Pro" panose="020B0600060200000000" pitchFamily="34" charset="-79"/>
              <a:buChar char="/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83319284-8D35-9F31-B5C3-DE708327B9C0}"/>
              </a:ext>
            </a:extLst>
          </p:cNvPr>
          <p:cNvSpPr txBox="1">
            <a:spLocks/>
          </p:cNvSpPr>
          <p:nvPr/>
        </p:nvSpPr>
        <p:spPr>
          <a:xfrm>
            <a:off x="666749" y="1026359"/>
            <a:ext cx="10725150" cy="452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1"/>
              </a:buClr>
              <a:buSzPct val="120000"/>
              <a:buFont typeface="WinSoft Pro" panose="020B0600060200000000" pitchFamily="34" charset="-79"/>
              <a:buChar char="/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WinSoft Pro" panose="020B0600060200000000" pitchFamily="34" charset="-79"/>
              <a:buChar char="/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Soft Pro" panose="020B0600060200000000" pitchFamily="34" charset="-79"/>
              <a:buNone/>
            </a:pPr>
            <a:r>
              <a:rPr lang="en-US" b="1">
                <a:solidFill>
                  <a:schemeClr val="accent1"/>
                </a:solidFill>
              </a:rPr>
              <a:t>Best Practices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05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CAD1C8-C133-4271-8B68-BDA8751DB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ניהול אתר המודל ועיצובו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B28A8F-E53A-495B-A4E7-72AFD724F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787623"/>
            <a:ext cx="10725016" cy="3930331"/>
          </a:xfrm>
        </p:spPr>
        <p:txBody>
          <a:bodyPr>
            <a:normAutofit/>
          </a:bodyPr>
          <a:lstStyle/>
          <a:p>
            <a:r>
              <a:rPr lang="he-IL" dirty="0"/>
              <a:t>פעולות לארגון בקלות:</a:t>
            </a:r>
          </a:p>
          <a:p>
            <a:pPr lvl="1"/>
            <a:r>
              <a:rPr lang="he-IL" dirty="0"/>
              <a:t>לגרור רכיבים קיימים ולסדר מחדש </a:t>
            </a:r>
          </a:p>
          <a:p>
            <a:pPr lvl="1"/>
            <a:r>
              <a:rPr lang="he-IL" dirty="0"/>
              <a:t>ליצור כותרות בעזרת רכיב "פסקה מעוצבת"</a:t>
            </a:r>
          </a:p>
          <a:p>
            <a:pPr lvl="1"/>
            <a:r>
              <a:rPr lang="he-IL" dirty="0"/>
              <a:t>להסתיר או למחוק רכיבים מיותרים</a:t>
            </a:r>
          </a:p>
          <a:p>
            <a:pPr lvl="1"/>
            <a:endParaRPr lang="he-IL" dirty="0"/>
          </a:p>
          <a:p>
            <a:r>
              <a:rPr lang="he-IL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סיכום המלצות ל</a:t>
            </a:r>
            <a:r>
              <a:rPr lang="he-IL" b="1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ארגון אתר המודל</a:t>
            </a:r>
            <a:endParaRPr lang="he-IL" b="1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he-IL" b="1" dirty="0"/>
          </a:p>
          <a:p>
            <a:pPr marL="457200" lvl="1" indent="0">
              <a:buNone/>
            </a:pPr>
            <a:endParaRPr lang="he-IL" b="1" dirty="0"/>
          </a:p>
          <a:p>
            <a:pPr lvl="1"/>
            <a:endParaRPr lang="he-I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FE2FB-2BF6-4000-9652-3F588D99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94DB0A1A-056C-16A2-1994-E84F793B3D97}"/>
              </a:ext>
            </a:extLst>
          </p:cNvPr>
          <p:cNvSpPr txBox="1">
            <a:spLocks/>
          </p:cNvSpPr>
          <p:nvPr/>
        </p:nvSpPr>
        <p:spPr>
          <a:xfrm>
            <a:off x="800100" y="987646"/>
            <a:ext cx="10725150" cy="350202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1"/>
              </a:buClr>
              <a:buSzPct val="120000"/>
              <a:buFont typeface="WinSoft Pro" panose="020B0600060200000000" pitchFamily="34" charset="-79"/>
              <a:buChar char="/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WinSoft Pro" panose="020B0600060200000000" pitchFamily="34" charset="-79"/>
              <a:buChar char="/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83319284-8D35-9F31-B5C3-DE708327B9C0}"/>
              </a:ext>
            </a:extLst>
          </p:cNvPr>
          <p:cNvSpPr txBox="1">
            <a:spLocks/>
          </p:cNvSpPr>
          <p:nvPr/>
        </p:nvSpPr>
        <p:spPr>
          <a:xfrm>
            <a:off x="666749" y="1026359"/>
            <a:ext cx="10725150" cy="452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1"/>
              </a:buClr>
              <a:buSzPct val="120000"/>
              <a:buFont typeface="WinSoft Pro" panose="020B0600060200000000" pitchFamily="34" charset="-79"/>
              <a:buChar char="/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WinSoft Pro" panose="020B0600060200000000" pitchFamily="34" charset="-79"/>
              <a:buChar char="/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Soft Pro" panose="020B0600060200000000" pitchFamily="34" charset="-79"/>
              <a:buNone/>
            </a:pPr>
            <a:r>
              <a:rPr lang="en-US" b="1">
                <a:solidFill>
                  <a:schemeClr val="accent1"/>
                </a:solidFill>
              </a:rPr>
              <a:t>Best Practices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D44C77-8B89-79BF-B4B9-DCA644765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608" y="2140031"/>
            <a:ext cx="380952" cy="3714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2286C0-77E4-9986-8344-BD39873B3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2637" y="2610240"/>
            <a:ext cx="480894" cy="4200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1B2AD1-9675-6235-908A-EEB4C715A2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1915" y="3050111"/>
            <a:ext cx="802337" cy="2871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3B0C2AF-2AC1-339C-B45F-91C3EE089F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8316" y="3094260"/>
            <a:ext cx="653599" cy="24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3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CAD1C8-C133-4271-8B68-BDA8751DB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עיצוב דף הקורס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B28A8F-E53A-495B-A4E7-72AFD724F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לעצב את היחידה הראשונה (הלא ממוספרת)</a:t>
            </a:r>
          </a:p>
          <a:p>
            <a:pPr lvl="1"/>
            <a:r>
              <a:rPr lang="he-IL" dirty="0"/>
              <a:t>להוסיף פסקה מעוצבת:</a:t>
            </a:r>
          </a:p>
          <a:p>
            <a:pPr lvl="2"/>
            <a:r>
              <a:rPr lang="he-IL" dirty="0"/>
              <a:t>תמונה</a:t>
            </a:r>
          </a:p>
          <a:p>
            <a:pPr lvl="2"/>
            <a:r>
              <a:rPr lang="he-IL" dirty="0"/>
              <a:t>מידע על הקורס</a:t>
            </a:r>
          </a:p>
          <a:p>
            <a:pPr lvl="2"/>
            <a:r>
              <a:rPr lang="he-IL" dirty="0"/>
              <a:t>סרטון המציג את הקורס ואת סגל ההוראה</a:t>
            </a:r>
          </a:p>
          <a:p>
            <a:pPr lvl="1"/>
            <a:endParaRPr lang="he-IL" dirty="0"/>
          </a:p>
          <a:p>
            <a:pPr marL="457200" lvl="1" indent="0">
              <a:buNone/>
            </a:pPr>
            <a:endParaRPr lang="he-I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FE2FB-2BF6-4000-9652-3F588D99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317809-B984-4EF5-885A-50E9158181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e-IL" dirty="0"/>
              <a:t>דוגמאות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A453033-353F-721D-1826-5AB380355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208" y="3865952"/>
            <a:ext cx="5115278" cy="182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2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CAD1C8-C133-4271-8B68-BDA8751DB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עיצוב דף הקורס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B28A8F-E53A-495B-A4E7-72AFD724F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עיצוב את היחידה הראשונה (הלא ממוספרת)</a:t>
            </a:r>
          </a:p>
          <a:p>
            <a:pPr lvl="1"/>
            <a:r>
              <a:rPr lang="he-IL" dirty="0"/>
              <a:t>הוספת פסקה מעוצבת:</a:t>
            </a:r>
          </a:p>
          <a:p>
            <a:pPr lvl="2"/>
            <a:r>
              <a:rPr lang="he-IL" dirty="0"/>
              <a:t>תמונה</a:t>
            </a:r>
          </a:p>
          <a:p>
            <a:pPr lvl="2"/>
            <a:r>
              <a:rPr lang="he-IL" dirty="0"/>
              <a:t>מידע על הקורס</a:t>
            </a:r>
          </a:p>
          <a:p>
            <a:pPr lvl="2"/>
            <a:r>
              <a:rPr lang="he-IL" dirty="0"/>
              <a:t>סרטון המציג את הקורס ואת סגל ההוראה</a:t>
            </a:r>
          </a:p>
          <a:p>
            <a:pPr lvl="1"/>
            <a:endParaRPr lang="he-IL" dirty="0"/>
          </a:p>
          <a:p>
            <a:pPr marL="457200" lvl="1" indent="0">
              <a:buNone/>
            </a:pPr>
            <a:endParaRPr lang="he-I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FE2FB-2BF6-4000-9652-3F588D99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317809-B984-4EF5-885A-50E9158181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e-IL" dirty="0"/>
              <a:t>דוגמאות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812305-832D-334B-E168-630AA1532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49" y="365125"/>
            <a:ext cx="5405001" cy="529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0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D9F7F-CA17-FD3D-94A6-82F1C9E53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עיצוב יחידת לימוד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14B27-752B-2E17-81F6-94A2BBF1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t>19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87B41E-D2D8-68EB-FC7A-816D5784AC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דוגמאות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7E7105-A3D9-8111-ED52-E6DED2ADE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672590"/>
            <a:ext cx="10591799" cy="4057919"/>
          </a:xfrm>
        </p:spPr>
        <p:txBody>
          <a:bodyPr/>
          <a:lstStyle/>
          <a:p>
            <a:r>
              <a:rPr lang="he-IL" dirty="0"/>
              <a:t>כותרות – פיסקה מעוצבת (</a:t>
            </a:r>
            <a:r>
              <a:rPr lang="en-US" dirty="0"/>
              <a:t>label</a:t>
            </a:r>
            <a:r>
              <a:rPr lang="he-IL" dirty="0"/>
              <a:t>)</a:t>
            </a:r>
          </a:p>
          <a:p>
            <a:pPr lvl="1"/>
            <a:r>
              <a:rPr lang="he-IL" dirty="0"/>
              <a:t>הבחנה בין סוגי תכנים</a:t>
            </a:r>
          </a:p>
          <a:p>
            <a:pPr lvl="1"/>
            <a:r>
              <a:rPr lang="he-IL" dirty="0"/>
              <a:t>הבחנה בין תתי נושאים</a:t>
            </a:r>
          </a:p>
          <a:p>
            <a:pPr lvl="1"/>
            <a:r>
              <a:rPr lang="he-IL" dirty="0"/>
              <a:t>הבחנה בין רשות וחובה</a:t>
            </a:r>
          </a:p>
          <a:p>
            <a:pPr lvl="1"/>
            <a:endParaRPr lang="he-IL" dirty="0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9B585DB2-8B2D-43C1-B1C8-694CF84D4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1" y="1499608"/>
            <a:ext cx="5115278" cy="423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73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CAD1C8-C133-4271-8B68-BDA8751DB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נושאי המפגש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B28A8F-E53A-495B-A4E7-72AFD724F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/>
              <a:t>סקירת  העיצוב החדש של מודל לאחר השדרוג (מיקום הקורס המקוון)</a:t>
            </a:r>
          </a:p>
          <a:p>
            <a:pPr algn="r" rtl="1"/>
            <a:r>
              <a:rPr lang="he-IL" dirty="0"/>
              <a:t>ניהול הלמידה ועיצובה בעזרת אתר המודל –ארגון האתר, עיצוב האתר, ניהול קצב הלמידה, מעקב אחר הלמידה </a:t>
            </a:r>
          </a:p>
          <a:p>
            <a:pPr algn="r" rtl="1"/>
            <a:r>
              <a:rPr lang="he-IL" dirty="0"/>
              <a:t>יצירת רכיבים ללמידה עצמית: וידאו + הוספת שאלות אינטראקטיביות</a:t>
            </a:r>
          </a:p>
          <a:p>
            <a:pPr algn="r" rtl="1"/>
            <a:r>
              <a:rPr lang="he-IL" dirty="0"/>
              <a:t>כלים להערכת ידע ולביסוסו (</a:t>
            </a:r>
            <a:r>
              <a:rPr lang="he-IL" b="1" dirty="0"/>
              <a:t>א-סינכרוני</a:t>
            </a:r>
            <a:r>
              <a:rPr lang="he-IL" dirty="0"/>
              <a:t> + סינכרוני)</a:t>
            </a:r>
            <a:endParaRPr lang="he-IL" sz="400" dirty="0"/>
          </a:p>
          <a:p>
            <a:pPr algn="r" rtl="1"/>
            <a:r>
              <a:rPr lang="he-IL" dirty="0"/>
              <a:t>כלים ללמידה שיתופית – </a:t>
            </a:r>
            <a:r>
              <a:rPr lang="en-US" dirty="0" err="1"/>
              <a:t>Perusall</a:t>
            </a:r>
            <a:r>
              <a:rPr lang="he-IL" dirty="0"/>
              <a:t> , </a:t>
            </a:r>
            <a:r>
              <a:rPr lang="en-US" dirty="0" err="1"/>
              <a:t>StudentQuiz</a:t>
            </a:r>
            <a:endParaRPr lang="he-IL" sz="400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FE2FB-2BF6-4000-9652-3F588D99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t>2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DF07C9-BC28-8E1F-81A4-EF391A9619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מודל (</a:t>
            </a:r>
            <a:r>
              <a:rPr lang="en-US" dirty="0"/>
              <a:t>LMS</a:t>
            </a:r>
            <a:r>
              <a:rPr lang="he-IL" dirty="0"/>
              <a:t>) מערכת לניהול למידה</a:t>
            </a:r>
          </a:p>
        </p:txBody>
      </p:sp>
    </p:spTree>
    <p:extLst>
      <p:ext uri="{BB962C8B-B14F-4D97-AF65-F5344CB8AC3E}">
        <p14:creationId xmlns:p14="http://schemas.microsoft.com/office/powerpoint/2010/main" val="54688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CAD1C8-C133-4271-8B68-BDA8751DB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עיצוב: תצורות קורס שונות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FE2FB-2BF6-4000-9652-3F588D99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317809-B984-4EF5-885A-50E9158181B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441940" y="1060089"/>
            <a:ext cx="5083175" cy="452438"/>
          </a:xfrm>
        </p:spPr>
        <p:txBody>
          <a:bodyPr>
            <a:normAutofit/>
          </a:bodyPr>
          <a:lstStyle/>
          <a:p>
            <a:r>
              <a:rPr lang="he-IL" dirty="0"/>
              <a:t>יחידות הוראה בתמונות</a:t>
            </a:r>
            <a:endParaRPr lang="en-US" dirty="0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14BBB686-E9DE-6EE5-2196-3A8F727039D4}"/>
              </a:ext>
            </a:extLst>
          </p:cNvPr>
          <p:cNvSpPr txBox="1">
            <a:spLocks/>
          </p:cNvSpPr>
          <p:nvPr/>
        </p:nvSpPr>
        <p:spPr>
          <a:xfrm>
            <a:off x="1189463" y="3016797"/>
            <a:ext cx="5083185" cy="452534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>
            <a:lvl1pPr marL="0" indent="0" algn="r" defTabSz="914400" rtl="1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1"/>
              </a:buClr>
              <a:buSzPct val="120000"/>
              <a:buFont typeface="WinSoft Pro" panose="020B0600060200000000" pitchFamily="34" charset="-79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WinSoft Pro" panose="020B0600060200000000" pitchFamily="34" charset="-79"/>
              <a:buChar char="/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WinSoft Pro" panose="020B0600060200000000" pitchFamily="34" charset="-79"/>
              <a:buChar char="/"/>
            </a:pPr>
            <a:r>
              <a:rPr lang="he-IL" b="0" dirty="0">
                <a:solidFill>
                  <a:schemeClr val="tx1"/>
                </a:solidFill>
              </a:rPr>
              <a:t>יחידות הוראה חבויות / גלויות (</a:t>
            </a:r>
            <a:r>
              <a:rPr lang="en-US" b="0" dirty="0">
                <a:solidFill>
                  <a:schemeClr val="tx1"/>
                </a:solidFill>
              </a:rPr>
              <a:t>Collapsed</a:t>
            </a:r>
            <a:r>
              <a:rPr lang="he-IL" b="0" dirty="0">
                <a:solidFill>
                  <a:schemeClr val="tx1"/>
                </a:solidFill>
              </a:rPr>
              <a:t>)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092EB6-2E92-3F89-0DC7-9F309870C535}"/>
              </a:ext>
            </a:extLst>
          </p:cNvPr>
          <p:cNvSpPr txBox="1"/>
          <p:nvPr/>
        </p:nvSpPr>
        <p:spPr>
          <a:xfrm>
            <a:off x="1420263" y="1312172"/>
            <a:ext cx="30388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en-US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he-I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550897-ACCE-F272-5197-CDA99C86DA0D}"/>
              </a:ext>
            </a:extLst>
          </p:cNvPr>
          <p:cNvSpPr txBox="1"/>
          <p:nvPr/>
        </p:nvSpPr>
        <p:spPr>
          <a:xfrm>
            <a:off x="1420265" y="2339034"/>
            <a:ext cx="30388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להסבר כיצד לשנות תצורת קורס</a:t>
            </a:r>
            <a:endParaRPr lang="he-IL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FE1F52-7112-FA6E-A10D-FF174208E333}"/>
              </a:ext>
            </a:extLst>
          </p:cNvPr>
          <p:cNvSpPr txBox="1"/>
          <p:nvPr/>
        </p:nvSpPr>
        <p:spPr>
          <a:xfrm>
            <a:off x="1420263" y="1692703"/>
            <a:ext cx="30388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לרשימת אתרים להורדת תמונות ללא הפרת זכויות יוצרים</a:t>
            </a:r>
            <a:endParaRPr lang="he-IL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D5C2E76-C030-C92D-2958-CBEE7FD57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2342" y="1600718"/>
            <a:ext cx="4532773" cy="39598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5669CCC-0A65-DAA7-F94D-7DB5B35CCD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01" y="3469331"/>
            <a:ext cx="5472547" cy="222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7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" grpId="0"/>
      <p:bldP spid="11" grpId="0"/>
      <p:bldP spid="12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CAD1C8-C133-4271-8B68-BDA8751DB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הגדרות הקורס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B28A8F-E53A-495B-A4E7-72AFD724F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עדכון כותרת הקורס</a:t>
            </a:r>
          </a:p>
          <a:p>
            <a:r>
              <a:rPr lang="he-IL" dirty="0"/>
              <a:t>הסתרת הקורס </a:t>
            </a:r>
            <a:r>
              <a:rPr lang="he-IL" dirty="0" err="1"/>
              <a:t>מלומדיםות</a:t>
            </a:r>
            <a:endParaRPr lang="en-US" dirty="0"/>
          </a:p>
          <a:p>
            <a:r>
              <a:rPr lang="he-IL" dirty="0"/>
              <a:t>החלפת תצורת הקורס</a:t>
            </a:r>
          </a:p>
          <a:p>
            <a:r>
              <a:rPr lang="he-IL" dirty="0"/>
              <a:t>עדכון מספר יחידות הקורס</a:t>
            </a:r>
          </a:p>
          <a:p>
            <a:r>
              <a:rPr lang="he-IL" dirty="0"/>
              <a:t>הוספת תמונה שמייצגת את הקורס "בקורסים שלי"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FE2FB-2BF6-4000-9652-3F588D99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317809-B984-4EF5-885A-50E9158181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e-IL" dirty="0"/>
              <a:t>טיפים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70811D-8ABA-033C-0B06-8F58E3070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724" y="389290"/>
            <a:ext cx="3290903" cy="513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5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CAD1C8-C133-4271-8B68-BDA8751DB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הקורסים שלי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B28A8F-E53A-495B-A4E7-72AFD724F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862" y="1369784"/>
            <a:ext cx="10725016" cy="4846294"/>
          </a:xfrm>
        </p:spPr>
        <p:txBody>
          <a:bodyPr>
            <a:normAutofit/>
          </a:bodyPr>
          <a:lstStyle/>
          <a:p>
            <a:r>
              <a:rPr lang="he-IL" dirty="0"/>
              <a:t>תמונת הקורס</a:t>
            </a:r>
          </a:p>
          <a:p>
            <a:r>
              <a:rPr lang="he-IL" dirty="0"/>
              <a:t>תצוגה</a:t>
            </a:r>
            <a:endParaRPr lang="en-US" dirty="0"/>
          </a:p>
          <a:p>
            <a:pPr lvl="1"/>
            <a:r>
              <a:rPr lang="he-IL" dirty="0"/>
              <a:t>תקציר הקורס</a:t>
            </a:r>
            <a:endParaRPr lang="en-US" dirty="0"/>
          </a:p>
          <a:p>
            <a:pPr lvl="1"/>
            <a:r>
              <a:rPr lang="he-IL" dirty="0"/>
              <a:t>רשימה</a:t>
            </a:r>
          </a:p>
          <a:p>
            <a:pPr lvl="1"/>
            <a:r>
              <a:rPr lang="he-IL" dirty="0"/>
              <a:t>כרטיס</a:t>
            </a:r>
            <a:endParaRPr lang="en-US" dirty="0"/>
          </a:p>
          <a:p>
            <a:r>
              <a:rPr lang="he-IL" dirty="0"/>
              <a:t>סינון</a:t>
            </a:r>
          </a:p>
          <a:p>
            <a:pPr lvl="1"/>
            <a:r>
              <a:rPr lang="he-IL" dirty="0"/>
              <a:t>מסומן בכוכבית</a:t>
            </a:r>
          </a:p>
          <a:p>
            <a:pPr lvl="1"/>
            <a:r>
              <a:rPr lang="he-IL" dirty="0"/>
              <a:t>קורסים פעילים</a:t>
            </a:r>
          </a:p>
          <a:p>
            <a:pPr lvl="1"/>
            <a:r>
              <a:rPr lang="he-IL" dirty="0"/>
              <a:t>פקולטה</a:t>
            </a:r>
          </a:p>
          <a:p>
            <a:pPr lvl="1"/>
            <a:r>
              <a:rPr lang="he-IL" dirty="0"/>
              <a:t>שנה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FE2FB-2BF6-4000-9652-3F588D99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317809-B984-4EF5-885A-50E9158181B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122" y="1005963"/>
            <a:ext cx="10725150" cy="452438"/>
          </a:xfrm>
        </p:spPr>
        <p:txBody>
          <a:bodyPr>
            <a:normAutofit/>
          </a:bodyPr>
          <a:lstStyle/>
          <a:p>
            <a:r>
              <a:rPr lang="he-IL" dirty="0"/>
              <a:t>תצוגה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D93B5B-3106-1796-899C-5FEC0D9C4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44" y="2501990"/>
            <a:ext cx="8190301" cy="308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606DE2-0AFE-5DF5-4159-380E9B340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ניהול הלמידה – שלבי התקדמות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5B09C92-C688-C863-D5BF-6497EBCC7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בהגדרות הקורס לשנות מעקב השלמה ל"זמין":</a:t>
            </a:r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r>
              <a:rPr lang="he-IL" dirty="0"/>
              <a:t>בהגדרת הפעילות לקבוע את התנאים להשלמת הפעילות: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D45939-5E36-6FBC-CA21-C5C2C8D2B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t>23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DFEA5E-4E9C-467C-08F7-710C41EF269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33407" y="1011171"/>
            <a:ext cx="10725150" cy="452438"/>
          </a:xfrm>
        </p:spPr>
        <p:txBody>
          <a:bodyPr/>
          <a:lstStyle/>
          <a:p>
            <a:r>
              <a:rPr lang="he-IL" dirty="0"/>
              <a:t>תנאים להשלמת פעילות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622689-EA33-708D-5F72-A60C195BF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890" y="1601311"/>
            <a:ext cx="2353110" cy="21477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0B8312-470C-A434-23BE-AFD2FB78B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529" y="4109843"/>
            <a:ext cx="4581431" cy="160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5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606DE2-0AFE-5DF5-4159-380E9B340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ניהול הלמידה – שלבי התקדמות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BA26CF-14CA-4987-9653-46681A60A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בהגדרות הפעילות אליה מעוניינים להגביל גישה:</a:t>
            </a:r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pPr marL="0" indent="0">
              <a:buNone/>
            </a:pPr>
            <a:endParaRPr lang="he-IL" dirty="0"/>
          </a:p>
          <a:p>
            <a:r>
              <a:rPr lang="he-IL" dirty="0"/>
              <a:t>ניתן להגביל גישה בהתאם למועד, קבוצה, השלמת פעילות וכדומה: </a:t>
            </a:r>
          </a:p>
          <a:p>
            <a:pPr marL="0" indent="0">
              <a:buNone/>
            </a:pPr>
            <a:r>
              <a:rPr lang="he-IL" dirty="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D45939-5E36-6FBC-CA21-C5C2C8D2B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t>24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DFEA5E-4E9C-467C-08F7-710C41EF26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הגבלת גישה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F56101-9C15-50B7-5C9F-8E5D40031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667" y="1672590"/>
            <a:ext cx="2057864" cy="21408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946F68-A978-D1B9-3862-124C8632E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39" y="3429000"/>
            <a:ext cx="1679172" cy="22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606DE2-0AFE-5DF5-4159-380E9B340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מעקב אחר הלמידה – דוחות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BA26CF-14CA-4987-9653-46681A60A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יומני מעקב</a:t>
            </a:r>
          </a:p>
          <a:p>
            <a:r>
              <a:rPr lang="he-IL" dirty="0"/>
              <a:t>דוח השלמת פעילות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D45939-5E36-6FBC-CA21-C5C2C8D2B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t>25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B3C2E4-A5A9-9E70-F5C8-B208200518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4E9476-3F42-D6D5-3226-9DB2945FA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251" y="2349504"/>
            <a:ext cx="7707874" cy="273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7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606DE2-0AFE-5DF5-4159-380E9B340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דוחות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BA26CF-14CA-4987-9653-46681A60A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ניתן לסנן לפי פעילות או לפי פעולה</a:t>
            </a:r>
          </a:p>
          <a:p>
            <a:r>
              <a:rPr lang="he-IL" dirty="0"/>
              <a:t>ניתן </a:t>
            </a:r>
            <a:r>
              <a:rPr lang="he-IL" dirty="0" err="1"/>
              <a:t>ליצא</a:t>
            </a:r>
            <a:r>
              <a:rPr lang="he-IL" dirty="0"/>
              <a:t> את הדו"ח לאקסל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D45939-5E36-6FBC-CA21-C5C2C8D2B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t>26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DFEA5E-4E9C-467C-08F7-710C41EF26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יומני מעקב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C56CD6-BD8F-D45D-2A38-AD5678993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940" y="2505796"/>
            <a:ext cx="7722379" cy="305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8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606DE2-0AFE-5DF5-4159-380E9B340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דוחות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BA26CF-14CA-4987-9653-46681A60A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תתקבל טבלה עם רשימת הסטודנטים ורשימת הפעילויות</a:t>
            </a:r>
          </a:p>
          <a:p>
            <a:r>
              <a:rPr lang="he-IL" dirty="0"/>
              <a:t>כל פעילות שהשלים </a:t>
            </a:r>
            <a:r>
              <a:rPr lang="he-IL" dirty="0" err="1"/>
              <a:t>סטודנט.ית</a:t>
            </a:r>
            <a:r>
              <a:rPr lang="he-IL" dirty="0"/>
              <a:t> מסומן ב </a:t>
            </a:r>
            <a:r>
              <a:rPr lang="en-US" dirty="0"/>
              <a:t>V</a:t>
            </a:r>
            <a:endParaRPr lang="he-IL" dirty="0"/>
          </a:p>
          <a:p>
            <a:r>
              <a:rPr lang="he-IL" dirty="0"/>
              <a:t>ניתן לייצא את הדו"ח לאקסל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D45939-5E36-6FBC-CA21-C5C2C8D2B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t>27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DFEA5E-4E9C-467C-08F7-710C41EF26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השלמת פעילות</a:t>
            </a:r>
          </a:p>
        </p:txBody>
      </p:sp>
      <p:pic>
        <p:nvPicPr>
          <p:cNvPr id="2064" name="Picture 16">
            <a:extLst>
              <a:ext uri="{FF2B5EF4-FFF2-40B4-BE49-F238E27FC236}">
                <a16:creationId xmlns:a16="http://schemas.microsoft.com/office/drawing/2014/main" id="{CEC390D2-9F27-F812-A345-3333F0D28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101" y="1829122"/>
            <a:ext cx="4830579" cy="384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77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189F3D-B860-3C67-3E34-0C9A0AF18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ניהול תקשורת עם </a:t>
            </a:r>
            <a:r>
              <a:rPr lang="he-IL" dirty="0" err="1"/>
              <a:t>הסטודנטיםיות</a:t>
            </a:r>
            <a:endParaRPr lang="he-I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630BBE-EA6D-F058-DF95-560220FE8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e-IL" dirty="0"/>
          </a:p>
          <a:p>
            <a:r>
              <a:rPr lang="he-IL" dirty="0"/>
              <a:t>שאלת בחירה</a:t>
            </a:r>
          </a:p>
          <a:p>
            <a:endParaRPr lang="he-IL" dirty="0"/>
          </a:p>
          <a:p>
            <a:r>
              <a:rPr lang="he-IL" dirty="0"/>
              <a:t>רישום לשעת קבלה</a:t>
            </a:r>
          </a:p>
          <a:p>
            <a:endParaRPr lang="he-IL" dirty="0"/>
          </a:p>
          <a:p>
            <a:r>
              <a:rPr lang="he-IL" dirty="0"/>
              <a:t>שאלון משוב - </a:t>
            </a:r>
            <a:r>
              <a:rPr lang="he-IL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להסבר</a:t>
            </a:r>
            <a:endParaRPr lang="he-IL" dirty="0"/>
          </a:p>
          <a:p>
            <a:endParaRPr lang="he-IL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62AC14-E565-BD76-916D-9B0241A10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t>28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377C22-9673-9D6C-2357-D50205B959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BD658F-D3F2-287E-0B1E-3B45A1B74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089" y="2062701"/>
            <a:ext cx="557998" cy="5522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7C5254-2E6D-79BE-5315-48F0634A8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8244" y="3018344"/>
            <a:ext cx="642843" cy="4874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BB10ED-F757-1407-699E-4F6BE03F2D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6847" y="3839656"/>
            <a:ext cx="444240" cy="48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6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7E1035-14B2-A028-DA0C-1C1024DB3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רישום לשעות קבלה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2E8BCE-5D90-1B09-D024-85B364228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700" y="1670315"/>
            <a:ext cx="10725016" cy="4499610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F22D09-7FDC-68AA-EB9B-6E7132678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t>29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03517B-4BC3-793B-56D2-518002E098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רישום לשעות קבלה של כל סגל ההוראה של הקורס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388F7C-C46F-4467-9B07-3B2CD57CA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2065" y="1760979"/>
            <a:ext cx="1669775" cy="1266092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620ABC5-8EF1-5D07-9D00-D2F86B4E6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45" y="1670315"/>
            <a:ext cx="8116711" cy="406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16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CAD1C8-C133-4271-8B68-BDA8751D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1" y="365125"/>
            <a:ext cx="10725016" cy="773333"/>
          </a:xfrm>
        </p:spPr>
        <p:txBody>
          <a:bodyPr/>
          <a:lstStyle/>
          <a:p>
            <a:r>
              <a:rPr lang="en-US" dirty="0" err="1"/>
              <a:t>Wooclap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FE2FB-2BF6-4000-9652-3F588D99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115" y="6400440"/>
            <a:ext cx="666884" cy="365125"/>
          </a:xfrm>
        </p:spPr>
        <p:txBody>
          <a:bodyPr/>
          <a:lstStyle/>
          <a:p>
            <a:fld id="{7A6A052B-A0ED-42E3-A42D-476CBA669AF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863372-8763-4BAC-9DB0-72035F7204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0100" y="987646"/>
            <a:ext cx="10725150" cy="350202"/>
          </a:xfrm>
        </p:spPr>
        <p:txBody>
          <a:bodyPr/>
          <a:lstStyle/>
          <a:p>
            <a:r>
              <a:rPr lang="he-IL" dirty="0"/>
              <a:t>כלי דיגיטלי להגברת המעורבות בשיעור הסינכרוני (מקוון או בקמפוס)</a:t>
            </a:r>
            <a:endParaRPr lang="en-US" dirty="0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11" name="Add-in 10">
                <a:extLst>
                  <a:ext uri="{FF2B5EF4-FFF2-40B4-BE49-F238E27FC236}">
                    <a16:creationId xmlns:a16="http://schemas.microsoft.com/office/drawing/2014/main" id="{E2D0CB98-BCC5-BB16-6D23-EC7388EB35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0633446"/>
                  </p:ext>
                </p:extLst>
              </p:nvPr>
            </p:nvGraphicFramePr>
            <p:xfrm>
              <a:off x="1809750" y="1337847"/>
              <a:ext cx="8572500" cy="4472401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11" name="Add-in 10">
                <a:extLst>
                  <a:ext uri="{FF2B5EF4-FFF2-40B4-BE49-F238E27FC236}">
                    <a16:creationId xmlns:a16="http://schemas.microsoft.com/office/drawing/2014/main" id="{E2D0CB98-BCC5-BB16-6D23-EC7388EB354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09750" y="1337847"/>
                <a:ext cx="8572500" cy="447240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363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7E1035-14B2-A028-DA0C-1C1024DB3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רישום לשעות קבלה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BD0F5EE-5854-161D-BAC2-9D6FB449BA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2094" y="987646"/>
            <a:ext cx="5652141" cy="4498975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F22D09-7FDC-68AA-EB9B-6E7132678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t>30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03517B-4BC3-793B-56D2-518002E098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מנקודת מבט </a:t>
            </a:r>
            <a:r>
              <a:rPr lang="he-IL" dirty="0" err="1"/>
              <a:t>הסטודנטיםיות</a:t>
            </a:r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388F7C-C46F-4467-9B07-3B2CD57CA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2065" y="1760979"/>
            <a:ext cx="1669775" cy="126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4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189F3D-B860-3C67-3E34-0C9A0AF18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ניהול מטלות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630BBE-EA6D-F058-DF95-560220FE8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הגשת מטלות בצוות – </a:t>
            </a:r>
            <a:r>
              <a:rPr lang="he-IL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להסבר</a:t>
            </a:r>
            <a:endParaRPr lang="he-IL" dirty="0"/>
          </a:p>
          <a:p>
            <a:pPr marL="0" indent="0">
              <a:buNone/>
            </a:pPr>
            <a:endParaRPr lang="he-IL" dirty="0"/>
          </a:p>
          <a:p>
            <a:r>
              <a:rPr lang="he-IL" dirty="0" err="1"/>
              <a:t>תלמידיםות</a:t>
            </a:r>
            <a:r>
              <a:rPr lang="he-IL" dirty="0"/>
              <a:t> </a:t>
            </a:r>
            <a:r>
              <a:rPr lang="he-IL" dirty="0" err="1"/>
              <a:t>יוצריםות</a:t>
            </a:r>
            <a:r>
              <a:rPr lang="he-IL" dirty="0"/>
              <a:t> </a:t>
            </a:r>
            <a:r>
              <a:rPr lang="he-IL" dirty="0" err="1"/>
              <a:t>ובוחריםות</a:t>
            </a:r>
            <a:r>
              <a:rPr lang="he-IL" dirty="0"/>
              <a:t> קבוצה – ח ד ש!</a:t>
            </a:r>
          </a:p>
          <a:p>
            <a:endParaRPr lang="he-IL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62AC14-E565-BD76-916D-9B0241A10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t>31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5C8D0F-2417-C552-83C9-A82E4310BF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8E1BA7A-5F97-F2C5-84DC-42AE01883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152" y="2620503"/>
            <a:ext cx="1450911" cy="58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7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EA31BF-CAB3-4E39-789F-12F4DF5D22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רכיבים ללמידה </a:t>
            </a:r>
            <a:br>
              <a:rPr lang="he-IL" dirty="0">
                <a:solidFill>
                  <a:schemeClr val="tx1"/>
                </a:solidFill>
              </a:rPr>
            </a:br>
            <a:r>
              <a:rPr lang="he-IL" dirty="0">
                <a:solidFill>
                  <a:schemeClr val="tx1"/>
                </a:solidFill>
              </a:rPr>
              <a:t>א-סינכרונית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8E50AAF-C395-7A99-73A8-8E5A9756ED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וידאו ללמידה עצמית</a:t>
            </a:r>
          </a:p>
        </p:txBody>
      </p:sp>
    </p:spTree>
    <p:extLst>
      <p:ext uri="{BB962C8B-B14F-4D97-AF65-F5344CB8AC3E}">
        <p14:creationId xmlns:p14="http://schemas.microsoft.com/office/powerpoint/2010/main" val="410997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CAD1C8-C133-4271-8B68-BDA8751D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1" y="365125"/>
            <a:ext cx="10725016" cy="773333"/>
          </a:xfrm>
        </p:spPr>
        <p:txBody>
          <a:bodyPr/>
          <a:lstStyle/>
          <a:p>
            <a:r>
              <a:rPr lang="he-IL" dirty="0"/>
              <a:t>וידאו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B28A8F-E53A-495B-A4E7-72AFD724F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672590"/>
            <a:ext cx="10725016" cy="4499610"/>
          </a:xfrm>
        </p:spPr>
        <p:txBody>
          <a:bodyPr/>
          <a:lstStyle/>
          <a:p>
            <a:r>
              <a:rPr lang="he-IL" dirty="0"/>
              <a:t>הקלטות זום (כולל הקלטות שיעורים שהתקיימו בכיתות ההיברידיות) – נוהל דומה לשנת הלימודים תשפ"ג </a:t>
            </a:r>
          </a:p>
          <a:p>
            <a:pPr lvl="1"/>
            <a:r>
              <a:rPr lang="he-IL" dirty="0"/>
              <a:t>הקלטות מתוך המודל יעלו אוטומטית לאתר הקורס  - בעת יבוא, ההקלטות משנים קודמות לא עוברות, </a:t>
            </a:r>
            <a:r>
              <a:rPr lang="he-IL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ויש לפרסם אותן</a:t>
            </a:r>
            <a:endParaRPr lang="he-IL" dirty="0">
              <a:solidFill>
                <a:schemeClr val="tx2"/>
              </a:solidFill>
            </a:endParaRPr>
          </a:p>
          <a:p>
            <a:pPr lvl="1"/>
            <a:r>
              <a:rPr lang="he-IL" dirty="0"/>
              <a:t>הקלטות שנעשות מחוץ למודל יש להעלות ל </a:t>
            </a:r>
            <a:r>
              <a:rPr lang="en-US" dirty="0"/>
              <a:t>course Media </a:t>
            </a:r>
            <a:r>
              <a:rPr lang="he-IL" dirty="0"/>
              <a:t> (ולא להסתמך על קישורי זום) </a:t>
            </a:r>
            <a:r>
              <a:rPr lang="he-IL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להסבר</a:t>
            </a:r>
            <a:endParaRPr lang="en-US" dirty="0"/>
          </a:p>
          <a:p>
            <a:r>
              <a:rPr lang="he-IL" dirty="0"/>
              <a:t>יצירת </a:t>
            </a:r>
            <a:r>
              <a:rPr lang="he-IL" b="1" dirty="0"/>
              <a:t>קישור להקלטה </a:t>
            </a:r>
            <a:r>
              <a:rPr lang="he-IL" dirty="0"/>
              <a:t>ליחידת הלימוד הרלוונטית באתר הקורס (עובר בעת יבוא תכני הקורס) - </a:t>
            </a:r>
            <a:r>
              <a:rPr lang="he-IL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להסבר</a:t>
            </a:r>
            <a:r>
              <a:rPr lang="he-IL" dirty="0"/>
              <a:t> </a:t>
            </a:r>
          </a:p>
          <a:p>
            <a:pPr lvl="1"/>
            <a:endParaRPr lang="he-IL" dirty="0"/>
          </a:p>
          <a:p>
            <a:pPr marL="457200" lvl="1" indent="0">
              <a:buNone/>
            </a:pPr>
            <a:r>
              <a:rPr lang="he-IL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למידע נוסף לגבי ניהול וידאו</a:t>
            </a:r>
            <a:endParaRPr lang="he-IL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FE2FB-2BF6-4000-9652-3F588D99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115" y="6400440"/>
            <a:ext cx="666884" cy="365125"/>
          </a:xfrm>
        </p:spPr>
        <p:txBody>
          <a:bodyPr/>
          <a:lstStyle/>
          <a:p>
            <a:fld id="{7A6A052B-A0ED-42E3-A42D-476CBA669AF3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863372-8763-4BAC-9DB0-72035F7204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0100" y="987646"/>
            <a:ext cx="10725150" cy="350202"/>
          </a:xfrm>
        </p:spPr>
        <p:txBody>
          <a:bodyPr/>
          <a:lstStyle/>
          <a:p>
            <a:r>
              <a:rPr lang="en-US" dirty="0"/>
              <a:t>Course Media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778513-9E8E-FB0F-4653-FB55C39C4A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484" y="3346352"/>
            <a:ext cx="5395916" cy="240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6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CAD1C8-C133-4271-8B68-BDA8751DB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וידאו – מטרות פדגוגיות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B28A8F-E53A-495B-A4E7-72AFD724F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הכנה לשיעור – תיאוריה, מושגים מרכזיים, הגדרות וכדומה</a:t>
            </a:r>
          </a:p>
          <a:p>
            <a:r>
              <a:rPr lang="he-IL" dirty="0"/>
              <a:t>חזרה על נושאים מרכזיים שהוצגו בשיעור </a:t>
            </a:r>
          </a:p>
          <a:p>
            <a:r>
              <a:rPr lang="en-US" dirty="0"/>
              <a:t>- H5P</a:t>
            </a:r>
            <a:r>
              <a:rPr lang="he-IL" dirty="0"/>
              <a:t> הוספת שאלות פופ-אפ אינטראקטיביות </a:t>
            </a:r>
            <a:endParaRPr lang="en-US" dirty="0"/>
          </a:p>
          <a:p>
            <a:pPr lvl="1"/>
            <a:r>
              <a:rPr lang="he-IL" dirty="0"/>
              <a:t>לצפייה פעילה</a:t>
            </a:r>
            <a:endParaRPr lang="en-US" dirty="0"/>
          </a:p>
          <a:p>
            <a:pPr lvl="1"/>
            <a:r>
              <a:rPr lang="he-IL" dirty="0"/>
              <a:t>בדיקת הבנה</a:t>
            </a:r>
          </a:p>
          <a:p>
            <a:pPr lvl="1"/>
            <a:r>
              <a:rPr lang="he-IL" dirty="0"/>
              <a:t>הגברת מעורבות</a:t>
            </a:r>
            <a:endParaRPr lang="en-US" dirty="0"/>
          </a:p>
          <a:p>
            <a:r>
              <a:rPr lang="en-US" dirty="0"/>
              <a:t>H5P</a:t>
            </a:r>
            <a:r>
              <a:rPr lang="he-IL" dirty="0"/>
              <a:t> - אפשרויות:</a:t>
            </a:r>
          </a:p>
          <a:p>
            <a:pPr lvl="1"/>
            <a:r>
              <a:rPr lang="he-IL" dirty="0"/>
              <a:t>הוספת שאלות לסרטון </a:t>
            </a:r>
            <a:r>
              <a:rPr lang="he-IL" dirty="0" err="1"/>
              <a:t>יוטיוב</a:t>
            </a:r>
            <a:r>
              <a:rPr lang="he-IL" dirty="0"/>
              <a:t> - </a:t>
            </a:r>
            <a:r>
              <a:rPr lang="he-IL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להסבר</a:t>
            </a:r>
            <a:endParaRPr lang="en-US" dirty="0"/>
          </a:p>
          <a:p>
            <a:pPr lvl="1"/>
            <a:r>
              <a:rPr lang="he-IL" dirty="0"/>
              <a:t>הוספת שאלות לסרטון שעלה ל</a:t>
            </a:r>
            <a:r>
              <a:rPr lang="en-US" dirty="0"/>
              <a:t>Course Media</a:t>
            </a:r>
            <a:r>
              <a:rPr lang="he-IL" dirty="0"/>
              <a:t> - </a:t>
            </a:r>
            <a:r>
              <a:rPr lang="he-IL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להסבר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FE2FB-2BF6-4000-9652-3F588D99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317809-B984-4EF5-885A-50E9158181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H5P</a:t>
            </a:r>
          </a:p>
        </p:txBody>
      </p:sp>
    </p:spTree>
    <p:extLst>
      <p:ext uri="{BB962C8B-B14F-4D97-AF65-F5344CB8AC3E}">
        <p14:creationId xmlns:p14="http://schemas.microsoft.com/office/powerpoint/2010/main" val="226620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CAD1C8-C133-4271-8B68-BDA8751DB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H5P</a:t>
            </a:r>
            <a:r>
              <a:rPr lang="he-IL" dirty="0"/>
              <a:t> – שאלות אינטראקטיביות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FE2FB-2BF6-4000-9652-3F588D99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317809-B984-4EF5-885A-50E9158181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e-IL" dirty="0"/>
              <a:t>דוגמא</a:t>
            </a:r>
            <a:endParaRPr lang="en-US" dirty="0"/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9E59EFB2-9E43-F17B-31E3-E1FEA7FFE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055" y="1213913"/>
            <a:ext cx="6893890" cy="449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9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EA31BF-CAB3-4E39-789F-12F4DF5D22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רכיבים ללמידה </a:t>
            </a:r>
            <a:br>
              <a:rPr lang="he-IL" dirty="0">
                <a:solidFill>
                  <a:schemeClr val="tx1"/>
                </a:solidFill>
              </a:rPr>
            </a:br>
            <a:r>
              <a:rPr lang="he-IL" dirty="0">
                <a:solidFill>
                  <a:schemeClr val="tx1"/>
                </a:solidFill>
              </a:rPr>
              <a:t>א-סינכרונית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8E50AAF-C395-7A99-73A8-8E5A9756ED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יישום, הטמעה, תרגול, בדיקת הבנה</a:t>
            </a:r>
          </a:p>
        </p:txBody>
      </p:sp>
    </p:spTree>
    <p:extLst>
      <p:ext uri="{BB962C8B-B14F-4D97-AF65-F5344CB8AC3E}">
        <p14:creationId xmlns:p14="http://schemas.microsoft.com/office/powerpoint/2010/main" val="891162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CAD1C8-C133-4271-8B68-BDA8751DB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בוחן מקוון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B28A8F-E53A-495B-A4E7-72AFD724F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תרגול</a:t>
            </a:r>
          </a:p>
          <a:p>
            <a:r>
              <a:rPr lang="he-IL" dirty="0"/>
              <a:t>בדיקת ידע והבנה</a:t>
            </a:r>
            <a:endParaRPr lang="en-US" dirty="0"/>
          </a:p>
          <a:p>
            <a:r>
              <a:rPr lang="he-IL" dirty="0"/>
              <a:t>הכנה לשיעור </a:t>
            </a:r>
          </a:p>
          <a:p>
            <a:pPr lvl="1"/>
            <a:r>
              <a:rPr lang="he-IL" dirty="0"/>
              <a:t>בוחן על מאמר לקראת השיעור</a:t>
            </a:r>
          </a:p>
          <a:p>
            <a:pPr lvl="1"/>
            <a:r>
              <a:rPr lang="he-IL" dirty="0"/>
              <a:t>בוחן על סרטון</a:t>
            </a:r>
          </a:p>
          <a:p>
            <a:pPr lvl="1"/>
            <a:endParaRPr lang="he-IL" dirty="0"/>
          </a:p>
          <a:p>
            <a:pPr marL="457200" lvl="1" indent="0">
              <a:buNone/>
            </a:pPr>
            <a:r>
              <a:rPr lang="he-IL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למידע לגבי יצירת בחנים מקוונים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FE2FB-2BF6-4000-9652-3F588D99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317809-B984-4EF5-885A-50E9158181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e-IL" dirty="0"/>
              <a:t>להשגת מטרות פדגוגיות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72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CAD1C8-C133-4271-8B68-BDA8751DB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הגשת מטלה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B28A8F-E53A-495B-A4E7-72AFD724F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תיבת הגשה: מועדים, צוותים, קבוצות</a:t>
            </a:r>
          </a:p>
          <a:p>
            <a:r>
              <a:rPr lang="he-IL" dirty="0"/>
              <a:t>בדיקת העבודות מבלי להורידן למחשב האישי</a:t>
            </a:r>
          </a:p>
          <a:p>
            <a:r>
              <a:rPr lang="he-IL" dirty="0"/>
              <a:t>אפשרות בדיקה ב </a:t>
            </a:r>
            <a:r>
              <a:rPr lang="en-US" dirty="0" err="1"/>
              <a:t>Tomagrade</a:t>
            </a:r>
            <a:r>
              <a:rPr lang="he-IL" dirty="0"/>
              <a:t> </a:t>
            </a:r>
          </a:p>
          <a:p>
            <a:r>
              <a:rPr lang="he-IL" dirty="0"/>
              <a:t>בדיקת מקוריות </a:t>
            </a:r>
            <a:r>
              <a:rPr lang="en-US" dirty="0"/>
              <a:t>Originality</a:t>
            </a:r>
          </a:p>
          <a:p>
            <a:endParaRPr lang="he-IL" dirty="0"/>
          </a:p>
          <a:p>
            <a:pPr marL="0" indent="0">
              <a:buNone/>
            </a:pPr>
            <a:r>
              <a:rPr lang="he-IL" dirty="0"/>
              <a:t>		</a:t>
            </a:r>
            <a:r>
              <a:rPr lang="he-IL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למידע נוסף </a:t>
            </a:r>
            <a:endParaRPr lang="he-I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FE2FB-2BF6-4000-9652-3F588D99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317809-B984-4EF5-885A-50E9158181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e-IL" dirty="0"/>
              <a:t>כותרת משנה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9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CAD1C8-C133-4271-8B68-BDA8751DB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B28A8F-E53A-495B-A4E7-72AFD724F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1962" y="1672424"/>
            <a:ext cx="4913153" cy="4194050"/>
          </a:xfrm>
        </p:spPr>
        <p:txBody>
          <a:bodyPr>
            <a:normAutofit/>
          </a:bodyPr>
          <a:lstStyle/>
          <a:p>
            <a:r>
              <a:rPr lang="he-IL" dirty="0"/>
              <a:t>יש להפעיל את הרכיב בהגדרות המטלה לפני הגשת המטלות </a:t>
            </a:r>
          </a:p>
          <a:p>
            <a:r>
              <a:rPr lang="he-IL" dirty="0"/>
              <a:t>באמצעות הרכיב כל עבודה נבדקת מול מאגר כל העבודות שהוגשו תוך הפעלת הרכיב – במוסד שלנו ובמוסדות אחרים</a:t>
            </a:r>
          </a:p>
          <a:p>
            <a:endParaRPr lang="en-US" dirty="0"/>
          </a:p>
          <a:p>
            <a:endParaRPr lang="he-IL" dirty="0"/>
          </a:p>
          <a:p>
            <a:pPr marL="0" indent="0">
              <a:buNone/>
            </a:pPr>
            <a:r>
              <a:rPr lang="he-IL" dirty="0"/>
              <a:t>		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FE2FB-2BF6-4000-9652-3F588D99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4ABFFD-8C21-3524-816F-E01B1BD6C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42" y="1672424"/>
            <a:ext cx="5904382" cy="311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9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39C72-1BA7-13E3-24BC-71F4B5F0A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Wooclap</a:t>
            </a:r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6A408-F378-6978-E5F3-661C1703C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t>4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C725B-ECC0-2EEF-D40F-32CC1DB74D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e-IL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6" name="Add-in 5">
                <a:extLst>
                  <a:ext uri="{FF2B5EF4-FFF2-40B4-BE49-F238E27FC236}">
                    <a16:creationId xmlns:a16="http://schemas.microsoft.com/office/drawing/2014/main" id="{FB1438F2-F814-461C-7881-7094064EC4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8329354"/>
                  </p:ext>
                </p:extLst>
              </p:nvPr>
            </p:nvGraphicFramePr>
            <p:xfrm>
              <a:off x="1809750" y="1512709"/>
              <a:ext cx="8572500" cy="4229805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6" name="Add-in 5">
                <a:extLst>
                  <a:ext uri="{FF2B5EF4-FFF2-40B4-BE49-F238E27FC236}">
                    <a16:creationId xmlns:a16="http://schemas.microsoft.com/office/drawing/2014/main" id="{FB1438F2-F814-461C-7881-7094064EC4C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09750" y="1512709"/>
                <a:ext cx="8572500" cy="422980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288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CAD1C8-C133-4271-8B68-BDA8751DB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B28A8F-E53A-495B-A4E7-72AFD724F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8070" y="1672589"/>
            <a:ext cx="5167045" cy="4389544"/>
          </a:xfrm>
        </p:spPr>
        <p:txBody>
          <a:bodyPr>
            <a:normAutofit fontScale="92500"/>
          </a:bodyPr>
          <a:lstStyle/>
          <a:p>
            <a:r>
              <a:rPr lang="he-IL" dirty="0"/>
              <a:t>יש להפעיל את הרכיב בהגדרות המטלה לפני הגשת המטלות </a:t>
            </a:r>
          </a:p>
          <a:p>
            <a:r>
              <a:rPr lang="he-IL" dirty="0"/>
              <a:t>באמצעות הרכיב כל עבודה נבדקת מול מאגר כל העבודות שהוגשו תוך הפעלת הרכיב – במוסד שלנו ובמוסדות אחרים</a:t>
            </a:r>
          </a:p>
          <a:p>
            <a:r>
              <a:rPr lang="he-IL" dirty="0"/>
              <a:t>מתקבל דוח המסמן את המקומות בהם יש חשד להעתקה + קישורים למטלה המקורית. אם הקישור מפנה לאתר של מרצה אחר או של מוסד אחר יש לפנות לצוות הוראה מתוקשבת על מנת לקבל גישה למקור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elearn@bgu.ac.il</a:t>
            </a:r>
            <a:endParaRPr lang="he-IL" dirty="0"/>
          </a:p>
          <a:p>
            <a:endParaRPr lang="en-US" dirty="0"/>
          </a:p>
          <a:p>
            <a:r>
              <a:rPr lang="he-IL" dirty="0"/>
              <a:t>למידע נוסף</a:t>
            </a:r>
          </a:p>
          <a:p>
            <a:pPr marL="0" indent="0">
              <a:buNone/>
            </a:pPr>
            <a:r>
              <a:rPr lang="he-IL" dirty="0"/>
              <a:t>		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FE2FB-2BF6-4000-9652-3F588D99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317809-B984-4EF5-885A-50E9158181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e-IL" dirty="0"/>
              <a:t>דו"ח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7D4305-F21E-7624-6333-1F5836C79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278" y="751791"/>
            <a:ext cx="4538198" cy="470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1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CAD1C8-C133-4271-8B68-BDA8751DB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הגשת מטלה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B28A8F-E53A-495B-A4E7-72AFD724F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תיבת הגשה</a:t>
            </a:r>
          </a:p>
          <a:p>
            <a:r>
              <a:rPr lang="he-IL" dirty="0"/>
              <a:t>בדיקת העבודות מבלי להורידן למחשב האישי</a:t>
            </a:r>
          </a:p>
          <a:p>
            <a:r>
              <a:rPr lang="he-IL" dirty="0"/>
              <a:t>בדיקת מקוריות </a:t>
            </a:r>
            <a:r>
              <a:rPr lang="en-US" dirty="0"/>
              <a:t>Originality</a:t>
            </a:r>
          </a:p>
          <a:p>
            <a:r>
              <a:rPr lang="he-IL" dirty="0"/>
              <a:t>אפשרות בדיקה ב </a:t>
            </a:r>
            <a:r>
              <a:rPr lang="en-US" dirty="0" err="1"/>
              <a:t>Tomagrade</a:t>
            </a:r>
            <a:r>
              <a:rPr lang="he-IL" dirty="0"/>
              <a:t> </a:t>
            </a:r>
          </a:p>
          <a:p>
            <a:r>
              <a:rPr lang="he-IL" dirty="0"/>
              <a:t>הוספת רכיב "קישור פעילויות" </a:t>
            </a:r>
            <a:r>
              <a:rPr lang="he-IL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להסבר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FE2FB-2BF6-4000-9652-3F588D99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317809-B984-4EF5-885A-50E9158181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e-IL" dirty="0"/>
              <a:t>כותרת משנה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C443F5-F0B8-464C-0C6C-30D204CF5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33" y="2113936"/>
            <a:ext cx="4361620" cy="13202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D447E9-7409-2AA2-E464-477171BCA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033" y="3768893"/>
            <a:ext cx="4568698" cy="118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8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EA31BF-CAB3-4E39-789F-12F4DF5D22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רכיבים ללמידה </a:t>
            </a:r>
            <a:br>
              <a:rPr lang="he-IL" dirty="0">
                <a:solidFill>
                  <a:schemeClr val="tx1"/>
                </a:solidFill>
              </a:rPr>
            </a:br>
            <a:r>
              <a:rPr lang="he-IL" dirty="0">
                <a:solidFill>
                  <a:schemeClr val="tx1"/>
                </a:solidFill>
              </a:rPr>
              <a:t>א-סינכרונית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8E50AAF-C395-7A99-73A8-8E5A9756ED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למידה שיתופית</a:t>
            </a:r>
          </a:p>
        </p:txBody>
      </p:sp>
    </p:spTree>
    <p:extLst>
      <p:ext uri="{BB962C8B-B14F-4D97-AF65-F5344CB8AC3E}">
        <p14:creationId xmlns:p14="http://schemas.microsoft.com/office/powerpoint/2010/main" val="3532645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CAD1C8-C133-4271-8B68-BDA8751DB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Perusall</a:t>
            </a:r>
            <a:r>
              <a:rPr lang="en-US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B28A8F-E53A-495B-A4E7-72AFD724F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כלי שיתופי המיועד לקריאת מאמרים וספרים, תוך כתיבת הערות</a:t>
            </a:r>
          </a:p>
          <a:p>
            <a:r>
              <a:rPr lang="he-IL" dirty="0"/>
              <a:t>מאפשר הצגת שאלות וניהול דיון מרובה משתתפים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FE2FB-2BF6-4000-9652-3F588D99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5D1DA0-4DF8-47DF-A6F2-0CE376E5CF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 err="1"/>
              <a:t>אנוטציה</a:t>
            </a:r>
            <a:r>
              <a:rPr lang="he-IL" dirty="0"/>
              <a:t> על גבי טקסט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FC7BEF-09CD-6BA1-2BE0-8EDBCBA3A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84" y="2603562"/>
            <a:ext cx="6718607" cy="308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2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CAD1C8-C133-4271-8B68-BDA8751DB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Annoto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B28A8F-E53A-495B-A4E7-72AFD724F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err="1"/>
              <a:t>אנליטיקות</a:t>
            </a:r>
            <a:r>
              <a:rPr lang="he-IL" dirty="0"/>
              <a:t> צפייה </a:t>
            </a:r>
            <a:r>
              <a:rPr lang="he-IL" dirty="0" err="1"/>
              <a:t>בוידאו</a:t>
            </a:r>
            <a:endParaRPr lang="he-IL" dirty="0"/>
          </a:p>
          <a:p>
            <a:r>
              <a:rPr lang="he-IL" dirty="0" err="1"/>
              <a:t>אנוטציה</a:t>
            </a:r>
            <a:r>
              <a:rPr lang="he-IL" dirty="0"/>
              <a:t> על גבי וידאו</a:t>
            </a:r>
            <a:endParaRPr lang="en-US" dirty="0"/>
          </a:p>
          <a:p>
            <a:pPr lvl="1"/>
            <a:r>
              <a:rPr lang="he-IL" dirty="0"/>
              <a:t>מחברת אישית</a:t>
            </a:r>
            <a:endParaRPr lang="en-US" dirty="0"/>
          </a:p>
          <a:p>
            <a:pPr lvl="1"/>
            <a:r>
              <a:rPr lang="he-IL" dirty="0"/>
              <a:t>דיון ציבורי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FE2FB-2BF6-4000-9652-3F588D99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317809-B984-4EF5-885A-50E9158181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e-IL" dirty="0" err="1"/>
              <a:t>אנוטציה</a:t>
            </a:r>
            <a:r>
              <a:rPr lang="he-IL" dirty="0"/>
              <a:t> על גבי וידאו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4AD583-2AF9-6946-1934-094BF2FF6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402" y="1672590"/>
            <a:ext cx="7063531" cy="401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9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CAD1C8-C133-4271-8B68-BDA8751DB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StudentQuiz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B28A8F-E53A-495B-A4E7-72AFD724F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יצירת מאגרי שאלות שיתופיים בתוך אתר המודל של הקורס</a:t>
            </a:r>
            <a:endParaRPr lang="en-US" dirty="0"/>
          </a:p>
          <a:p>
            <a:r>
              <a:rPr lang="he-IL" dirty="0"/>
              <a:t>פרסום שאלות באו​פן </a:t>
            </a:r>
            <a:r>
              <a:rPr lang="he-IL" dirty="0" err="1"/>
              <a:t>מיידי</a:t>
            </a:r>
            <a:r>
              <a:rPr lang="he-IL" dirty="0"/>
              <a:t> או רק לאחר אישור סגל הקורס</a:t>
            </a:r>
          </a:p>
          <a:p>
            <a:r>
              <a:rPr lang="he-IL" dirty="0"/>
              <a:t>שיוך השאלות לבחנים, דירוג השאלות ומתן הערות</a:t>
            </a:r>
          </a:p>
          <a:p>
            <a:r>
              <a:rPr lang="he-IL" dirty="0"/>
              <a:t>מתן ציון (על חיבור שאלות / על מענה על שאלות של </a:t>
            </a:r>
            <a:r>
              <a:rPr lang="he-IL" dirty="0" err="1"/>
              <a:t>עמיתים.ות</a:t>
            </a:r>
            <a:r>
              <a:rPr lang="he-IL" dirty="0"/>
              <a:t>)</a:t>
            </a:r>
          </a:p>
          <a:p>
            <a:r>
              <a:rPr lang="he-IL" dirty="0"/>
              <a:t>הוספת השאלות שחיברו </a:t>
            </a:r>
            <a:r>
              <a:rPr lang="he-IL" dirty="0" err="1"/>
              <a:t>הסטודנטים.יות</a:t>
            </a:r>
            <a:r>
              <a:rPr lang="he-IL" dirty="0"/>
              <a:t> למאגר השאלות באתר הקורס – הרחבת מאגר שאלות הקורס</a:t>
            </a:r>
          </a:p>
          <a:p>
            <a:pPr marL="0" indent="0">
              <a:buNone/>
            </a:pPr>
            <a:r>
              <a:rPr lang="he-IL" dirty="0"/>
              <a:t>     </a:t>
            </a:r>
            <a:r>
              <a:rPr lang="he-IL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למידע נוסף</a:t>
            </a:r>
            <a:endParaRPr lang="he-IL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FE2FB-2BF6-4000-9652-3F588D99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317809-B984-4EF5-885A-50E9158181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e-IL" dirty="0" err="1"/>
              <a:t>סטודנטיםיות</a:t>
            </a:r>
            <a:r>
              <a:rPr lang="he-IL" dirty="0"/>
              <a:t> </a:t>
            </a:r>
            <a:r>
              <a:rPr lang="he-IL" dirty="0" err="1"/>
              <a:t>מחבריםות</a:t>
            </a:r>
            <a:r>
              <a:rPr lang="he-IL" dirty="0"/>
              <a:t> שאלות לבוחן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63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62EC238-58BD-6104-020A-186786F1E25D}"/>
              </a:ext>
            </a:extLst>
          </p:cNvPr>
          <p:cNvSpPr txBox="1">
            <a:spLocks/>
          </p:cNvSpPr>
          <p:nvPr/>
        </p:nvSpPr>
        <p:spPr>
          <a:xfrm>
            <a:off x="0" y="293226"/>
            <a:ext cx="12000089" cy="109356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b="1" dirty="0"/>
              <a:t>המשאבים שהיחידה מעמידה </a:t>
            </a:r>
            <a:r>
              <a:rPr lang="he-IL" sz="3600" b="1" dirty="0" err="1"/>
              <a:t>לרשותכםן</a:t>
            </a:r>
            <a:endParaRPr lang="he-IL" sz="3600" b="1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0FD35EF-7EE7-2B7E-CEFB-8DF70A109023}"/>
              </a:ext>
            </a:extLst>
          </p:cNvPr>
          <p:cNvSpPr/>
          <p:nvPr/>
        </p:nvSpPr>
        <p:spPr>
          <a:xfrm>
            <a:off x="4131733" y="1542885"/>
            <a:ext cx="4991243" cy="68774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/>
              <a:t>מימון פיתוח חומרים דיגיטליים</a:t>
            </a:r>
            <a:endParaRPr lang="en-IL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AE6D65B-A8C5-52D5-0A7E-3835A983F5CB}"/>
              </a:ext>
            </a:extLst>
          </p:cNvPr>
          <p:cNvSpPr/>
          <p:nvPr/>
        </p:nvSpPr>
        <p:spPr>
          <a:xfrm>
            <a:off x="4145976" y="3403186"/>
            <a:ext cx="4976999" cy="62452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/>
              <a:t>ייעוץ אישי בהתאמת ההוראה</a:t>
            </a:r>
            <a:endParaRPr lang="en-IL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BB87269-B29A-BBEB-F532-1A5250EE1D85}"/>
              </a:ext>
            </a:extLst>
          </p:cNvPr>
          <p:cNvSpPr/>
          <p:nvPr/>
        </p:nvSpPr>
        <p:spPr>
          <a:xfrm>
            <a:off x="4131733" y="2499599"/>
            <a:ext cx="4976999" cy="62870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dirty="0"/>
              <a:t>סיוע טכני בהכנת חומרים: עיבוד סרטונים קיימים</a:t>
            </a:r>
            <a:endParaRPr lang="en-IL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254418-763B-2FB6-35FF-24E392C6B7ED}"/>
              </a:ext>
            </a:extLst>
          </p:cNvPr>
          <p:cNvSpPr/>
          <p:nvPr/>
        </p:nvSpPr>
        <p:spPr>
          <a:xfrm>
            <a:off x="4145976" y="4245911"/>
            <a:ext cx="4991243" cy="620854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/>
              <a:t>סדנאות והדרכות</a:t>
            </a:r>
            <a:endParaRPr lang="en-IL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BD5C587-7EFA-9190-0287-36C7E287300D}"/>
              </a:ext>
            </a:extLst>
          </p:cNvPr>
          <p:cNvSpPr/>
          <p:nvPr/>
        </p:nvSpPr>
        <p:spPr>
          <a:xfrm>
            <a:off x="4145976" y="5084964"/>
            <a:ext cx="4991243" cy="62085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dirty="0"/>
              <a:t>מדריכים להוראה בעת חירום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65568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2499A5-9550-7DEB-3940-B75F9C52E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2057" y="1088365"/>
            <a:ext cx="3420060" cy="2133601"/>
          </a:xfrm>
        </p:spPr>
        <p:txBody>
          <a:bodyPr>
            <a:normAutofit/>
          </a:bodyPr>
          <a:lstStyle/>
          <a:p>
            <a:r>
              <a:rPr lang="he-IL" sz="6600">
                <a:solidFill>
                  <a:schemeClr val="bg1"/>
                </a:solidFill>
              </a:rPr>
              <a:t>תודה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1028" name="Picture 4" descr="החטיפה לעזה (מלחמת חרבות ברזל) – ויקיפדיה">
            <a:extLst>
              <a:ext uri="{FF2B5EF4-FFF2-40B4-BE49-F238E27FC236}">
                <a16:creationId xmlns:a16="http://schemas.microsoft.com/office/drawing/2014/main" id="{55DFF980-EB4F-95BA-9EC0-B6176C7A9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3" y="2712364"/>
            <a:ext cx="5700712" cy="403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97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CAD1C8-C133-4271-8B68-BDA8751D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1" y="365125"/>
            <a:ext cx="10725016" cy="773333"/>
          </a:xfrm>
        </p:spPr>
        <p:txBody>
          <a:bodyPr/>
          <a:lstStyle/>
          <a:p>
            <a:r>
              <a:rPr lang="en-US" dirty="0" err="1"/>
              <a:t>Wooclap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FE2FB-2BF6-4000-9652-3F588D99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115" y="6400440"/>
            <a:ext cx="666884" cy="365125"/>
          </a:xfrm>
        </p:spPr>
        <p:txBody>
          <a:bodyPr/>
          <a:lstStyle/>
          <a:p>
            <a:fld id="{7A6A052B-A0ED-42E3-A42D-476CBA669AF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863372-8763-4BAC-9DB0-72035F7204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0100" y="987646"/>
            <a:ext cx="10725150" cy="350202"/>
          </a:xfrm>
        </p:spPr>
        <p:txBody>
          <a:bodyPr/>
          <a:lstStyle/>
          <a:p>
            <a:r>
              <a:rPr lang="he-IL" dirty="0"/>
              <a:t>השימוש שלי במודל:</a:t>
            </a:r>
            <a:endParaRPr lang="en-US" dirty="0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3" name="Add-in 2">
                <a:extLst>
                  <a:ext uri="{FF2B5EF4-FFF2-40B4-BE49-F238E27FC236}">
                    <a16:creationId xmlns:a16="http://schemas.microsoft.com/office/drawing/2014/main" id="{1B3A3C51-1BE1-C015-CE79-3452B8993E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1130087"/>
                  </p:ext>
                </p:extLst>
              </p:nvPr>
            </p:nvGraphicFramePr>
            <p:xfrm>
              <a:off x="1110954" y="987646"/>
              <a:ext cx="8315058" cy="4695132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3" name="Add-in 2">
                <a:extLst>
                  <a:ext uri="{FF2B5EF4-FFF2-40B4-BE49-F238E27FC236}">
                    <a16:creationId xmlns:a16="http://schemas.microsoft.com/office/drawing/2014/main" id="{1B3A3C51-1BE1-C015-CE79-3452B8993EF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0954" y="987646"/>
                <a:ext cx="8315058" cy="469513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867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CAD1C8-C133-4271-8B68-BDA8751D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1" y="365125"/>
            <a:ext cx="10725016" cy="773333"/>
          </a:xfrm>
        </p:spPr>
        <p:txBody>
          <a:bodyPr/>
          <a:lstStyle/>
          <a:p>
            <a:r>
              <a:rPr lang="en-US" dirty="0" err="1"/>
              <a:t>Wooclap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FE2FB-2BF6-4000-9652-3F588D99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115" y="6400440"/>
            <a:ext cx="666884" cy="365125"/>
          </a:xfrm>
        </p:spPr>
        <p:txBody>
          <a:bodyPr/>
          <a:lstStyle/>
          <a:p>
            <a:fld id="{7A6A052B-A0ED-42E3-A42D-476CBA669AF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863372-8763-4BAC-9DB0-72035F7204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0100" y="987646"/>
            <a:ext cx="10725150" cy="350202"/>
          </a:xfrm>
        </p:spPr>
        <p:txBody>
          <a:bodyPr/>
          <a:lstStyle/>
          <a:p>
            <a:r>
              <a:rPr lang="he-IL" dirty="0"/>
              <a:t>מעניין אותי ללמוד על...</a:t>
            </a:r>
            <a:endParaRPr lang="en-US" dirty="0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8" name="Add-in 7">
                <a:extLst>
                  <a:ext uri="{FF2B5EF4-FFF2-40B4-BE49-F238E27FC236}">
                    <a16:creationId xmlns:a16="http://schemas.microsoft.com/office/drawing/2014/main" id="{B6123C80-AF63-2C96-0EFF-0900AA37EB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7382085"/>
                  </p:ext>
                </p:extLst>
              </p:nvPr>
            </p:nvGraphicFramePr>
            <p:xfrm>
              <a:off x="1809749" y="1478843"/>
              <a:ext cx="8587317" cy="4267201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8" name="Add-in 7">
                <a:extLst>
                  <a:ext uri="{FF2B5EF4-FFF2-40B4-BE49-F238E27FC236}">
                    <a16:creationId xmlns:a16="http://schemas.microsoft.com/office/drawing/2014/main" id="{B6123C80-AF63-2C96-0EFF-0900AA37EBA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09749" y="1478843"/>
                <a:ext cx="8587317" cy="426720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334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CAD1C8-C133-4271-8B68-BDA8751DB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Wooclap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B28A8F-E53A-495B-A4E7-72AFD724F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400" dirty="0"/>
              <a:t>פדגוגיים:</a:t>
            </a:r>
          </a:p>
          <a:p>
            <a:pPr lvl="1"/>
            <a:r>
              <a:rPr lang="he-IL" sz="2400" dirty="0"/>
              <a:t>הגברת מעורבות בשיעור</a:t>
            </a:r>
            <a:endParaRPr lang="en-US" sz="2400" dirty="0"/>
          </a:p>
          <a:p>
            <a:pPr lvl="1"/>
            <a:r>
              <a:rPr lang="he-IL" sz="2400" dirty="0"/>
              <a:t>בדיקת ידע והבנה</a:t>
            </a:r>
          </a:p>
          <a:p>
            <a:pPr lvl="1"/>
            <a:r>
              <a:rPr lang="he-IL" sz="2400" dirty="0"/>
              <a:t>איסוף דעות</a:t>
            </a:r>
            <a:endParaRPr lang="en-US" sz="2400" dirty="0"/>
          </a:p>
          <a:p>
            <a:pPr lvl="1"/>
            <a:r>
              <a:rPr lang="he-IL" sz="2400" dirty="0"/>
              <a:t>סיעור מוחות</a:t>
            </a:r>
            <a:endParaRPr lang="en-US" sz="2400" dirty="0"/>
          </a:p>
          <a:p>
            <a:pPr lvl="1"/>
            <a:r>
              <a:rPr lang="he-IL" sz="2400" dirty="0"/>
              <a:t>סקרים</a:t>
            </a:r>
          </a:p>
          <a:p>
            <a:pPr lvl="1"/>
            <a:endParaRPr lang="he-IL" sz="2400" dirty="0"/>
          </a:p>
          <a:p>
            <a:pPr marL="228600" lvl="1">
              <a:spcBef>
                <a:spcPts val="1000"/>
              </a:spcBef>
              <a:buClr>
                <a:schemeClr val="accent1"/>
              </a:buClr>
              <a:buSzPct val="120000"/>
            </a:pPr>
            <a:r>
              <a:rPr lang="he-IL" sz="2400" dirty="0"/>
              <a:t>ניהוליים</a:t>
            </a:r>
            <a:endParaRPr lang="en-US" sz="2400" dirty="0"/>
          </a:p>
          <a:p>
            <a:pPr lvl="1"/>
            <a:r>
              <a:rPr lang="he-IL" sz="2400" dirty="0"/>
              <a:t>רישום נוכחות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FE2FB-2BF6-4000-9652-3F588D99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6A052B-A0ED-42E3-A42D-476CBA669AF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3F5C33-92A0-8216-FBB6-F8087ED7DAE8}"/>
              </a:ext>
            </a:extLst>
          </p:cNvPr>
          <p:cNvSpPr txBox="1">
            <a:spLocks/>
          </p:cNvSpPr>
          <p:nvPr/>
        </p:nvSpPr>
        <p:spPr>
          <a:xfrm>
            <a:off x="892379" y="922565"/>
            <a:ext cx="10725150" cy="350202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accent1"/>
              </a:buClr>
              <a:buSzPct val="120000"/>
              <a:buFont typeface="WinSoft Pro" panose="020B0600060200000000" pitchFamily="34" charset="-79"/>
              <a:buChar char="/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WinSoft Pro" panose="020B0600060200000000" pitchFamily="34" charset="-79"/>
              <a:buChar char="/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b="1" dirty="0">
                <a:solidFill>
                  <a:schemeClr val="accent1"/>
                </a:solidFill>
              </a:rPr>
              <a:t>שימושים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6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CAD1C8-C133-4271-8B68-BDA8751DB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יתרונות של </a:t>
            </a:r>
            <a:r>
              <a:rPr lang="en-US" dirty="0" err="1"/>
              <a:t>Wooclap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B28A8F-E53A-495B-A4E7-72AFD724F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מתממשק עם מודל בצורה נוחה – מאפשר רישום נוכחות </a:t>
            </a:r>
          </a:p>
          <a:p>
            <a:r>
              <a:rPr lang="he-IL" dirty="0"/>
              <a:t>מגוון סוגים של שאלות </a:t>
            </a:r>
          </a:p>
          <a:p>
            <a:pPr lvl="1"/>
            <a:r>
              <a:rPr lang="he-IL" dirty="0"/>
              <a:t>רב ברירה, </a:t>
            </a:r>
            <a:r>
              <a:rPr lang="en-US" dirty="0"/>
              <a:t>Find on image, Brainstorming, Prioritization</a:t>
            </a:r>
            <a:r>
              <a:rPr lang="he-IL" dirty="0"/>
              <a:t>, ענן מילים, סקר ועוד</a:t>
            </a:r>
          </a:p>
          <a:p>
            <a:r>
              <a:rPr lang="he-IL" dirty="0"/>
              <a:t>יכולת הצגה של נוסחאות מתמטיות וסימנים מתמטיים</a:t>
            </a:r>
            <a:endParaRPr lang="en-US" dirty="0"/>
          </a:p>
          <a:p>
            <a:r>
              <a:rPr lang="he-IL" dirty="0"/>
              <a:t>ניתן להטמיע שאלות במצגת  </a:t>
            </a:r>
            <a:r>
              <a:rPr lang="en-US" dirty="0"/>
              <a:t>PPT</a:t>
            </a:r>
            <a:r>
              <a:rPr lang="he-IL" dirty="0"/>
              <a:t> או לייבא מצגת לתוך </a:t>
            </a:r>
            <a:r>
              <a:rPr lang="en-US" dirty="0" err="1"/>
              <a:t>Wooclap</a:t>
            </a:r>
            <a:endParaRPr lang="he-IL" dirty="0"/>
          </a:p>
          <a:p>
            <a:r>
              <a:rPr lang="he-IL" dirty="0"/>
              <a:t>יבוא ויצוא שאלות בין </a:t>
            </a:r>
            <a:r>
              <a:rPr lang="en-US" dirty="0" err="1"/>
              <a:t>Wooclap</a:t>
            </a:r>
            <a:r>
              <a:rPr lang="he-IL" dirty="0"/>
              <a:t> למודל</a:t>
            </a:r>
          </a:p>
          <a:p>
            <a:r>
              <a:rPr lang="en-US" dirty="0"/>
              <a:t>Comparison Mode</a:t>
            </a:r>
            <a:endParaRPr lang="he-IL" dirty="0"/>
          </a:p>
          <a:p>
            <a:r>
              <a:rPr lang="en-US" dirty="0"/>
              <a:t>Confused Button</a:t>
            </a:r>
            <a:endParaRPr lang="he-IL" dirty="0"/>
          </a:p>
          <a:p>
            <a:r>
              <a:rPr lang="en-US" dirty="0"/>
              <a:t>Message Wall</a:t>
            </a:r>
            <a:endParaRPr lang="he-IL" dirty="0"/>
          </a:p>
          <a:p>
            <a:pPr marL="0" indent="0">
              <a:buNone/>
            </a:pPr>
            <a:r>
              <a:rPr lang="he-IL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למידע נוסף על </a:t>
            </a:r>
            <a:r>
              <a:rPr lang="en-US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Wooclap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FE2FB-2BF6-4000-9652-3F588D99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A052B-A0ED-42E3-A42D-476CBA669A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2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CAD1C8-C133-4271-8B68-BDA8751D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72739"/>
            <a:ext cx="10725016" cy="773333"/>
          </a:xfrm>
        </p:spPr>
        <p:txBody>
          <a:bodyPr/>
          <a:lstStyle/>
          <a:p>
            <a:r>
              <a:rPr lang="he-IL" dirty="0"/>
              <a:t>שימוש במודל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B28A8F-E53A-495B-A4E7-72AFD724F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672590"/>
            <a:ext cx="10725016" cy="4499610"/>
          </a:xfrm>
        </p:spPr>
        <p:txBody>
          <a:bodyPr/>
          <a:lstStyle/>
          <a:p>
            <a:r>
              <a:rPr lang="he-IL" dirty="0"/>
              <a:t>שאלות טכניות ותפעוליות:</a:t>
            </a:r>
          </a:p>
          <a:p>
            <a:pPr lvl="1"/>
            <a:r>
              <a:rPr lang="en-US" dirty="0"/>
              <a:t>elearn@bgu.ac.il</a:t>
            </a:r>
            <a:endParaRPr lang="he-IL" dirty="0"/>
          </a:p>
          <a:p>
            <a:pPr marL="457200" lvl="1" indent="0">
              <a:buNone/>
            </a:pPr>
            <a:endParaRPr lang="he-IL" dirty="0"/>
          </a:p>
          <a:p>
            <a:r>
              <a:rPr lang="he-IL" dirty="0"/>
              <a:t>שאלות פדגוגיות:</a:t>
            </a:r>
            <a:endParaRPr lang="en-US" dirty="0"/>
          </a:p>
          <a:p>
            <a:pPr lvl="1"/>
            <a:r>
              <a:rPr lang="en-US" dirty="0"/>
              <a:t>Teaching-center@bgu.ac.il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FE2FB-2BF6-4000-9652-3F588D99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115" y="6400440"/>
            <a:ext cx="666884" cy="365125"/>
          </a:xfrm>
        </p:spPr>
        <p:txBody>
          <a:bodyPr/>
          <a:lstStyle/>
          <a:p>
            <a:fld id="{7A6A052B-A0ED-42E3-A42D-476CBA669AF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863372-8763-4BAC-9DB0-72035F7204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0100" y="987646"/>
            <a:ext cx="10725150" cy="350202"/>
          </a:xfrm>
        </p:spPr>
        <p:txBody>
          <a:bodyPr/>
          <a:lstStyle/>
          <a:p>
            <a:r>
              <a:rPr lang="he-IL" dirty="0"/>
              <a:t>מדריכים ומידע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C561CA-5543-E8B3-BF4A-28073DB1D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146072"/>
            <a:ext cx="5711524" cy="450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86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5f88c2f9-6ac9-4c00-b586-f268c5800dd7"/>
</p:tagLst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FFDF6A"/>
      </a:accent4>
      <a:accent5>
        <a:srgbClr val="FFDF6A"/>
      </a:accent5>
      <a:accent6>
        <a:srgbClr val="FFDF6A"/>
      </a:accent6>
      <a:hlink>
        <a:srgbClr val="2998E3"/>
      </a:hlink>
      <a:folHlink>
        <a:srgbClr val="7F723D"/>
      </a:folHlink>
    </a:clrScheme>
    <a:fontScheme name="אוניברסיטת בן גוריון">
      <a:majorFont>
        <a:latin typeface="Assistant"/>
        <a:ea typeface=""/>
        <a:cs typeface="Assistant"/>
      </a:majorFont>
      <a:minorFont>
        <a:latin typeface="Assistant"/>
        <a:ea typeface=""/>
        <a:cs typeface="Assistan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webextensions/_rels/webextension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webextensions/_rels/webextension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webextensions/webextension1.xml><?xml version="1.0" encoding="utf-8"?>
<we:webextension xmlns:we="http://schemas.microsoft.com/office/webextensions/webextension/2010/11" id="{B3DC2C89-335B-441A-A77B-8826AF2B1B59}">
  <we:reference id="wa104381682" version="1.0.0.6" store="en-US" storeType="OMEX"/>
  <we:alternateReferences>
    <we:reference id="WA104381682" version="1.0.0.6" store="" storeType="OMEX"/>
  </we:alternateReferences>
  <we:properties>
    <we:property name="addinSlideId" value="271"/>
    <we:property name="selectedSlug" value="&quot;OPQDJY&quot;"/>
    <we:property name="selectedQuestionId" value="&quot;612b350f543a2e120f5e663d&quot;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ACA1DC09-2F22-4142-907F-20E34BFFAFA1}">
  <we:reference id="wa104381682" version="1.0.0.6" store="en-US" storeType="OMEX"/>
  <we:alternateReferences>
    <we:reference id="WA104381682" version="1.0.0.6" store="" storeType="OMEX"/>
  </we:alternateReferences>
  <we:properties>
    <we:property name="addinSlideId" value="323"/>
    <we:property name="selectedSlug" value="&quot;OPQDJY&quot;"/>
    <we:property name="selectedQuestionId" value="&quot;6322f35519cc132ba8f67b4d&quot;"/>
  </we:properties>
  <we:bindings/>
  <we:snapshot xmlns:r="http://schemas.openxmlformats.org/officeDocument/2006/relationships" r:embed="rId1"/>
</we:webextension>
</file>

<file path=ppt/webextensions/webextension3.xml><?xml version="1.0" encoding="utf-8"?>
<we:webextension xmlns:we="http://schemas.microsoft.com/office/webextensions/webextension/2010/11" id="{1395D10B-9099-43FA-B577-74A8EAD778D1}">
  <we:reference id="wa104381682" version="1.0.0.6" store="en-US" storeType="OMEX"/>
  <we:alternateReferences>
    <we:reference id="WA104381682" version="1.0.0.6" store="" storeType="OMEX"/>
  </we:alternateReferences>
  <we:properties>
    <we:property name="addinSlideId" value="304"/>
    <we:property name="selectedSlug" value="&quot;OPQDJY&quot;"/>
    <we:property name="selectedQuestionId" value="&quot;655b527419235476817ded84&quot;"/>
  </we:properties>
  <we:bindings/>
  <we:snapshot xmlns:r="http://schemas.openxmlformats.org/officeDocument/2006/relationships" r:embed="rId1"/>
</we:webextension>
</file>

<file path=ppt/webextensions/webextension4.xml><?xml version="1.0" encoding="utf-8"?>
<we:webextension xmlns:we="http://schemas.microsoft.com/office/webextensions/webextension/2010/11" id="{2D6145EF-7FA7-4FAA-9B68-DED4DF355D08}">
  <we:reference id="wa104381682" version="1.0.0.6" store="en-US" storeType="OMEX"/>
  <we:alternateReferences>
    <we:reference id="WA104381682" version="1.0.0.6" store="" storeType="OMEX"/>
  </we:alternateReferences>
  <we:properties>
    <we:property name="addinSlideId" value="280"/>
    <we:property name="selectedSlug" value="&quot;OPQDJY&quot;"/>
    <we:property name="selectedQuestionId" value="&quot;612b350f543a2e120f5e6649&quot;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3625</TotalTime>
  <Words>1537</Words>
  <Application>Microsoft Office PowerPoint</Application>
  <PresentationFormat>Widescreen</PresentationFormat>
  <Paragraphs>326</Paragraphs>
  <Slides>47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Assistant</vt:lpstr>
      <vt:lpstr>Calibri</vt:lpstr>
      <vt:lpstr>WinSoft Pro</vt:lpstr>
      <vt:lpstr>Office Theme</vt:lpstr>
      <vt:lpstr>ללמד עם מודל</vt:lpstr>
      <vt:lpstr>נושאי המפגש</vt:lpstr>
      <vt:lpstr>Wooclap</vt:lpstr>
      <vt:lpstr>Wooclap</vt:lpstr>
      <vt:lpstr>Wooclap</vt:lpstr>
      <vt:lpstr>Wooclap</vt:lpstr>
      <vt:lpstr>Wooclap</vt:lpstr>
      <vt:lpstr>יתרונות של Wooclap</vt:lpstr>
      <vt:lpstr>שימוש במודל </vt:lpstr>
      <vt:lpstr>עיצוב למידה ניהול למידה</vt:lpstr>
      <vt:lpstr>עיצוב הלמידה</vt:lpstr>
      <vt:lpstr>עיצוב הלמידה</vt:lpstr>
      <vt:lpstr>עיצוב הלמידה</vt:lpstr>
      <vt:lpstr>ניהול אתר המודל ועיצובו</vt:lpstr>
      <vt:lpstr>ניהול אתר המודל ועיצובו</vt:lpstr>
      <vt:lpstr>ניהול אתר המודל ועיצובו</vt:lpstr>
      <vt:lpstr>עיצוב דף הקורס</vt:lpstr>
      <vt:lpstr>עיצוב דף הקורס</vt:lpstr>
      <vt:lpstr>עיצוב יחידת לימוד</vt:lpstr>
      <vt:lpstr>עיצוב: תצורות קורס שונות</vt:lpstr>
      <vt:lpstr>הגדרות הקורס</vt:lpstr>
      <vt:lpstr>הקורסים שלי</vt:lpstr>
      <vt:lpstr>ניהול הלמידה – שלבי התקדמות</vt:lpstr>
      <vt:lpstr>ניהול הלמידה – שלבי התקדמות</vt:lpstr>
      <vt:lpstr>מעקב אחר הלמידה – דוחות</vt:lpstr>
      <vt:lpstr>דוחות</vt:lpstr>
      <vt:lpstr>דוחות</vt:lpstr>
      <vt:lpstr>ניהול תקשורת עם הסטודנטיםיות</vt:lpstr>
      <vt:lpstr>רישום לשעות קבלה</vt:lpstr>
      <vt:lpstr>רישום לשעות קבלה</vt:lpstr>
      <vt:lpstr>ניהול מטלות</vt:lpstr>
      <vt:lpstr>רכיבים ללמידה  א-סינכרונית </vt:lpstr>
      <vt:lpstr>וידאו</vt:lpstr>
      <vt:lpstr>וידאו – מטרות פדגוגיות</vt:lpstr>
      <vt:lpstr>H5P – שאלות אינטראקטיביות</vt:lpstr>
      <vt:lpstr>רכיבים ללמידה  א-סינכרונית </vt:lpstr>
      <vt:lpstr>בוחן מקוון</vt:lpstr>
      <vt:lpstr>הגשת מטלה</vt:lpstr>
      <vt:lpstr>Originality</vt:lpstr>
      <vt:lpstr>Originality</vt:lpstr>
      <vt:lpstr>הגשת מטלה</vt:lpstr>
      <vt:lpstr>רכיבים ללמידה  א-סינכרונית </vt:lpstr>
      <vt:lpstr>Perusall </vt:lpstr>
      <vt:lpstr>Annoto</vt:lpstr>
      <vt:lpstr>StudentQuiz</vt:lpstr>
      <vt:lpstr>PowerPoint Presentation</vt:lpstr>
      <vt:lpstr>תודה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רינת שרון</dc:creator>
  <cp:lastModifiedBy>יעל לין</cp:lastModifiedBy>
  <cp:revision>99</cp:revision>
  <dcterms:created xsi:type="dcterms:W3CDTF">2021-09-16T17:14:16Z</dcterms:created>
  <dcterms:modified xsi:type="dcterms:W3CDTF">2023-11-22T08:54:56Z</dcterms:modified>
</cp:coreProperties>
</file>