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ג'/אלול/תש"ף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ג'/אלול/תש"ף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ג'/אלול/תש"ף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262467" y="3733807"/>
            <a:ext cx="11667065" cy="3064926"/>
          </a:xfrm>
        </p:spPr>
        <p:style>
          <a:lnRef idx="2">
            <a:schemeClr val="accent6"/>
          </a:lnRef>
          <a:fillRef idx="1">
            <a:schemeClr val="lt1"/>
          </a:fillRef>
          <a:effectRef idx="0">
            <a:schemeClr val="accent6"/>
          </a:effectRef>
          <a:fontRef idx="minor">
            <a:schemeClr val="dk1"/>
          </a:fontRef>
        </p:style>
        <p:txBody>
          <a:bodyPr>
            <a:noAutofit/>
          </a:bodyPr>
          <a:lstStyle/>
          <a:p>
            <a:pPr marL="0" indent="0">
              <a:spcBef>
                <a:spcPts val="0"/>
              </a:spcBef>
              <a:buNone/>
            </a:pPr>
            <a:r>
              <a:rPr lang="he-IL" sz="2000" b="1" dirty="0">
                <a:latin typeface="Gisha" panose="020B0502040204020203" pitchFamily="34" charset="-79"/>
                <a:cs typeface="Gisha" panose="020B0502040204020203" pitchFamily="34" charset="-79"/>
              </a:rPr>
              <a:t>פרופ' ג'ולי צוויקל </a:t>
            </a:r>
            <a:r>
              <a:rPr lang="he-IL" sz="2000" b="1" dirty="0" smtClean="0">
                <a:latin typeface="Gisha" panose="020B0502040204020203" pitchFamily="34" charset="-79"/>
                <a:cs typeface="Gisha" panose="020B0502040204020203" pitchFamily="34" charset="-79"/>
              </a:rPr>
              <a:t>וד"ר </a:t>
            </a:r>
            <a:r>
              <a:rPr lang="he-IL" b="1" dirty="0"/>
              <a:t>אליסון </a:t>
            </a:r>
            <a:r>
              <a:rPr lang="he-IL" b="1" dirty="0" err="1"/>
              <a:t>סטרן</a:t>
            </a:r>
            <a:r>
              <a:rPr lang="he-IL" b="1" dirty="0"/>
              <a:t> פרץ</a:t>
            </a:r>
            <a:endParaRPr lang="he-IL" sz="2000" b="1" dirty="0" smtClean="0">
              <a:latin typeface="Gisha" panose="020B0502040204020203" pitchFamily="34" charset="-79"/>
              <a:cs typeface="Gisha" panose="020B0502040204020203" pitchFamily="34" charset="-79"/>
            </a:endParaRPr>
          </a:p>
          <a:p>
            <a:pPr marL="0" indent="0">
              <a:spcBef>
                <a:spcPts val="0"/>
              </a:spcBef>
              <a:buNone/>
            </a:pPr>
            <a:r>
              <a:rPr lang="he-IL" sz="1200" b="1" dirty="0" smtClean="0">
                <a:latin typeface="Gisha" panose="020B0502040204020203" pitchFamily="34" charset="-79"/>
                <a:cs typeface="Gisha" panose="020B0502040204020203" pitchFamily="34" charset="-79"/>
              </a:rPr>
              <a:t>144-1-0006 </a:t>
            </a:r>
            <a:r>
              <a:rPr lang="he-IL" sz="1200" b="1" dirty="0">
                <a:latin typeface="Gisha" panose="020B0502040204020203" pitchFamily="34" charset="-79"/>
                <a:cs typeface="Gisha" panose="020B0502040204020203" pitchFamily="34" charset="-79"/>
              </a:rPr>
              <a:t>– קבוצה </a:t>
            </a:r>
            <a:r>
              <a:rPr lang="he-IL" sz="1200" b="1" dirty="0" smtClean="0">
                <a:latin typeface="Gisha" panose="020B0502040204020203" pitchFamily="34" charset="-79"/>
                <a:cs typeface="Gisha" panose="020B0502040204020203" pitchFamily="34" charset="-79"/>
              </a:rPr>
              <a:t>9</a:t>
            </a:r>
            <a:endParaRPr lang="he-IL" sz="1200" b="1" dirty="0">
              <a:latin typeface="Gisha" panose="020B0502040204020203" pitchFamily="34" charset="-79"/>
              <a:cs typeface="Gisha" panose="020B0502040204020203" pitchFamily="34" charset="-79"/>
            </a:endParaRPr>
          </a:p>
          <a:p>
            <a:pPr marL="0" indent="0">
              <a:spcBef>
                <a:spcPts val="0"/>
              </a:spcBef>
              <a:buNone/>
            </a:pPr>
            <a:endParaRPr lang="he-IL" sz="1200" dirty="0" smtClean="0">
              <a:latin typeface="Gisha" panose="020B0502040204020203" pitchFamily="34" charset="-79"/>
              <a:cs typeface="Gisha" panose="020B0502040204020203" pitchFamily="34" charset="-79"/>
            </a:endParaRPr>
          </a:p>
          <a:p>
            <a:r>
              <a:rPr lang="he-IL" sz="1200" dirty="0">
                <a:latin typeface="David" panose="020E0502060401010101" pitchFamily="34" charset="-79"/>
                <a:cs typeface="David" panose="020E0502060401010101" pitchFamily="34" charset="-79"/>
              </a:rPr>
              <a:t>מבוא: מהו מחקר מעורב שיטות ?  מהו נרטיב ומהו מחקר נרטיבי? היסטוריה, הנחות יסוד ופרדיגמות</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מסורות, גישות וסוגיות במחקר נרטיבי.</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נלמד על בניית שאלות מחקר וכלים ספציפיים לניתוח כמותני התומך בניתוח נרטיבי והסתכלות נרטיבית.</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הצגת דוגמא של ניתוח נרטיבי מעמיק ונתאמן יחדיו עם כלי לניתוח נרטיבי.  יהיה ניתוח משותף של נתונים שנאספו כבר, כך שרוב הסמינר יתרכז בלמידה של כלים ודרכי ניתוח, נרטיביים וכמותניים שמאפשרים לענות על שאלות מחקר.   בסוף נגיע לכתיבה קבוצתית של עבודת מחקר קטנה. </a:t>
            </a:r>
            <a:endParaRPr lang="en-US" sz="1200" dirty="0">
              <a:latin typeface="David" panose="020E0502060401010101" pitchFamily="34" charset="-79"/>
              <a:cs typeface="David" panose="020E0502060401010101" pitchFamily="34" charset="-79"/>
            </a:endParaRPr>
          </a:p>
        </p:txBody>
      </p:sp>
      <p:sp>
        <p:nvSpPr>
          <p:cNvPr id="7" name="TextBox 6"/>
          <p:cNvSpPr txBox="1"/>
          <p:nvPr/>
        </p:nvSpPr>
        <p:spPr>
          <a:xfrm>
            <a:off x="3183467" y="1253076"/>
            <a:ext cx="8746065"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r>
              <a:rPr lang="he-IL" sz="3600" b="1" dirty="0" smtClean="0">
                <a:latin typeface="Gisha" panose="020B0502040204020203" pitchFamily="34" charset="-79"/>
                <a:cs typeface="Gisha" panose="020B0502040204020203" pitchFamily="34" charset="-79"/>
              </a:rPr>
              <a:t>  מחקר </a:t>
            </a:r>
            <a:r>
              <a:rPr lang="he-IL" sz="3600" b="1" dirty="0">
                <a:latin typeface="Gisha" panose="020B0502040204020203" pitchFamily="34" charset="-79"/>
                <a:cs typeface="Gisha" panose="020B0502040204020203" pitchFamily="34" charset="-79"/>
              </a:rPr>
              <a:t>מעורב שיטות – סיפורי לידה</a:t>
            </a:r>
            <a:endParaRPr lang="en-US" sz="3600" b="1" dirty="0">
              <a:latin typeface="Gisha" panose="020B0502040204020203" pitchFamily="34" charset="-79"/>
              <a:cs typeface="Gisha" panose="020B0502040204020203" pitchFamily="34" charset="-79"/>
            </a:endParaRPr>
          </a:p>
        </p:txBody>
      </p:sp>
      <p:sp>
        <p:nvSpPr>
          <p:cNvPr id="8" name="Rectangle 7"/>
          <p:cNvSpPr/>
          <p:nvPr/>
        </p:nvSpPr>
        <p:spPr>
          <a:xfrm>
            <a:off x="2692400" y="2999800"/>
            <a:ext cx="8779937"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he-IL" b="1" dirty="0" smtClean="0">
                <a:latin typeface="Gisha" panose="020B0502040204020203" pitchFamily="34" charset="-79"/>
                <a:cs typeface="Gisha" panose="020B0502040204020203" pitchFamily="34" charset="-79"/>
              </a:rPr>
              <a:t>יום רביעי </a:t>
            </a:r>
            <a:r>
              <a:rPr lang="he-IL" b="1" dirty="0">
                <a:latin typeface="Gisha" panose="020B0502040204020203" pitchFamily="34" charset="-79"/>
                <a:cs typeface="Gisha" panose="020B0502040204020203" pitchFamily="34" charset="-79"/>
              </a:rPr>
              <a:t>בין השעות </a:t>
            </a:r>
            <a:r>
              <a:rPr lang="he-IL" b="1" dirty="0" smtClean="0">
                <a:latin typeface="Gisha" panose="020B0502040204020203" pitchFamily="34" charset="-79"/>
                <a:cs typeface="Gisha" panose="020B0502040204020203" pitchFamily="34" charset="-79"/>
              </a:rPr>
              <a:t>10:00-12:00, הסמינר יערך </a:t>
            </a:r>
            <a:r>
              <a:rPr lang="he-IL" b="1" smtClean="0">
                <a:latin typeface="Gisha" panose="020B0502040204020203" pitchFamily="34" charset="-79"/>
                <a:cs typeface="Gisha" panose="020B0502040204020203" pitchFamily="34" charset="-79"/>
              </a:rPr>
              <a:t>באופן </a:t>
            </a:r>
            <a:r>
              <a:rPr lang="he-IL" b="1" smtClean="0">
                <a:latin typeface="Gisha" panose="020B0502040204020203" pitchFamily="34" charset="-79"/>
                <a:cs typeface="Gisha" panose="020B0502040204020203" pitchFamily="34" charset="-79"/>
              </a:rPr>
              <a:t>פרונטלי </a:t>
            </a:r>
            <a:r>
              <a:rPr lang="he-IL" b="1" dirty="0" smtClean="0">
                <a:latin typeface="Gisha" panose="020B0502040204020203" pitchFamily="34" charset="-79"/>
                <a:cs typeface="Gisha" panose="020B0502040204020203" pitchFamily="34" charset="-79"/>
              </a:rPr>
              <a:t>תאריכים יפורסמו באתר הקורס</a:t>
            </a:r>
            <a:endParaRPr lang="he-IL" b="1" dirty="0">
              <a:latin typeface="Gisha" panose="020B0502040204020203" pitchFamily="34" charset="-79"/>
              <a:cs typeface="Gisha" panose="020B0502040204020203" pitchFamily="34" charset="-79"/>
            </a:endParaRPr>
          </a:p>
        </p:txBody>
      </p:sp>
      <p:grpSp>
        <p:nvGrpSpPr>
          <p:cNvPr id="14" name="Group 13"/>
          <p:cNvGrpSpPr/>
          <p:nvPr/>
        </p:nvGrpSpPr>
        <p:grpSpPr>
          <a:xfrm>
            <a:off x="364067"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Tree>
    <p:extLst>
      <p:ext uri="{BB962C8B-B14F-4D97-AF65-F5344CB8AC3E}">
        <p14:creationId xmlns:p14="http://schemas.microsoft.com/office/powerpoint/2010/main" val="173777912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50</TotalTime>
  <Words>135</Words>
  <Application>Microsoft Office PowerPoint</Application>
  <PresentationFormat>מסך רחב</PresentationFormat>
  <Paragraphs>11</Paragraphs>
  <Slides>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Century Gothic</vt:lpstr>
      <vt:lpstr>David</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15</cp:revision>
  <dcterms:created xsi:type="dcterms:W3CDTF">2018-07-18T10:37:27Z</dcterms:created>
  <dcterms:modified xsi:type="dcterms:W3CDTF">2020-08-23T06:19:22Z</dcterms:modified>
</cp:coreProperties>
</file>