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11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D21F737F-CED0-4382-8E58-89E30FA90B16}" type="datetimeFigureOut">
              <a:rPr lang="he-IL" smtClean="0"/>
              <a:t>ל'/אב/תש"ף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F76E4351-73D3-47FA-841F-6CFE9D940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4029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37F-CED0-4382-8E58-89E30FA90B16}" type="datetimeFigureOut">
              <a:rPr lang="he-IL" smtClean="0"/>
              <a:t>ל'/אב/תש"ף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4351-73D3-47FA-841F-6CFE9D940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72184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21F737F-CED0-4382-8E58-89E30FA90B16}" type="datetimeFigureOut">
              <a:rPr lang="he-IL" smtClean="0"/>
              <a:t>ל'/אב/תש"ף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76E4351-73D3-47FA-841F-6CFE9D940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024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21F737F-CED0-4382-8E58-89E30FA90B16}" type="datetimeFigureOut">
              <a:rPr lang="he-IL" smtClean="0"/>
              <a:t>ל'/אב/תש"ף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76E4351-73D3-47FA-841F-6CFE9D940381}" type="slidenum">
              <a:rPr lang="he-IL" smtClean="0"/>
              <a:t>‹#›</a:t>
            </a:fld>
            <a:endParaRPr lang="he-IL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7319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21F737F-CED0-4382-8E58-89E30FA90B16}" type="datetimeFigureOut">
              <a:rPr lang="he-IL" smtClean="0"/>
              <a:t>ל'/אב/תש"ף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76E4351-73D3-47FA-841F-6CFE9D940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86148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37F-CED0-4382-8E58-89E30FA90B16}" type="datetimeFigureOut">
              <a:rPr lang="he-IL" smtClean="0"/>
              <a:t>ל'/אב/תש"ף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4351-73D3-47FA-841F-6CFE9D940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9989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37F-CED0-4382-8E58-89E30FA90B16}" type="datetimeFigureOut">
              <a:rPr lang="he-IL" smtClean="0"/>
              <a:t>ל'/אב/תש"ף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4351-73D3-47FA-841F-6CFE9D940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1188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37F-CED0-4382-8E58-89E30FA90B16}" type="datetimeFigureOut">
              <a:rPr lang="he-IL" smtClean="0"/>
              <a:t>ל'/אב/תש"ף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4351-73D3-47FA-841F-6CFE9D940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958190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21F737F-CED0-4382-8E58-89E30FA90B16}" type="datetimeFigureOut">
              <a:rPr lang="he-IL" smtClean="0"/>
              <a:t>ל'/אב/תש"ף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76E4351-73D3-47FA-841F-6CFE9D940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8808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37F-CED0-4382-8E58-89E30FA90B16}" type="datetimeFigureOut">
              <a:rPr lang="he-IL" smtClean="0"/>
              <a:t>ל'/אב/תש"ף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4351-73D3-47FA-841F-6CFE9D940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3122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21F737F-CED0-4382-8E58-89E30FA90B16}" type="datetimeFigureOut">
              <a:rPr lang="he-IL" smtClean="0"/>
              <a:t>ל'/אב/תש"ף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76E4351-73D3-47FA-841F-6CFE9D940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5806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37F-CED0-4382-8E58-89E30FA90B16}" type="datetimeFigureOut">
              <a:rPr lang="he-IL" smtClean="0"/>
              <a:t>ל'/אב/תש"ף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4351-73D3-47FA-841F-6CFE9D940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46735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37F-CED0-4382-8E58-89E30FA90B16}" type="datetimeFigureOut">
              <a:rPr lang="he-IL" smtClean="0"/>
              <a:t>ל'/אב/תש"ף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4351-73D3-47FA-841F-6CFE9D940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466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37F-CED0-4382-8E58-89E30FA90B16}" type="datetimeFigureOut">
              <a:rPr lang="he-IL" smtClean="0"/>
              <a:t>ל'/אב/תש"ף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4351-73D3-47FA-841F-6CFE9D940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85978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37F-CED0-4382-8E58-89E30FA90B16}" type="datetimeFigureOut">
              <a:rPr lang="he-IL" smtClean="0"/>
              <a:t>ל'/אב/תש"ף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4351-73D3-47FA-841F-6CFE9D940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9758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37F-CED0-4382-8E58-89E30FA90B16}" type="datetimeFigureOut">
              <a:rPr lang="he-IL" smtClean="0"/>
              <a:t>ל'/אב/תש"ף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4351-73D3-47FA-841F-6CFE9D940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8187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37F-CED0-4382-8E58-89E30FA90B16}" type="datetimeFigureOut">
              <a:rPr lang="he-IL" smtClean="0"/>
              <a:t>ל'/אב/תש"ף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4351-73D3-47FA-841F-6CFE9D940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2785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F737F-CED0-4382-8E58-89E30FA90B16}" type="datetimeFigureOut">
              <a:rPr lang="he-IL" smtClean="0"/>
              <a:t>ל'/אב/תש"ף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E4351-73D3-47FA-841F-6CFE9D940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21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  <p:sldLayoutId id="2147483728" r:id="rId17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56667" y="561187"/>
            <a:ext cx="7442201" cy="691889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he-I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anose="020B0502040204020203" pitchFamily="34" charset="-79"/>
                <a:cs typeface="Gisha" panose="020B0502040204020203" pitchFamily="34" charset="-79"/>
              </a:rPr>
              <a:t>המחלקה לעבודה סוציאלית</a:t>
            </a:r>
            <a:endParaRPr lang="he-I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32996" y="3717864"/>
            <a:ext cx="10201120" cy="251215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e-IL" sz="2000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פרופ' </a:t>
            </a:r>
            <a:r>
              <a:rPr lang="he-IL" sz="2000" b="1" dirty="0" err="1" smtClean="0">
                <a:latin typeface="Gisha" panose="020B0502040204020203" pitchFamily="34" charset="-79"/>
                <a:cs typeface="Gisha" panose="020B0502040204020203" pitchFamily="34" charset="-79"/>
              </a:rPr>
              <a:t>עליאן</a:t>
            </a:r>
            <a:r>
              <a:rPr lang="he-IL" sz="2000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he-IL" sz="2000" b="1" dirty="0" err="1" smtClean="0">
                <a:latin typeface="Gisha" panose="020B0502040204020203" pitchFamily="34" charset="-79"/>
                <a:cs typeface="Gisha" panose="020B0502040204020203" pitchFamily="34" charset="-79"/>
              </a:rPr>
              <a:t>אלקרנאוי</a:t>
            </a:r>
            <a:endParaRPr lang="he-IL" sz="1200" b="1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e-IL" sz="1400" b="1" dirty="0">
                <a:latin typeface="Gisha" panose="020B0502040204020203" pitchFamily="34" charset="-79"/>
                <a:cs typeface="Gisha" panose="020B0502040204020203" pitchFamily="34" charset="-79"/>
              </a:rPr>
              <a:t>144-1-0006 – קבוצה </a:t>
            </a:r>
            <a:r>
              <a:rPr lang="he-IL" sz="1400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4</a:t>
            </a:r>
            <a:endParaRPr lang="he-IL" sz="1400" b="1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e-IL" sz="1600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מטרת הקורס:</a:t>
            </a:r>
          </a:p>
          <a:p>
            <a:pPr marL="0" indent="0">
              <a:spcBef>
                <a:spcPts val="0"/>
              </a:spcBef>
              <a:buNone/>
            </a:pPr>
            <a:r>
              <a:rPr lang="he-IL" sz="1400" dirty="0" smtClean="0">
                <a:latin typeface="Gisha" panose="020B0502040204020203" pitchFamily="34" charset="-79"/>
                <a:cs typeface="Gisha" panose="020B0502040204020203" pitchFamily="34" charset="-79"/>
              </a:rPr>
              <a:t>הסמינר </a:t>
            </a:r>
            <a:r>
              <a:rPr lang="he-IL" sz="1400" dirty="0">
                <a:latin typeface="Gisha" panose="020B0502040204020203" pitchFamily="34" charset="-79"/>
                <a:cs typeface="Gisha" panose="020B0502040204020203" pitchFamily="34" charset="-79"/>
              </a:rPr>
              <a:t>יעסוק בסוגית הפליטים בעולם - ההשפעות הנפשיות והחברתיות בעקבות הגירוש או הבריחה מארץ מולדתם למדינה אחרת; ומה קורה לפרט, למשפחה ולילדים שעוברים חוויות טראומטיות. במהלך המפגשים ניקח דוגמאות מהעולם ובעיקר מהפליטים הסורי בירדן </a:t>
            </a:r>
            <a:r>
              <a:rPr lang="he-IL" sz="1400" dirty="0" smtClean="0">
                <a:latin typeface="Gisha" panose="020B0502040204020203" pitchFamily="34" charset="-79"/>
                <a:cs typeface="Gisha" panose="020B0502040204020203" pitchFamily="34" charset="-79"/>
              </a:rPr>
              <a:t>ועוד.</a:t>
            </a:r>
            <a:r>
              <a:rPr lang="en-US" sz="1400" dirty="0">
                <a:latin typeface="Gisha" panose="020B0502040204020203" pitchFamily="34" charset="-79"/>
                <a:cs typeface="Gisha" panose="020B0502040204020203" pitchFamily="34" charset="-79"/>
              </a:rPr>
              <a:t/>
            </a:r>
            <a:br>
              <a:rPr lang="en-US" sz="1400" dirty="0">
                <a:latin typeface="Gisha" panose="020B0502040204020203" pitchFamily="34" charset="-79"/>
                <a:cs typeface="Gisha" panose="020B0502040204020203" pitchFamily="34" charset="-79"/>
              </a:rPr>
            </a:br>
            <a:r>
              <a:rPr lang="he-IL" sz="1400" dirty="0" smtClean="0">
                <a:latin typeface="Gisha" panose="020B0502040204020203" pitchFamily="34" charset="-79"/>
                <a:cs typeface="Gisha" panose="020B0502040204020203" pitchFamily="34" charset="-79"/>
              </a:rPr>
              <a:t>במהלך הקורס נתייחס למחקרים שנעשו בשיטות מחקר כמותניות </a:t>
            </a:r>
            <a:r>
              <a:rPr lang="he-IL" sz="1400" smtClean="0">
                <a:latin typeface="Gisha" panose="020B0502040204020203" pitchFamily="34" charset="-79"/>
                <a:cs typeface="Gisha" panose="020B0502040204020203" pitchFamily="34" charset="-79"/>
              </a:rPr>
              <a:t>ואיכותניות</a:t>
            </a:r>
            <a:r>
              <a:rPr lang="he-IL" sz="1400" smtClean="0">
                <a:latin typeface="Gisha" panose="020B0502040204020203" pitchFamily="34" charset="-79"/>
                <a:cs typeface="Gisha" panose="020B0502040204020203" pitchFamily="34" charset="-79"/>
              </a:rPr>
              <a:t>.</a:t>
            </a:r>
            <a:r>
              <a:rPr lang="en-US" sz="1400" dirty="0">
                <a:latin typeface="Gisha" panose="020B0502040204020203" pitchFamily="34" charset="-79"/>
                <a:cs typeface="Gisha" panose="020B0502040204020203" pitchFamily="34" charset="-79"/>
              </a:rPr>
              <a:t/>
            </a:r>
            <a:br>
              <a:rPr lang="en-US" sz="1400" dirty="0">
                <a:latin typeface="Gisha" panose="020B0502040204020203" pitchFamily="34" charset="-79"/>
                <a:cs typeface="Gisha" panose="020B0502040204020203" pitchFamily="34" charset="-79"/>
              </a:rPr>
            </a:br>
            <a:r>
              <a:rPr lang="he-IL" sz="1600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מטלות הקורס:</a:t>
            </a:r>
            <a:endParaRPr lang="he-IL" sz="1600" b="1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e-IL" sz="1400" dirty="0" smtClean="0">
                <a:latin typeface="Gisha" panose="020B0502040204020203" pitchFamily="34" charset="-79"/>
                <a:cs typeface="Gisha" panose="020B0502040204020203" pitchFamily="34" charset="-79"/>
              </a:rPr>
              <a:t>העברת </a:t>
            </a:r>
            <a:r>
              <a:rPr lang="he-IL" sz="1400" dirty="0">
                <a:latin typeface="Gisha" panose="020B0502040204020203" pitchFamily="34" charset="-79"/>
                <a:cs typeface="Gisha" panose="020B0502040204020203" pitchFamily="34" charset="-79"/>
              </a:rPr>
              <a:t>מצגת </a:t>
            </a:r>
            <a:r>
              <a:rPr lang="he-IL" sz="1400" dirty="0" smtClean="0">
                <a:latin typeface="Gisha" panose="020B0502040204020203" pitchFamily="34" charset="-79"/>
                <a:cs typeface="Gisha" panose="020B0502040204020203" pitchFamily="34" charset="-79"/>
              </a:rPr>
              <a:t>בכיתה.</a:t>
            </a:r>
            <a:endParaRPr lang="he-IL" sz="14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e-IL" sz="1400" dirty="0" smtClean="0">
                <a:latin typeface="Gisha" panose="020B0502040204020203" pitchFamily="34" charset="-79"/>
                <a:cs typeface="Gisha" panose="020B0502040204020203" pitchFamily="34" charset="-79"/>
              </a:rPr>
              <a:t>עבודה מסכמת.</a:t>
            </a:r>
            <a:endParaRPr lang="en-US" sz="14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0" indent="0">
              <a:spcBef>
                <a:spcPts val="0"/>
              </a:spcBef>
              <a:buNone/>
            </a:pPr>
            <a:endParaRPr lang="he-IL" sz="1200" b="1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30199" y="1438353"/>
            <a:ext cx="2556934" cy="1077219"/>
            <a:chOff x="6070600" y="2367968"/>
            <a:chExt cx="2302537" cy="984223"/>
          </a:xfrm>
        </p:grpSpPr>
        <p:sp>
          <p:nvSpPr>
            <p:cNvPr id="12" name="Rectangle 11"/>
            <p:cNvSpPr/>
            <p:nvPr/>
          </p:nvSpPr>
          <p:spPr>
            <a:xfrm>
              <a:off x="6070600" y="2367968"/>
              <a:ext cx="2302537" cy="984223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75245" y="2436758"/>
              <a:ext cx="2126718" cy="784615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3522134" y="1438354"/>
            <a:ext cx="7442202" cy="150810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anose="020B0502040204020203" pitchFamily="34" charset="-79"/>
                <a:cs typeface="Gisha" panose="020B0502040204020203" pitchFamily="34" charset="-79"/>
              </a:rPr>
              <a:t>סמינר שנה ג'</a:t>
            </a:r>
          </a:p>
          <a:p>
            <a:pPr algn="ctr"/>
            <a:r>
              <a:rPr lang="he-I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anose="020B0502040204020203" pitchFamily="34" charset="-79"/>
                <a:cs typeface="Gisha" panose="020B0502040204020203" pitchFamily="34" charset="-79"/>
              </a:rPr>
              <a:t>השפעות פסיכו-חברתיות על פליטים: המקרה הסורי</a:t>
            </a:r>
            <a:endParaRPr lang="he-I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65240" y="3015613"/>
            <a:ext cx="8771387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יום </a:t>
            </a: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רביעי</a:t>
            </a:r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בין </a:t>
            </a: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השעות </a:t>
            </a: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10:00-12:00 המפגשים יערכו באופן מקוון תאריכים יפורסמו באתר הקורס</a:t>
            </a:r>
            <a:endParaRPr lang="he-IL" b="1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3777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126</TotalTime>
  <Words>99</Words>
  <Application>Microsoft Office PowerPoint</Application>
  <PresentationFormat>מסך רחב</PresentationFormat>
  <Paragraphs>10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Gisha</vt:lpstr>
      <vt:lpstr>Vapor Trail</vt:lpstr>
      <vt:lpstr>המחלקה לעבודה סוציאלית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המחלקה לעבודה סוציאלית</dc:title>
  <dc:creator>Student Social Work</dc:creator>
  <cp:lastModifiedBy>איריס רצון</cp:lastModifiedBy>
  <cp:revision>25</cp:revision>
  <dcterms:created xsi:type="dcterms:W3CDTF">2018-07-18T10:37:27Z</dcterms:created>
  <dcterms:modified xsi:type="dcterms:W3CDTF">2020-08-20T07:38:27Z</dcterms:modified>
</cp:coreProperties>
</file>