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347" r:id="rId2"/>
    <p:sldId id="316" r:id="rId3"/>
    <p:sldId id="317" r:id="rId4"/>
    <p:sldId id="318" r:id="rId5"/>
    <p:sldId id="341" r:id="rId6"/>
    <p:sldId id="342" r:id="rId7"/>
    <p:sldId id="343" r:id="rId8"/>
    <p:sldId id="344" r:id="rId9"/>
    <p:sldId id="345" r:id="rId10"/>
    <p:sldId id="346" r:id="rId11"/>
  </p:sldIdLst>
  <p:sldSz cx="12192000" cy="6858000"/>
  <p:notesSz cx="6858000" cy="9144000"/>
  <p:embeddedFontLst>
    <p:embeddedFont>
      <p:font typeface="Assistant" panose="00000500000000000000" pitchFamily="2" charset="-79"/>
      <p:regular r:id="rId13"/>
      <p:bold r:id="rId14"/>
    </p:embeddedFont>
    <p:embeddedFont>
      <p:font typeface="Fb Eleganti" panose="02020803050405020304" charset="-79"/>
      <p:regular r:id="rId15"/>
      <p:bold r:id="rId16"/>
    </p:embeddedFont>
    <p:embeddedFont>
      <p:font typeface="Helvetica" panose="020B0604020202020204" pitchFamily="34" charset="0"/>
      <p:regular r:id="rId17"/>
      <p:bold r:id="rId18"/>
      <p:italic r:id="rId19"/>
      <p:boldItalic r:id="rId20"/>
    </p:embeddedFont>
    <p:embeddedFont>
      <p:font typeface="Open Sans" panose="020B0606030504020204" pitchFamily="34" charset="0"/>
      <p:regular r:id="rId21"/>
      <p:bold r:id="rId22"/>
      <p:italic r:id="rId23"/>
      <p:boldItalic r:id="rId24"/>
    </p:embeddedFont>
    <p:embeddedFont>
      <p:font typeface="Open Sans Hebrew" panose="00000500000000000000" pitchFamily="2" charset="-79"/>
      <p:regular r:id="rId25"/>
      <p:bold r:id="rId26"/>
      <p:italic r:id="rId27"/>
      <p:boldItalic r:id="rId28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8595B"/>
        </a:solidFill>
        <a:effectLst/>
        <a:uFillTx/>
        <a:latin typeface="Assistant"/>
        <a:ea typeface="Assistant"/>
        <a:cs typeface="Assistant"/>
        <a:sym typeface="Assistant"/>
      </a:defRPr>
    </a:lvl1pPr>
    <a:lvl2pPr marL="0" marR="0" indent="4572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8595B"/>
        </a:solidFill>
        <a:effectLst/>
        <a:uFillTx/>
        <a:latin typeface="Assistant"/>
        <a:ea typeface="Assistant"/>
        <a:cs typeface="Assistant"/>
        <a:sym typeface="Assistant"/>
      </a:defRPr>
    </a:lvl2pPr>
    <a:lvl3pPr marL="0" marR="0" indent="9144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8595B"/>
        </a:solidFill>
        <a:effectLst/>
        <a:uFillTx/>
        <a:latin typeface="Assistant"/>
        <a:ea typeface="Assistant"/>
        <a:cs typeface="Assistant"/>
        <a:sym typeface="Assistant"/>
      </a:defRPr>
    </a:lvl3pPr>
    <a:lvl4pPr marL="0" marR="0" indent="13716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8595B"/>
        </a:solidFill>
        <a:effectLst/>
        <a:uFillTx/>
        <a:latin typeface="Assistant"/>
        <a:ea typeface="Assistant"/>
        <a:cs typeface="Assistant"/>
        <a:sym typeface="Assistant"/>
      </a:defRPr>
    </a:lvl4pPr>
    <a:lvl5pPr marL="0" marR="0" indent="18288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8595B"/>
        </a:solidFill>
        <a:effectLst/>
        <a:uFillTx/>
        <a:latin typeface="Assistant"/>
        <a:ea typeface="Assistant"/>
        <a:cs typeface="Assistant"/>
        <a:sym typeface="Assistant"/>
      </a:defRPr>
    </a:lvl5pPr>
    <a:lvl6pPr marL="0" marR="0" indent="22860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8595B"/>
        </a:solidFill>
        <a:effectLst/>
        <a:uFillTx/>
        <a:latin typeface="Assistant"/>
        <a:ea typeface="Assistant"/>
        <a:cs typeface="Assistant"/>
        <a:sym typeface="Assistant"/>
      </a:defRPr>
    </a:lvl6pPr>
    <a:lvl7pPr marL="0" marR="0" indent="27432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8595B"/>
        </a:solidFill>
        <a:effectLst/>
        <a:uFillTx/>
        <a:latin typeface="Assistant"/>
        <a:ea typeface="Assistant"/>
        <a:cs typeface="Assistant"/>
        <a:sym typeface="Assistant"/>
      </a:defRPr>
    </a:lvl7pPr>
    <a:lvl8pPr marL="0" marR="0" indent="32004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8595B"/>
        </a:solidFill>
        <a:effectLst/>
        <a:uFillTx/>
        <a:latin typeface="Assistant"/>
        <a:ea typeface="Assistant"/>
        <a:cs typeface="Assistant"/>
        <a:sym typeface="Assistant"/>
      </a:defRPr>
    </a:lvl8pPr>
    <a:lvl9pPr marL="0" marR="0" indent="36576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8595B"/>
        </a:solidFill>
        <a:effectLst/>
        <a:uFillTx/>
        <a:latin typeface="Assistant"/>
        <a:ea typeface="Assistant"/>
        <a:cs typeface="Assistant"/>
        <a:sym typeface="Assistan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F48E23"/>
    <a:srgbClr val="FFFFFF"/>
    <a:srgbClr val="58595B"/>
    <a:srgbClr val="77787B"/>
    <a:srgbClr val="FF7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ssistant"/>
          <a:ea typeface="Assistant"/>
          <a:cs typeface="Assistant"/>
        </a:font>
        <a:srgbClr val="58595B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B"/>
          </a:solidFill>
        </a:fill>
      </a:tcStyle>
    </a:wholeTbl>
    <a:band2H>
      <a:tcTxStyle/>
      <a:tcStyle>
        <a:tcBdr/>
        <a:fill>
          <a:solidFill>
            <a:srgbClr val="FDEEE7"/>
          </a:solidFill>
        </a:fill>
      </a:tcStyle>
    </a:band2H>
    <a:firstCol>
      <a:tcTxStyle b="on" i="off">
        <a:font>
          <a:latin typeface="Assistant"/>
          <a:ea typeface="Assistant"/>
          <a:cs typeface="Assistan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ssistant"/>
          <a:ea typeface="Assistant"/>
          <a:cs typeface="Assistan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ssistant"/>
          <a:ea typeface="Assistant"/>
          <a:cs typeface="Assistan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ssistant"/>
          <a:ea typeface="Assistant"/>
          <a:cs typeface="Assistant"/>
        </a:font>
        <a:srgbClr val="58595B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AD5CB"/>
          </a:solidFill>
        </a:fill>
      </a:tcStyle>
    </a:wholeTbl>
    <a:band2H>
      <a:tcTxStyle/>
      <a:tcStyle>
        <a:tcBdr/>
        <a:fill>
          <a:solidFill>
            <a:srgbClr val="FDEBE7"/>
          </a:solidFill>
        </a:fill>
      </a:tcStyle>
    </a:band2H>
    <a:firstCol>
      <a:tcTxStyle b="on" i="off">
        <a:font>
          <a:latin typeface="Assistant"/>
          <a:ea typeface="Assistant"/>
          <a:cs typeface="Assistan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ssistant"/>
          <a:ea typeface="Assistant"/>
          <a:cs typeface="Assistan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ssistant"/>
          <a:ea typeface="Assistant"/>
          <a:cs typeface="Assistan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ssistant"/>
          <a:ea typeface="Assistant"/>
          <a:cs typeface="Assistant"/>
        </a:font>
        <a:srgbClr val="58595B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DF0F1"/>
          </a:solidFill>
        </a:fill>
      </a:tcStyle>
    </a:wholeTbl>
    <a:band2H>
      <a:tcTxStyle/>
      <a:tcStyle>
        <a:tcBdr/>
        <a:fill>
          <a:solidFill>
            <a:srgbClr val="F6F7F8"/>
          </a:solidFill>
        </a:fill>
      </a:tcStyle>
    </a:band2H>
    <a:firstCol>
      <a:tcTxStyle b="on" i="off">
        <a:font>
          <a:latin typeface="Assistant"/>
          <a:ea typeface="Assistant"/>
          <a:cs typeface="Assistan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ssistant"/>
          <a:ea typeface="Assistant"/>
          <a:cs typeface="Assistan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ssistant"/>
          <a:ea typeface="Assistant"/>
          <a:cs typeface="Assistan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ssistant"/>
          <a:ea typeface="Assistant"/>
          <a:cs typeface="Assistant"/>
        </a:font>
        <a:srgbClr val="58595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ssistant"/>
          <a:ea typeface="Assistant"/>
          <a:cs typeface="Assistan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ssistant"/>
          <a:ea typeface="Assistant"/>
          <a:cs typeface="Assistant"/>
        </a:font>
        <a:srgbClr val="58595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8595B"/>
              </a:solidFill>
              <a:prstDash val="solid"/>
              <a:round/>
            </a:ln>
          </a:top>
          <a:bottom>
            <a:ln w="25400" cap="flat">
              <a:solidFill>
                <a:srgbClr val="58595B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ssistant"/>
          <a:ea typeface="Assistant"/>
          <a:cs typeface="Assistan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8595B"/>
              </a:solidFill>
              <a:prstDash val="solid"/>
              <a:round/>
            </a:ln>
          </a:top>
          <a:bottom>
            <a:ln w="25400" cap="flat">
              <a:solidFill>
                <a:srgbClr val="58595B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ssistant"/>
          <a:ea typeface="Assistant"/>
          <a:cs typeface="Assistant"/>
        </a:font>
        <a:srgbClr val="58595B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0D0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ff">
        <a:font>
          <a:latin typeface="Assistant"/>
          <a:ea typeface="Assistant"/>
          <a:cs typeface="Assistan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8595B"/>
          </a:solidFill>
        </a:fill>
      </a:tcStyle>
    </a:firstCol>
    <a:lastRow>
      <a:tcTxStyle b="on" i="off">
        <a:font>
          <a:latin typeface="Assistant"/>
          <a:ea typeface="Assistant"/>
          <a:cs typeface="Assistan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8595B"/>
          </a:solidFill>
        </a:fill>
      </a:tcStyle>
    </a:lastRow>
    <a:firstRow>
      <a:tcTxStyle b="on" i="off">
        <a:font>
          <a:latin typeface="Assistant"/>
          <a:ea typeface="Assistant"/>
          <a:cs typeface="Assistan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8595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ssistant"/>
          <a:ea typeface="Assistant"/>
          <a:cs typeface="Assistant"/>
        </a:font>
        <a:srgbClr val="58595B"/>
      </a:tcTxStyle>
      <a:tcStyle>
        <a:tcBdr>
          <a:left>
            <a:ln w="12700" cap="flat">
              <a:solidFill>
                <a:srgbClr val="58595B"/>
              </a:solidFill>
              <a:prstDash val="solid"/>
              <a:round/>
            </a:ln>
          </a:left>
          <a:right>
            <a:ln w="12700" cap="flat">
              <a:solidFill>
                <a:srgbClr val="58595B"/>
              </a:solidFill>
              <a:prstDash val="solid"/>
              <a:round/>
            </a:ln>
          </a:right>
          <a:top>
            <a:ln w="12700" cap="flat">
              <a:solidFill>
                <a:srgbClr val="58595B"/>
              </a:solidFill>
              <a:prstDash val="solid"/>
              <a:round/>
            </a:ln>
          </a:top>
          <a:bottom>
            <a:ln w="12700" cap="flat">
              <a:solidFill>
                <a:srgbClr val="58595B"/>
              </a:solidFill>
              <a:prstDash val="solid"/>
              <a:round/>
            </a:ln>
          </a:bottom>
          <a:insideH>
            <a:ln w="12700" cap="flat">
              <a:solidFill>
                <a:srgbClr val="58595B"/>
              </a:solidFill>
              <a:prstDash val="solid"/>
              <a:round/>
            </a:ln>
          </a:insideH>
          <a:insideV>
            <a:ln w="12700" cap="flat">
              <a:solidFill>
                <a:srgbClr val="58595B"/>
              </a:solidFill>
              <a:prstDash val="solid"/>
              <a:round/>
            </a:ln>
          </a:insideV>
        </a:tcBdr>
        <a:fill>
          <a:solidFill>
            <a:srgbClr val="58595B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ssistant"/>
          <a:ea typeface="Assistant"/>
          <a:cs typeface="Assistant"/>
        </a:font>
        <a:srgbClr val="58595B"/>
      </a:tcTxStyle>
      <a:tcStyle>
        <a:tcBdr>
          <a:left>
            <a:ln w="12700" cap="flat">
              <a:solidFill>
                <a:srgbClr val="58595B"/>
              </a:solidFill>
              <a:prstDash val="solid"/>
              <a:round/>
            </a:ln>
          </a:left>
          <a:right>
            <a:ln w="12700" cap="flat">
              <a:solidFill>
                <a:srgbClr val="58595B"/>
              </a:solidFill>
              <a:prstDash val="solid"/>
              <a:round/>
            </a:ln>
          </a:right>
          <a:top>
            <a:ln w="12700" cap="flat">
              <a:solidFill>
                <a:srgbClr val="58595B"/>
              </a:solidFill>
              <a:prstDash val="solid"/>
              <a:round/>
            </a:ln>
          </a:top>
          <a:bottom>
            <a:ln w="12700" cap="flat">
              <a:solidFill>
                <a:srgbClr val="58595B"/>
              </a:solidFill>
              <a:prstDash val="solid"/>
              <a:round/>
            </a:ln>
          </a:bottom>
          <a:insideH>
            <a:ln w="12700" cap="flat">
              <a:solidFill>
                <a:srgbClr val="58595B"/>
              </a:solidFill>
              <a:prstDash val="solid"/>
              <a:round/>
            </a:ln>
          </a:insideH>
          <a:insideV>
            <a:ln w="12700" cap="flat">
              <a:solidFill>
                <a:srgbClr val="58595B"/>
              </a:solidFill>
              <a:prstDash val="solid"/>
              <a:round/>
            </a:ln>
          </a:insideV>
        </a:tcBdr>
        <a:fill>
          <a:solidFill>
            <a:srgbClr val="58595B">
              <a:alpha val="20000"/>
            </a:srgbClr>
          </a:solidFill>
        </a:fill>
      </a:tcStyle>
    </a:firstCol>
    <a:lastRow>
      <a:tcTxStyle b="on" i="off">
        <a:font>
          <a:latin typeface="Assistant"/>
          <a:ea typeface="Assistant"/>
          <a:cs typeface="Assistant"/>
        </a:font>
        <a:srgbClr val="58595B"/>
      </a:tcTxStyle>
      <a:tcStyle>
        <a:tcBdr>
          <a:left>
            <a:ln w="12700" cap="flat">
              <a:solidFill>
                <a:srgbClr val="58595B"/>
              </a:solidFill>
              <a:prstDash val="solid"/>
              <a:round/>
            </a:ln>
          </a:left>
          <a:right>
            <a:ln w="12700" cap="flat">
              <a:solidFill>
                <a:srgbClr val="58595B"/>
              </a:solidFill>
              <a:prstDash val="solid"/>
              <a:round/>
            </a:ln>
          </a:right>
          <a:top>
            <a:ln w="50800" cap="flat">
              <a:solidFill>
                <a:srgbClr val="58595B"/>
              </a:solidFill>
              <a:prstDash val="solid"/>
              <a:round/>
            </a:ln>
          </a:top>
          <a:bottom>
            <a:ln w="12700" cap="flat">
              <a:solidFill>
                <a:srgbClr val="58595B"/>
              </a:solidFill>
              <a:prstDash val="solid"/>
              <a:round/>
            </a:ln>
          </a:bottom>
          <a:insideH>
            <a:ln w="12700" cap="flat">
              <a:solidFill>
                <a:srgbClr val="58595B"/>
              </a:solidFill>
              <a:prstDash val="solid"/>
              <a:round/>
            </a:ln>
          </a:insideH>
          <a:insideV>
            <a:ln w="12700" cap="flat">
              <a:solidFill>
                <a:srgbClr val="58595B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ssistant"/>
          <a:ea typeface="Assistant"/>
          <a:cs typeface="Assistant"/>
        </a:font>
        <a:srgbClr val="58595B"/>
      </a:tcTxStyle>
      <a:tcStyle>
        <a:tcBdr>
          <a:left>
            <a:ln w="12700" cap="flat">
              <a:solidFill>
                <a:srgbClr val="58595B"/>
              </a:solidFill>
              <a:prstDash val="solid"/>
              <a:round/>
            </a:ln>
          </a:left>
          <a:right>
            <a:ln w="12700" cap="flat">
              <a:solidFill>
                <a:srgbClr val="58595B"/>
              </a:solidFill>
              <a:prstDash val="solid"/>
              <a:round/>
            </a:ln>
          </a:right>
          <a:top>
            <a:ln w="12700" cap="flat">
              <a:solidFill>
                <a:srgbClr val="58595B"/>
              </a:solidFill>
              <a:prstDash val="solid"/>
              <a:round/>
            </a:ln>
          </a:top>
          <a:bottom>
            <a:ln w="25400" cap="flat">
              <a:solidFill>
                <a:srgbClr val="58595B"/>
              </a:solidFill>
              <a:prstDash val="solid"/>
              <a:round/>
            </a:ln>
          </a:bottom>
          <a:insideH>
            <a:ln w="12700" cap="flat">
              <a:solidFill>
                <a:srgbClr val="58595B"/>
              </a:solidFill>
              <a:prstDash val="solid"/>
              <a:round/>
            </a:ln>
          </a:insideH>
          <a:insideV>
            <a:ln w="12700" cap="flat">
              <a:solidFill>
                <a:srgbClr val="58595B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22" autoAdjust="0"/>
    <p:restoredTop sz="94276" autoAdjust="0"/>
  </p:normalViewPr>
  <p:slideViewPr>
    <p:cSldViewPr snapToGrid="0">
      <p:cViewPr varScale="1">
        <p:scale>
          <a:sx n="105" d="100"/>
          <a:sy n="105" d="100"/>
        </p:scale>
        <p:origin x="35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74A3F9-3A0E-4EC0-A230-314DB97542A9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A218CD17-E8BC-4ECF-8105-F5753ECE7819}">
      <dgm:prSet phldrT="[טקסט]" custT="1"/>
      <dgm:spPr/>
      <dgm:t>
        <a:bodyPr/>
        <a:lstStyle/>
        <a:p>
          <a:pPr rtl="1"/>
          <a:r>
            <a:rPr lang="he-IL" sz="2500" b="1" dirty="0">
              <a:solidFill>
                <a:schemeClr val="tx1"/>
              </a:solidFill>
              <a:latin typeface="Assistant" panose="00000500000000000000" pitchFamily="2" charset="-79"/>
              <a:cs typeface="Assistant" panose="00000500000000000000" pitchFamily="2" charset="-79"/>
            </a:rPr>
            <a:t>תהליך טיפול בבקשה</a:t>
          </a:r>
          <a:endParaRPr lang="he-IL" sz="2500" b="1" dirty="0">
            <a:solidFill>
              <a:schemeClr val="tx1"/>
            </a:solidFill>
          </a:endParaRPr>
        </a:p>
      </dgm:t>
    </dgm:pt>
    <dgm:pt modelId="{E9C6B7B7-8516-4D6D-ACBC-29E442D6D74D}" type="parTrans" cxnId="{FB4C8337-F03C-44A6-8336-C3CCC5A4B6A4}">
      <dgm:prSet/>
      <dgm:spPr/>
      <dgm:t>
        <a:bodyPr/>
        <a:lstStyle/>
        <a:p>
          <a:pPr rtl="1"/>
          <a:endParaRPr lang="he-IL"/>
        </a:p>
      </dgm:t>
    </dgm:pt>
    <dgm:pt modelId="{C93F67BE-15BD-4F2A-8AA2-E8446BF4304E}" type="sibTrans" cxnId="{FB4C8337-F03C-44A6-8336-C3CCC5A4B6A4}">
      <dgm:prSet/>
      <dgm:spPr/>
      <dgm:t>
        <a:bodyPr/>
        <a:lstStyle/>
        <a:p>
          <a:pPr rtl="1"/>
          <a:endParaRPr lang="he-IL"/>
        </a:p>
      </dgm:t>
    </dgm:pt>
    <dgm:pt modelId="{221CDDF4-A3AE-42AF-AD45-E955409E700D}">
      <dgm:prSet phldrT="[טקסט]" custT="1"/>
      <dgm:spPr/>
      <dgm:t>
        <a:bodyPr/>
        <a:lstStyle/>
        <a:p>
          <a:pPr rtl="1">
            <a:buNone/>
          </a:pPr>
          <a:r>
            <a:rPr lang="he-IL" sz="1600" dirty="0">
              <a:effectLst/>
            </a:rPr>
            <a:t>בקשה הנשלחת באמצעות המערכת הממוחשבת מועברת לאישור (רמ"ח) ​ </a:t>
          </a:r>
          <a:endParaRPr lang="he-IL" sz="1600" dirty="0"/>
        </a:p>
      </dgm:t>
    </dgm:pt>
    <dgm:pt modelId="{C71A0735-98B8-40AA-91A1-F05FE717C239}" type="parTrans" cxnId="{4D5707EA-991C-4027-9915-A8F97E0276A0}">
      <dgm:prSet/>
      <dgm:spPr/>
      <dgm:t>
        <a:bodyPr/>
        <a:lstStyle/>
        <a:p>
          <a:pPr rtl="1"/>
          <a:endParaRPr lang="he-IL"/>
        </a:p>
      </dgm:t>
    </dgm:pt>
    <dgm:pt modelId="{7CFAE4EE-963F-4A0D-BC1E-7B84BCE12EDD}" type="sibTrans" cxnId="{4D5707EA-991C-4027-9915-A8F97E0276A0}">
      <dgm:prSet/>
      <dgm:spPr/>
      <dgm:t>
        <a:bodyPr/>
        <a:lstStyle/>
        <a:p>
          <a:pPr rtl="1"/>
          <a:endParaRPr lang="he-IL"/>
        </a:p>
      </dgm:t>
    </dgm:pt>
    <dgm:pt modelId="{980023F1-3CC6-4F09-B926-B2A727C59B3B}">
      <dgm:prSet phldrT="[טקסט]" custT="1"/>
      <dgm:spPr/>
      <dgm:t>
        <a:bodyPr/>
        <a:lstStyle/>
        <a:p>
          <a:pPr rtl="1">
            <a:buNone/>
          </a:pPr>
          <a:r>
            <a:rPr lang="he-IL" sz="1600" dirty="0">
              <a:effectLst/>
            </a:rPr>
            <a:t>אישור </a:t>
          </a:r>
          <a:r>
            <a:rPr lang="he-IL" sz="1600" dirty="0" err="1">
              <a:effectLst/>
            </a:rPr>
            <a:t>תקציבנ</a:t>
          </a:r>
          <a:r>
            <a:rPr lang="he-IL" sz="1600" dirty="0">
              <a:effectLst/>
            </a:rPr>
            <a:t>/</a:t>
          </a:r>
          <a:r>
            <a:rPr lang="he-IL" sz="1600" dirty="0" err="1">
              <a:effectLst/>
            </a:rPr>
            <a:t>ית</a:t>
          </a:r>
          <a:r>
            <a:rPr lang="he-IL" sz="1600" dirty="0">
              <a:effectLst/>
            </a:rPr>
            <a:t> </a:t>
          </a:r>
          <a:endParaRPr lang="he-IL" sz="1600" dirty="0"/>
        </a:p>
      </dgm:t>
    </dgm:pt>
    <dgm:pt modelId="{9789BF94-0228-442F-8D3E-8342C368BF66}" type="parTrans" cxnId="{CFD80B39-CBF4-49C3-BA97-92ABC171DAAB}">
      <dgm:prSet/>
      <dgm:spPr/>
      <dgm:t>
        <a:bodyPr/>
        <a:lstStyle/>
        <a:p>
          <a:pPr rtl="1"/>
          <a:endParaRPr lang="he-IL"/>
        </a:p>
      </dgm:t>
    </dgm:pt>
    <dgm:pt modelId="{171B6CAC-47BE-453C-9565-D109FE3255CD}" type="sibTrans" cxnId="{CFD80B39-CBF4-49C3-BA97-92ABC171DAAB}">
      <dgm:prSet/>
      <dgm:spPr/>
      <dgm:t>
        <a:bodyPr/>
        <a:lstStyle/>
        <a:p>
          <a:pPr rtl="1"/>
          <a:endParaRPr lang="he-IL"/>
        </a:p>
      </dgm:t>
    </dgm:pt>
    <dgm:pt modelId="{36B794D1-076A-4B31-989D-A0DF403CEA67}">
      <dgm:prSet phldrT="[טקסט]" custT="1"/>
      <dgm:spPr/>
      <dgm:t>
        <a:bodyPr/>
        <a:lstStyle/>
        <a:p>
          <a:pPr rtl="1">
            <a:buNone/>
          </a:pPr>
          <a:r>
            <a:rPr lang="he-IL" sz="1600" dirty="0">
              <a:effectLst/>
            </a:rPr>
            <a:t>אישור מרכזת השתלמויות חו"ל (לפי תור עבודה) </a:t>
          </a:r>
          <a:endParaRPr lang="he-IL" sz="1600" dirty="0"/>
        </a:p>
      </dgm:t>
    </dgm:pt>
    <dgm:pt modelId="{A020F85D-FB3A-4A9A-BD21-C6426064733C}" type="parTrans" cxnId="{20D9184F-5492-4F33-97D1-F52AB04EADCB}">
      <dgm:prSet/>
      <dgm:spPr/>
      <dgm:t>
        <a:bodyPr/>
        <a:lstStyle/>
        <a:p>
          <a:pPr rtl="1"/>
          <a:endParaRPr lang="he-IL"/>
        </a:p>
      </dgm:t>
    </dgm:pt>
    <dgm:pt modelId="{B0C80A97-945B-4E0F-A9C1-6E568892863C}" type="sibTrans" cxnId="{20D9184F-5492-4F33-97D1-F52AB04EADCB}">
      <dgm:prSet/>
      <dgm:spPr/>
      <dgm:t>
        <a:bodyPr/>
        <a:lstStyle/>
        <a:p>
          <a:pPr rtl="1"/>
          <a:endParaRPr lang="he-IL"/>
        </a:p>
      </dgm:t>
    </dgm:pt>
    <dgm:pt modelId="{D60705CF-9496-4953-ABC7-6C27B7F8723D}">
      <dgm:prSet phldrT="[טקסט]" custT="1"/>
      <dgm:spPr/>
      <dgm:t>
        <a:bodyPr/>
        <a:lstStyle/>
        <a:p>
          <a:pPr rtl="1">
            <a:buNone/>
          </a:pPr>
          <a:r>
            <a:rPr lang="he-IL" sz="1600" dirty="0">
              <a:effectLst/>
            </a:rPr>
            <a:t>אישור הבקשה או דחייה (נשלח מייל אוטומטי מהמערכת  לחבר/ת הסגל למייל </a:t>
          </a:r>
          <a:r>
            <a:rPr lang="he-IL" sz="1600" dirty="0" err="1">
              <a:effectLst/>
            </a:rPr>
            <a:t>אב"ג</a:t>
          </a:r>
          <a:r>
            <a:rPr lang="he-IL" sz="1600" dirty="0">
              <a:effectLst/>
            </a:rPr>
            <a:t>)</a:t>
          </a:r>
          <a:endParaRPr lang="he-IL" sz="1600" dirty="0"/>
        </a:p>
      </dgm:t>
    </dgm:pt>
    <dgm:pt modelId="{A023E6AA-D624-4431-A3FC-F457F5F2A061}" type="parTrans" cxnId="{537771C4-82B9-4B8A-9E5A-1E50BA72DED8}">
      <dgm:prSet/>
      <dgm:spPr/>
      <dgm:t>
        <a:bodyPr/>
        <a:lstStyle/>
        <a:p>
          <a:pPr rtl="1"/>
          <a:endParaRPr lang="he-IL"/>
        </a:p>
      </dgm:t>
    </dgm:pt>
    <dgm:pt modelId="{99AA92E6-34B0-42A6-9125-44DFFA594D89}" type="sibTrans" cxnId="{537771C4-82B9-4B8A-9E5A-1E50BA72DED8}">
      <dgm:prSet/>
      <dgm:spPr/>
      <dgm:t>
        <a:bodyPr/>
        <a:lstStyle/>
        <a:p>
          <a:pPr rtl="1"/>
          <a:endParaRPr lang="he-IL"/>
        </a:p>
      </dgm:t>
    </dgm:pt>
    <dgm:pt modelId="{B30EEE8C-B054-4C8F-A802-8A9C22E6AEB2}">
      <dgm:prSet phldrT="[טקסט]" custT="1"/>
      <dgm:spPr/>
      <dgm:t>
        <a:bodyPr/>
        <a:lstStyle/>
        <a:p>
          <a:pPr rtl="1">
            <a:buNone/>
          </a:pPr>
          <a:r>
            <a:rPr lang="he-IL" sz="1600" dirty="0"/>
            <a:t>פניית חבר/ת הסגל </a:t>
          </a:r>
          <a:r>
            <a:rPr lang="he-IL" sz="1600" dirty="0" err="1"/>
            <a:t>לרפרנטית</a:t>
          </a:r>
          <a:r>
            <a:rPr lang="he-IL" sz="1600" dirty="0"/>
            <a:t> במדור השתלמויות ונסיעות לחו"ל (אגף כספים) לצורך טיפול בהחזרים ותשלומים</a:t>
          </a:r>
        </a:p>
      </dgm:t>
    </dgm:pt>
    <dgm:pt modelId="{A2142B6A-E1B1-4158-8D5D-884511748C7C}" type="parTrans" cxnId="{8F2AAA33-7BC1-448E-B6D5-50D6591DFB4C}">
      <dgm:prSet/>
      <dgm:spPr/>
      <dgm:t>
        <a:bodyPr/>
        <a:lstStyle/>
        <a:p>
          <a:pPr rtl="1"/>
          <a:endParaRPr lang="he-IL"/>
        </a:p>
      </dgm:t>
    </dgm:pt>
    <dgm:pt modelId="{41340B7C-D095-4FEE-8F80-4F0B4EED23CC}" type="sibTrans" cxnId="{8F2AAA33-7BC1-448E-B6D5-50D6591DFB4C}">
      <dgm:prSet/>
      <dgm:spPr/>
      <dgm:t>
        <a:bodyPr/>
        <a:lstStyle/>
        <a:p>
          <a:pPr rtl="1"/>
          <a:endParaRPr lang="he-IL"/>
        </a:p>
      </dgm:t>
    </dgm:pt>
    <dgm:pt modelId="{05776D63-E38C-4A64-97B7-AE6CEBFDED03}" type="pres">
      <dgm:prSet presAssocID="{5074A3F9-3A0E-4EC0-A230-314DB97542A9}" presName="Name0" presStyleCnt="0">
        <dgm:presLayoutVars>
          <dgm:dir/>
          <dgm:animLvl val="lvl"/>
          <dgm:resizeHandles val="exact"/>
        </dgm:presLayoutVars>
      </dgm:prSet>
      <dgm:spPr/>
    </dgm:pt>
    <dgm:pt modelId="{80943A48-8E87-4AD3-80C0-4E6FD0FE212B}" type="pres">
      <dgm:prSet presAssocID="{A218CD17-E8BC-4ECF-8105-F5753ECE7819}" presName="vertFlow" presStyleCnt="0"/>
      <dgm:spPr/>
    </dgm:pt>
    <dgm:pt modelId="{B3C4A968-0504-4502-8AFB-1E10B7BF842A}" type="pres">
      <dgm:prSet presAssocID="{A218CD17-E8BC-4ECF-8105-F5753ECE7819}" presName="header" presStyleLbl="node1" presStyleIdx="0" presStyleCnt="1" custScaleX="243163"/>
      <dgm:spPr/>
    </dgm:pt>
    <dgm:pt modelId="{E65A9219-7509-4720-96C5-C13D63F05AC6}" type="pres">
      <dgm:prSet presAssocID="{C71A0735-98B8-40AA-91A1-F05FE717C239}" presName="parTrans" presStyleLbl="sibTrans2D1" presStyleIdx="0" presStyleCnt="5"/>
      <dgm:spPr/>
    </dgm:pt>
    <dgm:pt modelId="{89BF14D9-4697-43A8-A35D-DAA9BAA68C57}" type="pres">
      <dgm:prSet presAssocID="{221CDDF4-A3AE-42AF-AD45-E955409E700D}" presName="child" presStyleLbl="alignAccFollowNode1" presStyleIdx="0" presStyleCnt="5" custScaleX="243163">
        <dgm:presLayoutVars>
          <dgm:chMax val="0"/>
          <dgm:bulletEnabled val="1"/>
        </dgm:presLayoutVars>
      </dgm:prSet>
      <dgm:spPr/>
    </dgm:pt>
    <dgm:pt modelId="{1F044DE9-C291-421D-B639-88001389A63B}" type="pres">
      <dgm:prSet presAssocID="{7CFAE4EE-963F-4A0D-BC1E-7B84BCE12EDD}" presName="sibTrans" presStyleLbl="sibTrans2D1" presStyleIdx="1" presStyleCnt="5"/>
      <dgm:spPr/>
    </dgm:pt>
    <dgm:pt modelId="{3D0C46CF-EF6D-46CF-B5C7-332030FFA67B}" type="pres">
      <dgm:prSet presAssocID="{980023F1-3CC6-4F09-B926-B2A727C59B3B}" presName="child" presStyleLbl="alignAccFollowNode1" presStyleIdx="1" presStyleCnt="5" custScaleX="243163">
        <dgm:presLayoutVars>
          <dgm:chMax val="0"/>
          <dgm:bulletEnabled val="1"/>
        </dgm:presLayoutVars>
      </dgm:prSet>
      <dgm:spPr/>
    </dgm:pt>
    <dgm:pt modelId="{8914F4C9-21F3-4C2E-BF18-EACC2B6E9A9D}" type="pres">
      <dgm:prSet presAssocID="{171B6CAC-47BE-453C-9565-D109FE3255CD}" presName="sibTrans" presStyleLbl="sibTrans2D1" presStyleIdx="2" presStyleCnt="5"/>
      <dgm:spPr/>
    </dgm:pt>
    <dgm:pt modelId="{5D948ACF-CC59-4289-B794-04D457D5EB6F}" type="pres">
      <dgm:prSet presAssocID="{36B794D1-076A-4B31-989D-A0DF403CEA67}" presName="child" presStyleLbl="alignAccFollowNode1" presStyleIdx="2" presStyleCnt="5" custScaleX="243163">
        <dgm:presLayoutVars>
          <dgm:chMax val="0"/>
          <dgm:bulletEnabled val="1"/>
        </dgm:presLayoutVars>
      </dgm:prSet>
      <dgm:spPr/>
    </dgm:pt>
    <dgm:pt modelId="{A54B3636-8B81-4248-A239-AC7BAC076876}" type="pres">
      <dgm:prSet presAssocID="{B0C80A97-945B-4E0F-A9C1-6E568892863C}" presName="sibTrans" presStyleLbl="sibTrans2D1" presStyleIdx="3" presStyleCnt="5"/>
      <dgm:spPr/>
    </dgm:pt>
    <dgm:pt modelId="{8B5EC684-CD55-4537-B5A1-E10EFE9421C8}" type="pres">
      <dgm:prSet presAssocID="{D60705CF-9496-4953-ABC7-6C27B7F8723D}" presName="child" presStyleLbl="alignAccFollowNode1" presStyleIdx="3" presStyleCnt="5" custScaleX="243163">
        <dgm:presLayoutVars>
          <dgm:chMax val="0"/>
          <dgm:bulletEnabled val="1"/>
        </dgm:presLayoutVars>
      </dgm:prSet>
      <dgm:spPr/>
    </dgm:pt>
    <dgm:pt modelId="{8ACD3B4E-2002-4FDF-BBA5-B8BC42451C20}" type="pres">
      <dgm:prSet presAssocID="{99AA92E6-34B0-42A6-9125-44DFFA594D89}" presName="sibTrans" presStyleLbl="sibTrans2D1" presStyleIdx="4" presStyleCnt="5"/>
      <dgm:spPr/>
    </dgm:pt>
    <dgm:pt modelId="{05A1F565-AA8A-479A-8F48-3BEFEA73EFA2}" type="pres">
      <dgm:prSet presAssocID="{B30EEE8C-B054-4C8F-A802-8A9C22E6AEB2}" presName="child" presStyleLbl="alignAccFollowNode1" presStyleIdx="4" presStyleCnt="5" custScaleX="243163">
        <dgm:presLayoutVars>
          <dgm:chMax val="0"/>
          <dgm:bulletEnabled val="1"/>
        </dgm:presLayoutVars>
      </dgm:prSet>
      <dgm:spPr/>
    </dgm:pt>
  </dgm:ptLst>
  <dgm:cxnLst>
    <dgm:cxn modelId="{F367BF00-51A6-4FBB-88F5-6FBFDD1415C5}" type="presOf" srcId="{A218CD17-E8BC-4ECF-8105-F5753ECE7819}" destId="{B3C4A968-0504-4502-8AFB-1E10B7BF842A}" srcOrd="0" destOrd="0" presId="urn:microsoft.com/office/officeart/2005/8/layout/lProcess1"/>
    <dgm:cxn modelId="{5E46341A-FA87-4EB7-8E79-FA8515798ABC}" type="presOf" srcId="{C71A0735-98B8-40AA-91A1-F05FE717C239}" destId="{E65A9219-7509-4720-96C5-C13D63F05AC6}" srcOrd="0" destOrd="0" presId="urn:microsoft.com/office/officeart/2005/8/layout/lProcess1"/>
    <dgm:cxn modelId="{901FE42C-574F-4270-9D0B-2254A46FB70A}" type="presOf" srcId="{B30EEE8C-B054-4C8F-A802-8A9C22E6AEB2}" destId="{05A1F565-AA8A-479A-8F48-3BEFEA73EFA2}" srcOrd="0" destOrd="0" presId="urn:microsoft.com/office/officeart/2005/8/layout/lProcess1"/>
    <dgm:cxn modelId="{8F2AAA33-7BC1-448E-B6D5-50D6591DFB4C}" srcId="{A218CD17-E8BC-4ECF-8105-F5753ECE7819}" destId="{B30EEE8C-B054-4C8F-A802-8A9C22E6AEB2}" srcOrd="4" destOrd="0" parTransId="{A2142B6A-E1B1-4158-8D5D-884511748C7C}" sibTransId="{41340B7C-D095-4FEE-8F80-4F0B4EED23CC}"/>
    <dgm:cxn modelId="{FB4C8337-F03C-44A6-8336-C3CCC5A4B6A4}" srcId="{5074A3F9-3A0E-4EC0-A230-314DB97542A9}" destId="{A218CD17-E8BC-4ECF-8105-F5753ECE7819}" srcOrd="0" destOrd="0" parTransId="{E9C6B7B7-8516-4D6D-ACBC-29E442D6D74D}" sibTransId="{C93F67BE-15BD-4F2A-8AA2-E8446BF4304E}"/>
    <dgm:cxn modelId="{CFD80B39-CBF4-49C3-BA97-92ABC171DAAB}" srcId="{A218CD17-E8BC-4ECF-8105-F5753ECE7819}" destId="{980023F1-3CC6-4F09-B926-B2A727C59B3B}" srcOrd="1" destOrd="0" parTransId="{9789BF94-0228-442F-8D3E-8342C368BF66}" sibTransId="{171B6CAC-47BE-453C-9565-D109FE3255CD}"/>
    <dgm:cxn modelId="{6AAE8365-9B7F-4B40-958E-F2F9387A6F13}" type="presOf" srcId="{171B6CAC-47BE-453C-9565-D109FE3255CD}" destId="{8914F4C9-21F3-4C2E-BF18-EACC2B6E9A9D}" srcOrd="0" destOrd="0" presId="urn:microsoft.com/office/officeart/2005/8/layout/lProcess1"/>
    <dgm:cxn modelId="{A96BFC47-D1CC-4024-BC8A-626EC51B453A}" type="presOf" srcId="{221CDDF4-A3AE-42AF-AD45-E955409E700D}" destId="{89BF14D9-4697-43A8-A35D-DAA9BAA68C57}" srcOrd="0" destOrd="0" presId="urn:microsoft.com/office/officeart/2005/8/layout/lProcess1"/>
    <dgm:cxn modelId="{75A9FA6B-5C60-460E-9EBD-88782EC78813}" type="presOf" srcId="{5074A3F9-3A0E-4EC0-A230-314DB97542A9}" destId="{05776D63-E38C-4A64-97B7-AE6CEBFDED03}" srcOrd="0" destOrd="0" presId="urn:microsoft.com/office/officeart/2005/8/layout/lProcess1"/>
    <dgm:cxn modelId="{20D9184F-5492-4F33-97D1-F52AB04EADCB}" srcId="{A218CD17-E8BC-4ECF-8105-F5753ECE7819}" destId="{36B794D1-076A-4B31-989D-A0DF403CEA67}" srcOrd="2" destOrd="0" parTransId="{A020F85D-FB3A-4A9A-BD21-C6426064733C}" sibTransId="{B0C80A97-945B-4E0F-A9C1-6E568892863C}"/>
    <dgm:cxn modelId="{328654B9-753B-411F-86CB-C2081CA717F5}" type="presOf" srcId="{B0C80A97-945B-4E0F-A9C1-6E568892863C}" destId="{A54B3636-8B81-4248-A239-AC7BAC076876}" srcOrd="0" destOrd="0" presId="urn:microsoft.com/office/officeart/2005/8/layout/lProcess1"/>
    <dgm:cxn modelId="{537771C4-82B9-4B8A-9E5A-1E50BA72DED8}" srcId="{A218CD17-E8BC-4ECF-8105-F5753ECE7819}" destId="{D60705CF-9496-4953-ABC7-6C27B7F8723D}" srcOrd="3" destOrd="0" parTransId="{A023E6AA-D624-4431-A3FC-F457F5F2A061}" sibTransId="{99AA92E6-34B0-42A6-9125-44DFFA594D89}"/>
    <dgm:cxn modelId="{C899FDC6-9A3A-49E2-A28A-30A3A4A6B34A}" type="presOf" srcId="{980023F1-3CC6-4F09-B926-B2A727C59B3B}" destId="{3D0C46CF-EF6D-46CF-B5C7-332030FFA67B}" srcOrd="0" destOrd="0" presId="urn:microsoft.com/office/officeart/2005/8/layout/lProcess1"/>
    <dgm:cxn modelId="{A6F215D1-2BF9-4E60-9E53-A3ACA01647A0}" type="presOf" srcId="{99AA92E6-34B0-42A6-9125-44DFFA594D89}" destId="{8ACD3B4E-2002-4FDF-BBA5-B8BC42451C20}" srcOrd="0" destOrd="0" presId="urn:microsoft.com/office/officeart/2005/8/layout/lProcess1"/>
    <dgm:cxn modelId="{4B4788DB-C36E-4E95-802B-0256B2F9C393}" type="presOf" srcId="{7CFAE4EE-963F-4A0D-BC1E-7B84BCE12EDD}" destId="{1F044DE9-C291-421D-B639-88001389A63B}" srcOrd="0" destOrd="0" presId="urn:microsoft.com/office/officeart/2005/8/layout/lProcess1"/>
    <dgm:cxn modelId="{30C0FAE3-5DD1-4ACD-8F7C-386E0061B3A0}" type="presOf" srcId="{36B794D1-076A-4B31-989D-A0DF403CEA67}" destId="{5D948ACF-CC59-4289-B794-04D457D5EB6F}" srcOrd="0" destOrd="0" presId="urn:microsoft.com/office/officeart/2005/8/layout/lProcess1"/>
    <dgm:cxn modelId="{4D5707EA-991C-4027-9915-A8F97E0276A0}" srcId="{A218CD17-E8BC-4ECF-8105-F5753ECE7819}" destId="{221CDDF4-A3AE-42AF-AD45-E955409E700D}" srcOrd="0" destOrd="0" parTransId="{C71A0735-98B8-40AA-91A1-F05FE717C239}" sibTransId="{7CFAE4EE-963F-4A0D-BC1E-7B84BCE12EDD}"/>
    <dgm:cxn modelId="{F14898EF-D8CE-4E3D-BC65-307A05171E7C}" type="presOf" srcId="{D60705CF-9496-4953-ABC7-6C27B7F8723D}" destId="{8B5EC684-CD55-4537-B5A1-E10EFE9421C8}" srcOrd="0" destOrd="0" presId="urn:microsoft.com/office/officeart/2005/8/layout/lProcess1"/>
    <dgm:cxn modelId="{DEED03D9-6357-4D0B-8D34-5400D247721F}" type="presParOf" srcId="{05776D63-E38C-4A64-97B7-AE6CEBFDED03}" destId="{80943A48-8E87-4AD3-80C0-4E6FD0FE212B}" srcOrd="0" destOrd="0" presId="urn:microsoft.com/office/officeart/2005/8/layout/lProcess1"/>
    <dgm:cxn modelId="{DAFC5A09-FB2C-4AF8-AAB5-D8175521D539}" type="presParOf" srcId="{80943A48-8E87-4AD3-80C0-4E6FD0FE212B}" destId="{B3C4A968-0504-4502-8AFB-1E10B7BF842A}" srcOrd="0" destOrd="0" presId="urn:microsoft.com/office/officeart/2005/8/layout/lProcess1"/>
    <dgm:cxn modelId="{C9D91BB7-3819-4FB2-9100-CD6F4167FD36}" type="presParOf" srcId="{80943A48-8E87-4AD3-80C0-4E6FD0FE212B}" destId="{E65A9219-7509-4720-96C5-C13D63F05AC6}" srcOrd="1" destOrd="0" presId="urn:microsoft.com/office/officeart/2005/8/layout/lProcess1"/>
    <dgm:cxn modelId="{10F01DA8-67EF-4A69-9AE8-8EF87F017BB4}" type="presParOf" srcId="{80943A48-8E87-4AD3-80C0-4E6FD0FE212B}" destId="{89BF14D9-4697-43A8-A35D-DAA9BAA68C57}" srcOrd="2" destOrd="0" presId="urn:microsoft.com/office/officeart/2005/8/layout/lProcess1"/>
    <dgm:cxn modelId="{070A63B1-9C1F-40E8-A66C-F9382404FD67}" type="presParOf" srcId="{80943A48-8E87-4AD3-80C0-4E6FD0FE212B}" destId="{1F044DE9-C291-421D-B639-88001389A63B}" srcOrd="3" destOrd="0" presId="urn:microsoft.com/office/officeart/2005/8/layout/lProcess1"/>
    <dgm:cxn modelId="{354C12A4-35B8-4F48-87EA-0EBA5546547E}" type="presParOf" srcId="{80943A48-8E87-4AD3-80C0-4E6FD0FE212B}" destId="{3D0C46CF-EF6D-46CF-B5C7-332030FFA67B}" srcOrd="4" destOrd="0" presId="urn:microsoft.com/office/officeart/2005/8/layout/lProcess1"/>
    <dgm:cxn modelId="{3C5E0743-DEEE-4B2A-8618-91C1973C6CDB}" type="presParOf" srcId="{80943A48-8E87-4AD3-80C0-4E6FD0FE212B}" destId="{8914F4C9-21F3-4C2E-BF18-EACC2B6E9A9D}" srcOrd="5" destOrd="0" presId="urn:microsoft.com/office/officeart/2005/8/layout/lProcess1"/>
    <dgm:cxn modelId="{8ED06FEA-AC68-48C4-B097-3DFC99624E98}" type="presParOf" srcId="{80943A48-8E87-4AD3-80C0-4E6FD0FE212B}" destId="{5D948ACF-CC59-4289-B794-04D457D5EB6F}" srcOrd="6" destOrd="0" presId="urn:microsoft.com/office/officeart/2005/8/layout/lProcess1"/>
    <dgm:cxn modelId="{EBAEDBF1-5635-44FE-AF9F-235EBEC626D4}" type="presParOf" srcId="{80943A48-8E87-4AD3-80C0-4E6FD0FE212B}" destId="{A54B3636-8B81-4248-A239-AC7BAC076876}" srcOrd="7" destOrd="0" presId="urn:microsoft.com/office/officeart/2005/8/layout/lProcess1"/>
    <dgm:cxn modelId="{8DADD48D-906B-4567-8B8E-29DFF29E44E1}" type="presParOf" srcId="{80943A48-8E87-4AD3-80C0-4E6FD0FE212B}" destId="{8B5EC684-CD55-4537-B5A1-E10EFE9421C8}" srcOrd="8" destOrd="0" presId="urn:microsoft.com/office/officeart/2005/8/layout/lProcess1"/>
    <dgm:cxn modelId="{A3EB6C58-33AD-4A0B-8465-1B011765B198}" type="presParOf" srcId="{80943A48-8E87-4AD3-80C0-4E6FD0FE212B}" destId="{8ACD3B4E-2002-4FDF-BBA5-B8BC42451C20}" srcOrd="9" destOrd="0" presId="urn:microsoft.com/office/officeart/2005/8/layout/lProcess1"/>
    <dgm:cxn modelId="{8B3EBE70-FE25-4933-ACAA-64EA48285616}" type="presParOf" srcId="{80943A48-8E87-4AD3-80C0-4E6FD0FE212B}" destId="{05A1F565-AA8A-479A-8F48-3BEFEA73EFA2}" srcOrd="1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C4A968-0504-4502-8AFB-1E10B7BF842A}">
      <dsp:nvSpPr>
        <dsp:cNvPr id="0" name=""/>
        <dsp:cNvSpPr/>
      </dsp:nvSpPr>
      <dsp:spPr>
        <a:xfrm>
          <a:off x="717176" y="2523"/>
          <a:ext cx="6479879" cy="6662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500" b="1" kern="1200" dirty="0">
              <a:solidFill>
                <a:schemeClr val="tx1"/>
              </a:solidFill>
              <a:latin typeface="Assistant" panose="00000500000000000000" pitchFamily="2" charset="-79"/>
              <a:cs typeface="Assistant" panose="00000500000000000000" pitchFamily="2" charset="-79"/>
            </a:rPr>
            <a:t>תהליך טיפול בבקשה</a:t>
          </a:r>
          <a:endParaRPr lang="he-IL" sz="2500" b="1" kern="1200" dirty="0">
            <a:solidFill>
              <a:schemeClr val="tx1"/>
            </a:solidFill>
          </a:endParaRPr>
        </a:p>
      </dsp:txBody>
      <dsp:txXfrm>
        <a:off x="736689" y="22036"/>
        <a:ext cx="6440853" cy="627181"/>
      </dsp:txXfrm>
    </dsp:sp>
    <dsp:sp modelId="{E65A9219-7509-4720-96C5-C13D63F05AC6}">
      <dsp:nvSpPr>
        <dsp:cNvPr id="0" name=""/>
        <dsp:cNvSpPr/>
      </dsp:nvSpPr>
      <dsp:spPr>
        <a:xfrm rot="5400000">
          <a:off x="3898822" y="727024"/>
          <a:ext cx="116586" cy="11658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BF14D9-4697-43A8-A35D-DAA9BAA68C57}">
      <dsp:nvSpPr>
        <dsp:cNvPr id="0" name=""/>
        <dsp:cNvSpPr/>
      </dsp:nvSpPr>
      <dsp:spPr>
        <a:xfrm>
          <a:off x="717176" y="901903"/>
          <a:ext cx="6479879" cy="66620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kern="1200" dirty="0">
              <a:effectLst/>
            </a:rPr>
            <a:t>בקשה הנשלחת באמצעות המערכת הממוחשבת מועברת לאישור (רמ"ח) ​ </a:t>
          </a:r>
          <a:endParaRPr lang="he-IL" sz="1600" kern="1200" dirty="0"/>
        </a:p>
      </dsp:txBody>
      <dsp:txXfrm>
        <a:off x="736689" y="921416"/>
        <a:ext cx="6440853" cy="627181"/>
      </dsp:txXfrm>
    </dsp:sp>
    <dsp:sp modelId="{1F044DE9-C291-421D-B639-88001389A63B}">
      <dsp:nvSpPr>
        <dsp:cNvPr id="0" name=""/>
        <dsp:cNvSpPr/>
      </dsp:nvSpPr>
      <dsp:spPr>
        <a:xfrm rot="5400000">
          <a:off x="3898822" y="1626403"/>
          <a:ext cx="116586" cy="11658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0C46CF-EF6D-46CF-B5C7-332030FFA67B}">
      <dsp:nvSpPr>
        <dsp:cNvPr id="0" name=""/>
        <dsp:cNvSpPr/>
      </dsp:nvSpPr>
      <dsp:spPr>
        <a:xfrm>
          <a:off x="717176" y="1801283"/>
          <a:ext cx="6479879" cy="66620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kern="1200" dirty="0">
              <a:effectLst/>
            </a:rPr>
            <a:t>אישור </a:t>
          </a:r>
          <a:r>
            <a:rPr lang="he-IL" sz="1600" kern="1200" dirty="0" err="1">
              <a:effectLst/>
            </a:rPr>
            <a:t>תקציבנ</a:t>
          </a:r>
          <a:r>
            <a:rPr lang="he-IL" sz="1600" kern="1200" dirty="0">
              <a:effectLst/>
            </a:rPr>
            <a:t>/</a:t>
          </a:r>
          <a:r>
            <a:rPr lang="he-IL" sz="1600" kern="1200" dirty="0" err="1">
              <a:effectLst/>
            </a:rPr>
            <a:t>ית</a:t>
          </a:r>
          <a:r>
            <a:rPr lang="he-IL" sz="1600" kern="1200" dirty="0">
              <a:effectLst/>
            </a:rPr>
            <a:t> </a:t>
          </a:r>
          <a:endParaRPr lang="he-IL" sz="1600" kern="1200" dirty="0"/>
        </a:p>
      </dsp:txBody>
      <dsp:txXfrm>
        <a:off x="736689" y="1820796"/>
        <a:ext cx="6440853" cy="627181"/>
      </dsp:txXfrm>
    </dsp:sp>
    <dsp:sp modelId="{8914F4C9-21F3-4C2E-BF18-EACC2B6E9A9D}">
      <dsp:nvSpPr>
        <dsp:cNvPr id="0" name=""/>
        <dsp:cNvSpPr/>
      </dsp:nvSpPr>
      <dsp:spPr>
        <a:xfrm rot="5400000">
          <a:off x="3898822" y="2525783"/>
          <a:ext cx="116586" cy="11658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948ACF-CC59-4289-B794-04D457D5EB6F}">
      <dsp:nvSpPr>
        <dsp:cNvPr id="0" name=""/>
        <dsp:cNvSpPr/>
      </dsp:nvSpPr>
      <dsp:spPr>
        <a:xfrm>
          <a:off x="717176" y="2700663"/>
          <a:ext cx="6479879" cy="66620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kern="1200" dirty="0">
              <a:effectLst/>
            </a:rPr>
            <a:t>אישור מרכזת השתלמויות חו"ל (לפי תור עבודה) </a:t>
          </a:r>
          <a:endParaRPr lang="he-IL" sz="1600" kern="1200" dirty="0"/>
        </a:p>
      </dsp:txBody>
      <dsp:txXfrm>
        <a:off x="736689" y="2720176"/>
        <a:ext cx="6440853" cy="627181"/>
      </dsp:txXfrm>
    </dsp:sp>
    <dsp:sp modelId="{A54B3636-8B81-4248-A239-AC7BAC076876}">
      <dsp:nvSpPr>
        <dsp:cNvPr id="0" name=""/>
        <dsp:cNvSpPr/>
      </dsp:nvSpPr>
      <dsp:spPr>
        <a:xfrm rot="5400000">
          <a:off x="3898822" y="3425163"/>
          <a:ext cx="116586" cy="11658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5EC684-CD55-4537-B5A1-E10EFE9421C8}">
      <dsp:nvSpPr>
        <dsp:cNvPr id="0" name=""/>
        <dsp:cNvSpPr/>
      </dsp:nvSpPr>
      <dsp:spPr>
        <a:xfrm>
          <a:off x="717176" y="3600043"/>
          <a:ext cx="6479879" cy="66620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kern="1200" dirty="0">
              <a:effectLst/>
            </a:rPr>
            <a:t>אישור הבקשה או דחייה (נשלח מייל אוטומטי מהמערכת  לחבר/ת הסגל למייל </a:t>
          </a:r>
          <a:r>
            <a:rPr lang="he-IL" sz="1600" kern="1200" dirty="0" err="1">
              <a:effectLst/>
            </a:rPr>
            <a:t>אב"ג</a:t>
          </a:r>
          <a:r>
            <a:rPr lang="he-IL" sz="1600" kern="1200" dirty="0">
              <a:effectLst/>
            </a:rPr>
            <a:t>)</a:t>
          </a:r>
          <a:endParaRPr lang="he-IL" sz="1600" kern="1200" dirty="0"/>
        </a:p>
      </dsp:txBody>
      <dsp:txXfrm>
        <a:off x="736689" y="3619556"/>
        <a:ext cx="6440853" cy="627181"/>
      </dsp:txXfrm>
    </dsp:sp>
    <dsp:sp modelId="{8ACD3B4E-2002-4FDF-BBA5-B8BC42451C20}">
      <dsp:nvSpPr>
        <dsp:cNvPr id="0" name=""/>
        <dsp:cNvSpPr/>
      </dsp:nvSpPr>
      <dsp:spPr>
        <a:xfrm rot="5400000">
          <a:off x="3898822" y="4324543"/>
          <a:ext cx="116586" cy="11658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A1F565-AA8A-479A-8F48-3BEFEA73EFA2}">
      <dsp:nvSpPr>
        <dsp:cNvPr id="0" name=""/>
        <dsp:cNvSpPr/>
      </dsp:nvSpPr>
      <dsp:spPr>
        <a:xfrm>
          <a:off x="717176" y="4499423"/>
          <a:ext cx="6479879" cy="66620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kern="1200" dirty="0"/>
            <a:t>פניית חבר/ת הסגל </a:t>
          </a:r>
          <a:r>
            <a:rPr lang="he-IL" sz="1600" kern="1200" dirty="0" err="1"/>
            <a:t>לרפרנטית</a:t>
          </a:r>
          <a:r>
            <a:rPr lang="he-IL" sz="1600" kern="1200" dirty="0"/>
            <a:t> במדור השתלמויות ונסיעות לחו"ל (אגף כספים) לצורך טיפול בהחזרים ותשלומים</a:t>
          </a:r>
        </a:p>
      </dsp:txBody>
      <dsp:txXfrm>
        <a:off x="736689" y="4518936"/>
        <a:ext cx="6440853" cy="6271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2" name="Shape 24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rtl="1" latinLnBrk="0">
      <a:defRPr sz="1200">
        <a:latin typeface="+mj-lt"/>
        <a:ea typeface="+mj-ea"/>
        <a:cs typeface="+mj-cs"/>
        <a:sym typeface="Open Sans Hebrew"/>
      </a:defRPr>
    </a:lvl1pPr>
    <a:lvl2pPr indent="228600" rtl="1" latinLnBrk="0">
      <a:defRPr sz="1200">
        <a:latin typeface="+mj-lt"/>
        <a:ea typeface="+mj-ea"/>
        <a:cs typeface="+mj-cs"/>
        <a:sym typeface="Open Sans Hebrew"/>
      </a:defRPr>
    </a:lvl2pPr>
    <a:lvl3pPr indent="457200" rtl="1" latinLnBrk="0">
      <a:defRPr sz="1200">
        <a:latin typeface="+mj-lt"/>
        <a:ea typeface="+mj-ea"/>
        <a:cs typeface="+mj-cs"/>
        <a:sym typeface="Open Sans Hebrew"/>
      </a:defRPr>
    </a:lvl3pPr>
    <a:lvl4pPr indent="685800" rtl="1" latinLnBrk="0">
      <a:defRPr sz="1200">
        <a:latin typeface="+mj-lt"/>
        <a:ea typeface="+mj-ea"/>
        <a:cs typeface="+mj-cs"/>
        <a:sym typeface="Open Sans Hebrew"/>
      </a:defRPr>
    </a:lvl4pPr>
    <a:lvl5pPr indent="914400" rtl="1" latinLnBrk="0">
      <a:defRPr sz="1200">
        <a:latin typeface="+mj-lt"/>
        <a:ea typeface="+mj-ea"/>
        <a:cs typeface="+mj-cs"/>
        <a:sym typeface="Open Sans Hebrew"/>
      </a:defRPr>
    </a:lvl5pPr>
    <a:lvl6pPr indent="1143000" rtl="1" latinLnBrk="0">
      <a:defRPr sz="1200">
        <a:latin typeface="+mj-lt"/>
        <a:ea typeface="+mj-ea"/>
        <a:cs typeface="+mj-cs"/>
        <a:sym typeface="Open Sans Hebrew"/>
      </a:defRPr>
    </a:lvl6pPr>
    <a:lvl7pPr indent="1371600" rtl="1" latinLnBrk="0">
      <a:defRPr sz="1200">
        <a:latin typeface="+mj-lt"/>
        <a:ea typeface="+mj-ea"/>
        <a:cs typeface="+mj-cs"/>
        <a:sym typeface="Open Sans Hebrew"/>
      </a:defRPr>
    </a:lvl7pPr>
    <a:lvl8pPr indent="1600200" rtl="1" latinLnBrk="0">
      <a:defRPr sz="1200">
        <a:latin typeface="+mj-lt"/>
        <a:ea typeface="+mj-ea"/>
        <a:cs typeface="+mj-cs"/>
        <a:sym typeface="Open Sans Hebrew"/>
      </a:defRPr>
    </a:lvl8pPr>
    <a:lvl9pPr indent="1828800" rtl="1" latinLnBrk="0">
      <a:defRPr sz="1200">
        <a:latin typeface="+mj-lt"/>
        <a:ea typeface="+mj-ea"/>
        <a:cs typeface="+mj-cs"/>
        <a:sym typeface="Open Sans Hebrew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Freeform: Shape 27"/>
          <p:cNvSpPr/>
          <p:nvPr/>
        </p:nvSpPr>
        <p:spPr>
          <a:xfrm>
            <a:off x="0" y="168567"/>
            <a:ext cx="2457691" cy="51211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5985"/>
                </a:lnTo>
                <a:lnTo>
                  <a:pt x="21600" y="21600"/>
                </a:lnTo>
                <a:lnTo>
                  <a:pt x="0" y="156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1" name="Freeform: Shape 31"/>
          <p:cNvSpPr/>
          <p:nvPr/>
        </p:nvSpPr>
        <p:spPr>
          <a:xfrm>
            <a:off x="0" y="1568299"/>
            <a:ext cx="2448000" cy="51211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15615"/>
                </a:lnTo>
                <a:lnTo>
                  <a:pt x="0" y="21600"/>
                </a:lnTo>
                <a:lnTo>
                  <a:pt x="0" y="5985"/>
                </a:lnTo>
                <a:lnTo>
                  <a:pt x="2160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 r="-396"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2" name="Rectangle 11"/>
          <p:cNvSpPr/>
          <p:nvPr/>
        </p:nvSpPr>
        <p:spPr>
          <a:xfrm>
            <a:off x="2573437" y="1568299"/>
            <a:ext cx="9618564" cy="3721402"/>
          </a:xfrm>
          <a:prstGeom prst="rect">
            <a:avLst/>
          </a:prstGeom>
          <a:gradFill>
            <a:gsLst>
              <a:gs pos="0">
                <a:schemeClr val="accent2"/>
              </a:gs>
              <a:gs pos="86000">
                <a:schemeClr val="accent1"/>
              </a:gs>
            </a:gsLst>
            <a:lin ang="27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4" name="גוף רמה אחת…"/>
          <p:cNvSpPr txBox="1">
            <a:spLocks noGrp="1"/>
          </p:cNvSpPr>
          <p:nvPr>
            <p:ph type="body" sz="quarter" idx="1"/>
          </p:nvPr>
        </p:nvSpPr>
        <p:spPr>
          <a:xfrm>
            <a:off x="2880360" y="3647876"/>
            <a:ext cx="8778241" cy="741245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1pPr>
            <a:lvl2pPr marL="0" indent="457200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2pPr>
            <a:lvl3pPr marL="0" indent="914400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3pPr>
            <a:lvl4pPr marL="0" indent="1371600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4pPr>
            <a:lvl5pPr marL="0" indent="1828800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rPr dirty="0" err="1"/>
              <a:t>גוף</a:t>
            </a:r>
            <a:r>
              <a:rPr dirty="0"/>
              <a:t> </a:t>
            </a:r>
            <a:r>
              <a:rPr dirty="0" err="1"/>
              <a:t>רמה</a:t>
            </a:r>
            <a:r>
              <a:rPr dirty="0"/>
              <a:t> </a:t>
            </a:r>
            <a:r>
              <a:rPr dirty="0" err="1"/>
              <a:t>אחת</a:t>
            </a:r>
            <a:endParaRPr dirty="0"/>
          </a:p>
          <a:p>
            <a:pPr lvl="1"/>
            <a:r>
              <a:rPr dirty="0" err="1"/>
              <a:t>גוף</a:t>
            </a:r>
            <a:r>
              <a:rPr dirty="0"/>
              <a:t> </a:t>
            </a:r>
            <a:r>
              <a:rPr dirty="0" err="1"/>
              <a:t>רמה</a:t>
            </a:r>
            <a:r>
              <a:rPr dirty="0"/>
              <a:t> </a:t>
            </a:r>
            <a:r>
              <a:rPr dirty="0" err="1"/>
              <a:t>שתיים</a:t>
            </a:r>
            <a:endParaRPr dirty="0"/>
          </a:p>
          <a:p>
            <a:pPr lvl="2"/>
            <a:r>
              <a:rPr dirty="0" err="1"/>
              <a:t>גוף</a:t>
            </a:r>
            <a:r>
              <a:rPr dirty="0"/>
              <a:t> </a:t>
            </a:r>
            <a:r>
              <a:rPr dirty="0" err="1"/>
              <a:t>רמה</a:t>
            </a:r>
            <a:r>
              <a:rPr dirty="0"/>
              <a:t> </a:t>
            </a:r>
            <a:r>
              <a:rPr dirty="0" err="1"/>
              <a:t>שלוש</a:t>
            </a:r>
            <a:endParaRPr dirty="0"/>
          </a:p>
          <a:p>
            <a:pPr lvl="3"/>
            <a:r>
              <a:rPr dirty="0" err="1"/>
              <a:t>גוף</a:t>
            </a:r>
            <a:r>
              <a:rPr dirty="0"/>
              <a:t> </a:t>
            </a:r>
            <a:r>
              <a:rPr dirty="0" err="1"/>
              <a:t>רמה</a:t>
            </a:r>
            <a:r>
              <a:rPr dirty="0"/>
              <a:t> </a:t>
            </a:r>
            <a:r>
              <a:rPr dirty="0" err="1"/>
              <a:t>ארבע</a:t>
            </a:r>
            <a:endParaRPr dirty="0"/>
          </a:p>
          <a:p>
            <a:pPr lvl="4"/>
            <a:r>
              <a:rPr dirty="0" err="1"/>
              <a:t>גוף</a:t>
            </a:r>
            <a:r>
              <a:rPr dirty="0"/>
              <a:t> </a:t>
            </a:r>
            <a:r>
              <a:rPr dirty="0" err="1"/>
              <a:t>רמה</a:t>
            </a:r>
            <a:r>
              <a:rPr dirty="0"/>
              <a:t> </a:t>
            </a:r>
            <a:r>
              <a:rPr dirty="0" err="1"/>
              <a:t>חמש</a:t>
            </a:r>
            <a:endParaRPr dirty="0"/>
          </a:p>
        </p:txBody>
      </p:sp>
      <p:pic>
        <p:nvPicPr>
          <p:cNvPr id="75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8938" y="510409"/>
            <a:ext cx="2546135" cy="41924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מציין מיקום של מספר שקופית 1">
            <a:extLst>
              <a:ext uri="{FF2B5EF4-FFF2-40B4-BE49-F238E27FC236}">
                <a16:creationId xmlns:a16="http://schemas.microsoft.com/office/drawing/2014/main" id="{059C9F9A-8958-4971-9F10-C0BEE82A70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he-IL" smtClean="0"/>
              <a:t>‹#›</a:t>
            </a:fld>
            <a:endParaRPr lang="he-IL" dirty="0"/>
          </a:p>
        </p:txBody>
      </p:sp>
      <p:sp>
        <p:nvSpPr>
          <p:cNvPr id="3" name="כותרת 2">
            <a:extLst>
              <a:ext uri="{FF2B5EF4-FFF2-40B4-BE49-F238E27FC236}">
                <a16:creationId xmlns:a16="http://schemas.microsoft.com/office/drawing/2014/main" id="{212AD24A-9CC2-42C7-9CBB-3349BAA42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12" name="Straight Connector 13">
            <a:extLst>
              <a:ext uri="{FF2B5EF4-FFF2-40B4-BE49-F238E27FC236}">
                <a16:creationId xmlns:a16="http://schemas.microsoft.com/office/drawing/2014/main" id="{D135F8CB-9237-4F45-8B29-58AA92E677D6}"/>
              </a:ext>
            </a:extLst>
          </p:cNvPr>
          <p:cNvSpPr/>
          <p:nvPr userDrawn="1"/>
        </p:nvSpPr>
        <p:spPr>
          <a:xfrm flipH="1">
            <a:off x="11723665" y="333495"/>
            <a:ext cx="468338" cy="557147"/>
          </a:xfrm>
          <a:prstGeom prst="line">
            <a:avLst/>
          </a:prstGeom>
          <a:ln w="12700">
            <a:solidFill>
              <a:srgbClr val="58595B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3" name="Picture 8" descr="Picture 8">
            <a:extLst>
              <a:ext uri="{FF2B5EF4-FFF2-40B4-BE49-F238E27FC236}">
                <a16:creationId xmlns:a16="http://schemas.microsoft.com/office/drawing/2014/main" id="{309B667B-0F2B-44A5-8E28-9086D70341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7862" y="6391219"/>
            <a:ext cx="1755276" cy="2890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מספר שקופית 2">
            <a:extLst>
              <a:ext uri="{FF2B5EF4-FFF2-40B4-BE49-F238E27FC236}">
                <a16:creationId xmlns:a16="http://schemas.microsoft.com/office/drawing/2014/main" id="{BA6F0295-C80E-4D7E-808D-DA351FF32A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he-IL" smtClean="0"/>
              <a:t>‹#›</a:t>
            </a:fld>
            <a:endParaRPr lang="he-IL"/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AEF78623-80B2-4FD1-9275-ACB6E7AE5EBC}"/>
              </a:ext>
            </a:extLst>
          </p:cNvPr>
          <p:cNvSpPr/>
          <p:nvPr userDrawn="1"/>
        </p:nvSpPr>
        <p:spPr>
          <a:xfrm>
            <a:off x="-57752" y="605651"/>
            <a:ext cx="12307503" cy="5601903"/>
          </a:xfrm>
          <a:prstGeom prst="rect">
            <a:avLst/>
          </a:prstGeom>
          <a:solidFill>
            <a:srgbClr val="77787B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spc="0" normalizeH="0" baseline="0">
              <a:ln>
                <a:noFill/>
              </a:ln>
              <a:solidFill>
                <a:srgbClr val="58595B"/>
              </a:solidFill>
              <a:effectLst/>
              <a:uFillTx/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B6E729E6-FD6A-4F04-8482-6C7B00CD0F09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87230" y="-1051530"/>
            <a:ext cx="2752826" cy="3072835"/>
          </a:xfrm>
          <a:custGeom>
            <a:avLst/>
            <a:gdLst>
              <a:gd name="T0" fmla="*/ 0 w 3623"/>
              <a:gd name="T1" fmla="*/ 0 h 4320"/>
              <a:gd name="T2" fmla="*/ 0 w 3623"/>
              <a:gd name="T3" fmla="*/ 2227 h 4320"/>
              <a:gd name="T4" fmla="*/ 3623 w 3623"/>
              <a:gd name="T5" fmla="*/ 4320 h 4320"/>
              <a:gd name="T6" fmla="*/ 3623 w 3623"/>
              <a:gd name="T7" fmla="*/ 2092 h 4320"/>
              <a:gd name="T8" fmla="*/ 0 w 3623"/>
              <a:gd name="T9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23" h="4320">
                <a:moveTo>
                  <a:pt x="0" y="0"/>
                </a:moveTo>
                <a:lnTo>
                  <a:pt x="0" y="2227"/>
                </a:lnTo>
                <a:lnTo>
                  <a:pt x="3623" y="4320"/>
                </a:lnTo>
                <a:lnTo>
                  <a:pt x="3623" y="209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dirty="0"/>
          </a:p>
        </p:txBody>
      </p:sp>
      <p:sp>
        <p:nvSpPr>
          <p:cNvPr id="8" name="כותרת 7">
            <a:extLst>
              <a:ext uri="{FF2B5EF4-FFF2-40B4-BE49-F238E27FC236}">
                <a16:creationId xmlns:a16="http://schemas.microsoft.com/office/drawing/2014/main" id="{52BC66AA-565B-4363-A2C5-2A1232584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40613"/>
            <a:ext cx="10725016" cy="773333"/>
          </a:xfrm>
        </p:spPr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pic>
        <p:nvPicPr>
          <p:cNvPr id="9" name="Picture 8" descr="Picture 8">
            <a:extLst>
              <a:ext uri="{FF2B5EF4-FFF2-40B4-BE49-F238E27FC236}">
                <a16:creationId xmlns:a16="http://schemas.microsoft.com/office/drawing/2014/main" id="{55123C7C-D5AE-4AF4-A6B8-0A58929C79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9516" y="6359648"/>
            <a:ext cx="1755276" cy="28902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18104319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מספר שקופית 2">
            <a:extLst>
              <a:ext uri="{FF2B5EF4-FFF2-40B4-BE49-F238E27FC236}">
                <a16:creationId xmlns:a16="http://schemas.microsoft.com/office/drawing/2014/main" id="{BA6F0295-C80E-4D7E-808D-DA351FF32A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he-IL" smtClean="0"/>
              <a:t>‹#›</a:t>
            </a:fld>
            <a:endParaRPr lang="he-IL"/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AEF78623-80B2-4FD1-9275-ACB6E7AE5EBC}"/>
              </a:ext>
            </a:extLst>
          </p:cNvPr>
          <p:cNvSpPr/>
          <p:nvPr userDrawn="1"/>
        </p:nvSpPr>
        <p:spPr>
          <a:xfrm>
            <a:off x="-57752" y="605651"/>
            <a:ext cx="12307503" cy="560190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spc="0" normalizeH="0" baseline="0">
              <a:ln>
                <a:noFill/>
              </a:ln>
              <a:solidFill>
                <a:srgbClr val="58595B"/>
              </a:solidFill>
              <a:effectLst/>
              <a:uFillTx/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B6E729E6-FD6A-4F04-8482-6C7B00CD0F09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87230" y="-1051530"/>
            <a:ext cx="2752826" cy="3072835"/>
          </a:xfrm>
          <a:custGeom>
            <a:avLst/>
            <a:gdLst>
              <a:gd name="T0" fmla="*/ 0 w 3623"/>
              <a:gd name="T1" fmla="*/ 0 h 4320"/>
              <a:gd name="T2" fmla="*/ 0 w 3623"/>
              <a:gd name="T3" fmla="*/ 2227 h 4320"/>
              <a:gd name="T4" fmla="*/ 3623 w 3623"/>
              <a:gd name="T5" fmla="*/ 4320 h 4320"/>
              <a:gd name="T6" fmla="*/ 3623 w 3623"/>
              <a:gd name="T7" fmla="*/ 2092 h 4320"/>
              <a:gd name="T8" fmla="*/ 0 w 3623"/>
              <a:gd name="T9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23" h="4320">
                <a:moveTo>
                  <a:pt x="0" y="0"/>
                </a:moveTo>
                <a:lnTo>
                  <a:pt x="0" y="2227"/>
                </a:lnTo>
                <a:lnTo>
                  <a:pt x="3623" y="4320"/>
                </a:lnTo>
                <a:lnTo>
                  <a:pt x="3623" y="209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E305D62-724A-40CF-8023-74666C2551AC}"/>
              </a:ext>
            </a:extLst>
          </p:cNvPr>
          <p:cNvSpPr>
            <a:spLocks/>
          </p:cNvSpPr>
          <p:nvPr userDrawn="1"/>
        </p:nvSpPr>
        <p:spPr bwMode="auto">
          <a:xfrm flipH="1">
            <a:off x="538030" y="-852173"/>
            <a:ext cx="1984364" cy="2366119"/>
          </a:xfrm>
          <a:custGeom>
            <a:avLst/>
            <a:gdLst>
              <a:gd name="T0" fmla="*/ 0 w 3623"/>
              <a:gd name="T1" fmla="*/ 0 h 4320"/>
              <a:gd name="T2" fmla="*/ 0 w 3623"/>
              <a:gd name="T3" fmla="*/ 2227 h 4320"/>
              <a:gd name="T4" fmla="*/ 3623 w 3623"/>
              <a:gd name="T5" fmla="*/ 4320 h 4320"/>
              <a:gd name="T6" fmla="*/ 3623 w 3623"/>
              <a:gd name="T7" fmla="*/ 2092 h 4320"/>
              <a:gd name="T8" fmla="*/ 0 w 3623"/>
              <a:gd name="T9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23" h="4320">
                <a:moveTo>
                  <a:pt x="0" y="0"/>
                </a:moveTo>
                <a:lnTo>
                  <a:pt x="0" y="2227"/>
                </a:lnTo>
                <a:lnTo>
                  <a:pt x="3623" y="4320"/>
                </a:lnTo>
                <a:lnTo>
                  <a:pt x="3623" y="20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dirty="0"/>
          </a:p>
        </p:txBody>
      </p:sp>
      <p:pic>
        <p:nvPicPr>
          <p:cNvPr id="9" name="Picture 8" descr="Picture 8">
            <a:extLst>
              <a:ext uri="{FF2B5EF4-FFF2-40B4-BE49-F238E27FC236}">
                <a16:creationId xmlns:a16="http://schemas.microsoft.com/office/drawing/2014/main" id="{55123C7C-D5AE-4AF4-A6B8-0A58929C79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9516" y="6359648"/>
            <a:ext cx="1755276" cy="28902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traight Connector 7">
            <a:extLst>
              <a:ext uri="{FF2B5EF4-FFF2-40B4-BE49-F238E27FC236}">
                <a16:creationId xmlns:a16="http://schemas.microsoft.com/office/drawing/2014/main" id="{D51593AB-4F39-4F31-A3DC-306E627BE59F}"/>
              </a:ext>
            </a:extLst>
          </p:cNvPr>
          <p:cNvSpPr/>
          <p:nvPr userDrawn="1"/>
        </p:nvSpPr>
        <p:spPr>
          <a:xfrm flipH="1">
            <a:off x="11723665" y="691609"/>
            <a:ext cx="468338" cy="557147"/>
          </a:xfrm>
          <a:prstGeom prst="line">
            <a:avLst/>
          </a:prstGeom>
          <a:ln w="12700">
            <a:solidFill>
              <a:srgbClr val="F8F8F8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4976478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מספר שקופית 2">
            <a:extLst>
              <a:ext uri="{FF2B5EF4-FFF2-40B4-BE49-F238E27FC236}">
                <a16:creationId xmlns:a16="http://schemas.microsoft.com/office/drawing/2014/main" id="{BA6F0295-C80E-4D7E-808D-DA351FF32A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he-IL" smtClean="0"/>
              <a:t>‹#›</a:t>
            </a:fld>
            <a:endParaRPr lang="he-IL"/>
          </a:p>
        </p:txBody>
      </p:sp>
      <p:pic>
        <p:nvPicPr>
          <p:cNvPr id="9" name="Picture 8" descr="Picture 8">
            <a:extLst>
              <a:ext uri="{FF2B5EF4-FFF2-40B4-BE49-F238E27FC236}">
                <a16:creationId xmlns:a16="http://schemas.microsoft.com/office/drawing/2014/main" id="{55123C7C-D5AE-4AF4-A6B8-0A58929C79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9516" y="6359648"/>
            <a:ext cx="1755276" cy="28902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traight Connector 7">
            <a:extLst>
              <a:ext uri="{FF2B5EF4-FFF2-40B4-BE49-F238E27FC236}">
                <a16:creationId xmlns:a16="http://schemas.microsoft.com/office/drawing/2014/main" id="{D51593AB-4F39-4F31-A3DC-306E627BE59F}"/>
              </a:ext>
            </a:extLst>
          </p:cNvPr>
          <p:cNvSpPr/>
          <p:nvPr userDrawn="1"/>
        </p:nvSpPr>
        <p:spPr>
          <a:xfrm flipH="1">
            <a:off x="11723665" y="691609"/>
            <a:ext cx="468338" cy="557147"/>
          </a:xfrm>
          <a:prstGeom prst="line">
            <a:avLst/>
          </a:prstGeom>
          <a:ln w="12700">
            <a:solidFill>
              <a:srgbClr val="F8F8F8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" name="Freeform: Shape 24">
            <a:extLst>
              <a:ext uri="{FF2B5EF4-FFF2-40B4-BE49-F238E27FC236}">
                <a16:creationId xmlns:a16="http://schemas.microsoft.com/office/drawing/2014/main" id="{AEE2E57B-5F33-4111-81F0-CD153755F6ED}"/>
              </a:ext>
            </a:extLst>
          </p:cNvPr>
          <p:cNvSpPr/>
          <p:nvPr userDrawn="1"/>
        </p:nvSpPr>
        <p:spPr>
          <a:xfrm>
            <a:off x="1" y="0"/>
            <a:ext cx="4887771" cy="6848279"/>
          </a:xfrm>
          <a:custGeom>
            <a:avLst/>
            <a:gdLst>
              <a:gd name="connsiteX0" fmla="*/ 0 w 4887771"/>
              <a:gd name="connsiteY0" fmla="*/ 0 h 6848279"/>
              <a:gd name="connsiteX1" fmla="*/ 1193928 w 4887771"/>
              <a:gd name="connsiteY1" fmla="*/ 0 h 6848279"/>
              <a:gd name="connsiteX2" fmla="*/ 4887771 w 4887771"/>
              <a:gd name="connsiteY2" fmla="*/ 2134960 h 6848279"/>
              <a:gd name="connsiteX3" fmla="*/ 4887771 w 4887771"/>
              <a:gd name="connsiteY3" fmla="*/ 6848279 h 6848279"/>
              <a:gd name="connsiteX4" fmla="*/ 4517967 w 4887771"/>
              <a:gd name="connsiteY4" fmla="*/ 6848279 h 6848279"/>
              <a:gd name="connsiteX5" fmla="*/ 0 w 4887771"/>
              <a:gd name="connsiteY5" fmla="*/ 4236994 h 6848279"/>
              <a:gd name="connsiteX6" fmla="*/ 0 w 4887771"/>
              <a:gd name="connsiteY6" fmla="*/ 0 h 6848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87771" h="6848279">
                <a:moveTo>
                  <a:pt x="0" y="0"/>
                </a:moveTo>
                <a:lnTo>
                  <a:pt x="1193928" y="0"/>
                </a:lnTo>
                <a:lnTo>
                  <a:pt x="4887771" y="2134960"/>
                </a:lnTo>
                <a:lnTo>
                  <a:pt x="4887771" y="6848279"/>
                </a:lnTo>
                <a:lnTo>
                  <a:pt x="4517967" y="6848279"/>
                </a:lnTo>
                <a:lnTo>
                  <a:pt x="0" y="42369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35">
            <a:extLst>
              <a:ext uri="{FF2B5EF4-FFF2-40B4-BE49-F238E27FC236}">
                <a16:creationId xmlns:a16="http://schemas.microsoft.com/office/drawing/2014/main" id="{7DEB3217-DA39-4DD6-AFA8-5607B42E9A70}"/>
              </a:ext>
            </a:extLst>
          </p:cNvPr>
          <p:cNvSpPr/>
          <p:nvPr userDrawn="1"/>
        </p:nvSpPr>
        <p:spPr>
          <a:xfrm>
            <a:off x="1778000" y="1"/>
            <a:ext cx="9172329" cy="5295647"/>
          </a:xfrm>
          <a:custGeom>
            <a:avLst/>
            <a:gdLst>
              <a:gd name="connsiteX0" fmla="*/ 2816661 w 9172329"/>
              <a:gd name="connsiteY0" fmla="*/ 0 h 5295647"/>
              <a:gd name="connsiteX1" fmla="*/ 9172329 w 9172329"/>
              <a:gd name="connsiteY1" fmla="*/ 0 h 5295647"/>
              <a:gd name="connsiteX2" fmla="*/ 0 w 9172329"/>
              <a:gd name="connsiteY2" fmla="*/ 5295647 h 5295647"/>
              <a:gd name="connsiteX3" fmla="*/ 0 w 9172329"/>
              <a:gd name="connsiteY3" fmla="*/ 1626200 h 5295647"/>
              <a:gd name="connsiteX4" fmla="*/ 2816661 w 9172329"/>
              <a:gd name="connsiteY4" fmla="*/ 0 h 5295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2329" h="5295647">
                <a:moveTo>
                  <a:pt x="2816661" y="0"/>
                </a:moveTo>
                <a:lnTo>
                  <a:pt x="9172329" y="0"/>
                </a:lnTo>
                <a:lnTo>
                  <a:pt x="0" y="5295647"/>
                </a:lnTo>
                <a:lnTo>
                  <a:pt x="0" y="1626200"/>
                </a:lnTo>
                <a:lnTo>
                  <a:pt x="2816661" y="0"/>
                </a:lnTo>
                <a:close/>
              </a:path>
            </a:pathLst>
          </a:custGeom>
          <a:solidFill>
            <a:schemeClr val="tx2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761859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מספר שקופית 2">
            <a:extLst>
              <a:ext uri="{FF2B5EF4-FFF2-40B4-BE49-F238E27FC236}">
                <a16:creationId xmlns:a16="http://schemas.microsoft.com/office/drawing/2014/main" id="{BA6F0295-C80E-4D7E-808D-DA351FF32A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he-IL" smtClean="0"/>
              <a:t>‹#›</a:t>
            </a:fld>
            <a:endParaRPr lang="he-IL"/>
          </a:p>
        </p:txBody>
      </p:sp>
      <p:sp>
        <p:nvSpPr>
          <p:cNvPr id="10" name="Straight Connector 7">
            <a:extLst>
              <a:ext uri="{FF2B5EF4-FFF2-40B4-BE49-F238E27FC236}">
                <a16:creationId xmlns:a16="http://schemas.microsoft.com/office/drawing/2014/main" id="{D51593AB-4F39-4F31-A3DC-306E627BE59F}"/>
              </a:ext>
            </a:extLst>
          </p:cNvPr>
          <p:cNvSpPr/>
          <p:nvPr userDrawn="1"/>
        </p:nvSpPr>
        <p:spPr>
          <a:xfrm flipH="1">
            <a:off x="11723665" y="691609"/>
            <a:ext cx="468338" cy="557147"/>
          </a:xfrm>
          <a:prstGeom prst="line">
            <a:avLst/>
          </a:prstGeom>
          <a:ln w="12700">
            <a:solidFill>
              <a:srgbClr val="F8F8F8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" name="Freeform: Shape 66">
            <a:extLst>
              <a:ext uri="{FF2B5EF4-FFF2-40B4-BE49-F238E27FC236}">
                <a16:creationId xmlns:a16="http://schemas.microsoft.com/office/drawing/2014/main" id="{47AC13F2-67CF-4E75-933E-1A624D8CAACE}"/>
              </a:ext>
            </a:extLst>
          </p:cNvPr>
          <p:cNvSpPr/>
          <p:nvPr userDrawn="1"/>
        </p:nvSpPr>
        <p:spPr>
          <a:xfrm>
            <a:off x="5120640" y="1052423"/>
            <a:ext cx="7071360" cy="5805577"/>
          </a:xfrm>
          <a:custGeom>
            <a:avLst/>
            <a:gdLst>
              <a:gd name="connsiteX0" fmla="*/ 0 w 7071360"/>
              <a:gd name="connsiteY0" fmla="*/ 0 h 5017890"/>
              <a:gd name="connsiteX1" fmla="*/ 7071360 w 7071360"/>
              <a:gd name="connsiteY1" fmla="*/ 0 h 5017890"/>
              <a:gd name="connsiteX2" fmla="*/ 7071360 w 7071360"/>
              <a:gd name="connsiteY2" fmla="*/ 5017890 h 5017890"/>
              <a:gd name="connsiteX3" fmla="*/ 2050060 w 7071360"/>
              <a:gd name="connsiteY3" fmla="*/ 5017890 h 5017890"/>
              <a:gd name="connsiteX4" fmla="*/ 0 w 7071360"/>
              <a:gd name="connsiteY4" fmla="*/ 3903628 h 5017890"/>
              <a:gd name="connsiteX5" fmla="*/ 0 w 7071360"/>
              <a:gd name="connsiteY5" fmla="*/ 0 h 5017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71360" h="5017890">
                <a:moveTo>
                  <a:pt x="0" y="0"/>
                </a:moveTo>
                <a:lnTo>
                  <a:pt x="7071360" y="0"/>
                </a:lnTo>
                <a:lnTo>
                  <a:pt x="7071360" y="5017890"/>
                </a:lnTo>
                <a:lnTo>
                  <a:pt x="2050060" y="5017890"/>
                </a:lnTo>
                <a:lnTo>
                  <a:pt x="0" y="39036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56">
            <a:extLst>
              <a:ext uri="{FF2B5EF4-FFF2-40B4-BE49-F238E27FC236}">
                <a16:creationId xmlns:a16="http://schemas.microsoft.com/office/drawing/2014/main" id="{83FEC813-4E96-4442-884E-24DF86C8B51C}"/>
              </a:ext>
            </a:extLst>
          </p:cNvPr>
          <p:cNvSpPr/>
          <p:nvPr userDrawn="1"/>
        </p:nvSpPr>
        <p:spPr>
          <a:xfrm rot="1560520">
            <a:off x="-967600" y="127430"/>
            <a:ext cx="7141728" cy="3933338"/>
          </a:xfrm>
          <a:custGeom>
            <a:avLst/>
            <a:gdLst>
              <a:gd name="connsiteX0" fmla="*/ 0 w 7141728"/>
              <a:gd name="connsiteY0" fmla="*/ 879151 h 3313804"/>
              <a:gd name="connsiteX1" fmla="*/ 1517874 w 7141728"/>
              <a:gd name="connsiteY1" fmla="*/ 0 h 3313804"/>
              <a:gd name="connsiteX2" fmla="*/ 5222375 w 7141728"/>
              <a:gd name="connsiteY2" fmla="*/ 0 h 3313804"/>
              <a:gd name="connsiteX3" fmla="*/ 7141728 w 7141728"/>
              <a:gd name="connsiteY3" fmla="*/ 3313804 h 3313804"/>
              <a:gd name="connsiteX4" fmla="*/ 1410150 w 7141728"/>
              <a:gd name="connsiteY4" fmla="*/ 3313804 h 3313804"/>
              <a:gd name="connsiteX5" fmla="*/ 0 w 7141728"/>
              <a:gd name="connsiteY5" fmla="*/ 879151 h 3313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41728" h="3313804">
                <a:moveTo>
                  <a:pt x="0" y="879151"/>
                </a:moveTo>
                <a:lnTo>
                  <a:pt x="1517874" y="0"/>
                </a:lnTo>
                <a:lnTo>
                  <a:pt x="5222375" y="0"/>
                </a:lnTo>
                <a:lnTo>
                  <a:pt x="7141728" y="3313804"/>
                </a:lnTo>
                <a:lnTo>
                  <a:pt x="1410150" y="3313804"/>
                </a:lnTo>
                <a:lnTo>
                  <a:pt x="0" y="87915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58">
            <a:extLst>
              <a:ext uri="{FF2B5EF4-FFF2-40B4-BE49-F238E27FC236}">
                <a16:creationId xmlns:a16="http://schemas.microsoft.com/office/drawing/2014/main" id="{FC830739-B775-4800-84C6-A864E87F7AF7}"/>
              </a:ext>
            </a:extLst>
          </p:cNvPr>
          <p:cNvSpPr/>
          <p:nvPr userDrawn="1"/>
        </p:nvSpPr>
        <p:spPr>
          <a:xfrm>
            <a:off x="-13447" y="1840109"/>
            <a:ext cx="4959716" cy="5004000"/>
          </a:xfrm>
          <a:custGeom>
            <a:avLst/>
            <a:gdLst>
              <a:gd name="connsiteX0" fmla="*/ 4959716 w 4959716"/>
              <a:gd name="connsiteY0" fmla="*/ 0 h 5017891"/>
              <a:gd name="connsiteX1" fmla="*/ 4959716 w 4959716"/>
              <a:gd name="connsiteY1" fmla="*/ 3831595 h 5017891"/>
              <a:gd name="connsiteX2" fmla="*/ 2911551 w 4959716"/>
              <a:gd name="connsiteY2" fmla="*/ 5017891 h 5017891"/>
              <a:gd name="connsiteX3" fmla="*/ 0 w 4959716"/>
              <a:gd name="connsiteY3" fmla="*/ 5017891 h 5017891"/>
              <a:gd name="connsiteX4" fmla="*/ 0 w 4959716"/>
              <a:gd name="connsiteY4" fmla="*/ 2872665 h 5017891"/>
              <a:gd name="connsiteX5" fmla="*/ 4959716 w 4959716"/>
              <a:gd name="connsiteY5" fmla="*/ 0 h 5017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9716" h="5017891">
                <a:moveTo>
                  <a:pt x="4959716" y="0"/>
                </a:moveTo>
                <a:lnTo>
                  <a:pt x="4959716" y="3831595"/>
                </a:lnTo>
                <a:lnTo>
                  <a:pt x="2911551" y="5017891"/>
                </a:lnTo>
                <a:lnTo>
                  <a:pt x="0" y="5017891"/>
                </a:lnTo>
                <a:lnTo>
                  <a:pt x="0" y="2872665"/>
                </a:lnTo>
                <a:lnTo>
                  <a:pt x="495971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9" name="Picture 8" descr="Picture 8">
            <a:extLst>
              <a:ext uri="{FF2B5EF4-FFF2-40B4-BE49-F238E27FC236}">
                <a16:creationId xmlns:a16="http://schemas.microsoft.com/office/drawing/2014/main" id="{55123C7C-D5AE-4AF4-A6B8-0A58929C79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3281" y="438483"/>
            <a:ext cx="1755276" cy="28902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48523444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‎1_3 x תבליטי תמונה ימי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81;p30"/>
          <p:cNvSpPr/>
          <p:nvPr/>
        </p:nvSpPr>
        <p:spPr>
          <a:xfrm>
            <a:off x="3050592" y="2030747"/>
            <a:ext cx="1508761" cy="1508761"/>
          </a:xfrm>
          <a:prstGeom prst="ellipse">
            <a:avLst/>
          </a:prstGeom>
          <a:solidFill>
            <a:srgbClr val="FEEAD6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Open Sans Hebrew"/>
              </a:defRPr>
            </a:pPr>
            <a:endParaRPr/>
          </a:p>
        </p:txBody>
      </p:sp>
      <p:sp>
        <p:nvSpPr>
          <p:cNvPr id="199" name="Google Shape;82;p30"/>
          <p:cNvSpPr/>
          <p:nvPr/>
        </p:nvSpPr>
        <p:spPr>
          <a:xfrm>
            <a:off x="5345060" y="2030747"/>
            <a:ext cx="1508761" cy="1508761"/>
          </a:xfrm>
          <a:prstGeom prst="ellipse">
            <a:avLst/>
          </a:prstGeom>
          <a:solidFill>
            <a:srgbClr val="FEEAD6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Open Sans Hebrew"/>
              </a:defRPr>
            </a:pPr>
            <a:endParaRPr/>
          </a:p>
        </p:txBody>
      </p:sp>
      <p:sp>
        <p:nvSpPr>
          <p:cNvPr id="200" name="Google Shape;83;p30"/>
          <p:cNvSpPr/>
          <p:nvPr/>
        </p:nvSpPr>
        <p:spPr>
          <a:xfrm>
            <a:off x="759110" y="2030747"/>
            <a:ext cx="1508762" cy="1508761"/>
          </a:xfrm>
          <a:prstGeom prst="ellipse">
            <a:avLst/>
          </a:prstGeom>
          <a:solidFill>
            <a:srgbClr val="FEEAD6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Open Sans Hebrew"/>
              </a:defRPr>
            </a:pPr>
            <a:endParaRPr/>
          </a:p>
        </p:txBody>
      </p:sp>
      <p:sp>
        <p:nvSpPr>
          <p:cNvPr id="201" name="Google Shape;84;p30"/>
          <p:cNvSpPr>
            <a:spLocks noGrp="1"/>
          </p:cNvSpPr>
          <p:nvPr>
            <p:ph type="pic" sz="quarter" idx="21"/>
          </p:nvPr>
        </p:nvSpPr>
        <p:spPr>
          <a:xfrm>
            <a:off x="1086454" y="2358090"/>
            <a:ext cx="854076" cy="85407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02" name="Google Shape;85;p30"/>
          <p:cNvSpPr>
            <a:spLocks noGrp="1"/>
          </p:cNvSpPr>
          <p:nvPr>
            <p:ph type="pic" sz="quarter" idx="22"/>
          </p:nvPr>
        </p:nvSpPr>
        <p:spPr>
          <a:xfrm>
            <a:off x="3380175" y="2358090"/>
            <a:ext cx="854076" cy="85407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03" name="Google Shape;86;p30"/>
          <p:cNvSpPr>
            <a:spLocks noGrp="1"/>
          </p:cNvSpPr>
          <p:nvPr>
            <p:ph type="pic" sz="quarter" idx="23"/>
          </p:nvPr>
        </p:nvSpPr>
        <p:spPr>
          <a:xfrm>
            <a:off x="5673897" y="2358090"/>
            <a:ext cx="854076" cy="85407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04" name="Google Shape;87;p30"/>
          <p:cNvSpPr/>
          <p:nvPr/>
        </p:nvSpPr>
        <p:spPr>
          <a:xfrm>
            <a:off x="7632649" y="86714"/>
            <a:ext cx="4472636" cy="668457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30980"/>
                </a:srgbClr>
              </a:gs>
            </a:gsLst>
            <a:lin ang="126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Open Sans Hebrew"/>
              </a:defRPr>
            </a:pPr>
            <a:endParaRPr/>
          </a:p>
        </p:txBody>
      </p:sp>
      <p:sp>
        <p:nvSpPr>
          <p:cNvPr id="205" name="Google Shape;88;p30"/>
          <p:cNvSpPr>
            <a:spLocks noGrp="1"/>
          </p:cNvSpPr>
          <p:nvPr>
            <p:ph type="pic" sz="half" idx="24"/>
          </p:nvPr>
        </p:nvSpPr>
        <p:spPr>
          <a:xfrm>
            <a:off x="7632649" y="86714"/>
            <a:ext cx="4472636" cy="647853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 dirty="0"/>
          </a:p>
        </p:txBody>
      </p:sp>
      <p:sp>
        <p:nvSpPr>
          <p:cNvPr id="206" name="מלל כותרת"/>
          <p:cNvSpPr txBox="1">
            <a:spLocks noGrp="1"/>
          </p:cNvSpPr>
          <p:nvPr>
            <p:ph type="title"/>
          </p:nvPr>
        </p:nvSpPr>
        <p:spPr>
          <a:xfrm>
            <a:off x="431999" y="431999"/>
            <a:ext cx="11340002" cy="432001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3F3F3F"/>
                </a:solidFill>
                <a:latin typeface="+mj-lt"/>
                <a:ea typeface="+mj-ea"/>
                <a:cs typeface="+mj-cs"/>
                <a:sym typeface="Open Sans Hebrew"/>
              </a:defRPr>
            </a:lvl1pPr>
          </a:lstStyle>
          <a:p>
            <a:r>
              <a:rPr dirty="0" err="1"/>
              <a:t>מלל</a:t>
            </a:r>
            <a:r>
              <a:rPr dirty="0"/>
              <a:t> </a:t>
            </a:r>
            <a:r>
              <a:rPr dirty="0" err="1"/>
              <a:t>כותרת</a:t>
            </a:r>
            <a:endParaRPr dirty="0"/>
          </a:p>
        </p:txBody>
      </p:sp>
      <p:sp>
        <p:nvSpPr>
          <p:cNvPr id="207" name="גוף רמה אחת…"/>
          <p:cNvSpPr txBox="1">
            <a:spLocks noGrp="1"/>
          </p:cNvSpPr>
          <p:nvPr>
            <p:ph type="body" sz="quarter" idx="1"/>
          </p:nvPr>
        </p:nvSpPr>
        <p:spPr>
          <a:xfrm>
            <a:off x="2726075" y="4688111"/>
            <a:ext cx="2160589" cy="900001"/>
          </a:xfrm>
          <a:prstGeom prst="rect">
            <a:avLst/>
          </a:prstGeom>
        </p:spPr>
        <p:txBody>
          <a:bodyPr lIns="0" tIns="0" rIns="0" bIns="0"/>
          <a:lstStyle>
            <a:lvl1pPr indent="0" algn="ctr">
              <a:lnSpc>
                <a:spcPct val="90000"/>
              </a:lnSpc>
              <a:buClrTx/>
              <a:buSzTx/>
              <a:buFontTx/>
              <a:buNone/>
              <a:defRPr sz="1600">
                <a:latin typeface="+mj-lt"/>
                <a:ea typeface="+mj-ea"/>
                <a:cs typeface="+mj-cs"/>
                <a:sym typeface="Open Sans Hebrew"/>
              </a:defRPr>
            </a:lvl1pPr>
            <a:lvl2pPr marL="876300" indent="-304800" algn="ctr">
              <a:lnSpc>
                <a:spcPct val="90000"/>
              </a:lnSpc>
              <a:buClrTx/>
              <a:buSzPts val="1600"/>
              <a:buFontTx/>
              <a:buChar char="•"/>
              <a:defRPr sz="1600">
                <a:latin typeface="+mj-lt"/>
                <a:ea typeface="+mj-ea"/>
                <a:cs typeface="+mj-cs"/>
                <a:sym typeface="Open Sans Hebrew"/>
              </a:defRPr>
            </a:lvl2pPr>
            <a:lvl3pPr marL="1333500" indent="-304800" algn="ctr">
              <a:lnSpc>
                <a:spcPct val="90000"/>
              </a:lnSpc>
              <a:buClrTx/>
              <a:buSzPts val="1600"/>
              <a:buFontTx/>
              <a:defRPr sz="1600">
                <a:latin typeface="+mj-lt"/>
                <a:ea typeface="+mj-ea"/>
                <a:cs typeface="+mj-cs"/>
                <a:sym typeface="Open Sans Hebrew"/>
              </a:defRPr>
            </a:lvl3pPr>
            <a:lvl4pPr marL="1790700" indent="-304800" algn="ctr">
              <a:lnSpc>
                <a:spcPct val="90000"/>
              </a:lnSpc>
              <a:buClrTx/>
              <a:buSzPts val="1600"/>
              <a:buFontTx/>
              <a:defRPr sz="1600">
                <a:latin typeface="+mj-lt"/>
                <a:ea typeface="+mj-ea"/>
                <a:cs typeface="+mj-cs"/>
                <a:sym typeface="Open Sans Hebrew"/>
              </a:defRPr>
            </a:lvl4pPr>
            <a:lvl5pPr marL="2247900" indent="-304800" algn="ctr">
              <a:lnSpc>
                <a:spcPct val="90000"/>
              </a:lnSpc>
              <a:buClrTx/>
              <a:buSzPts val="1600"/>
              <a:buFontTx/>
              <a:defRPr sz="1600">
                <a:latin typeface="+mj-lt"/>
                <a:ea typeface="+mj-ea"/>
                <a:cs typeface="+mj-cs"/>
                <a:sym typeface="Open Sans Hebrew"/>
              </a:defRPr>
            </a:lvl5pPr>
          </a:lstStyle>
          <a:p>
            <a:r>
              <a:rPr dirty="0" err="1"/>
              <a:t>גוף</a:t>
            </a:r>
            <a:r>
              <a:rPr dirty="0"/>
              <a:t> </a:t>
            </a:r>
            <a:r>
              <a:rPr dirty="0" err="1"/>
              <a:t>רמה</a:t>
            </a:r>
            <a:r>
              <a:rPr dirty="0"/>
              <a:t> </a:t>
            </a:r>
            <a:r>
              <a:rPr dirty="0" err="1"/>
              <a:t>אחת</a:t>
            </a:r>
            <a:endParaRPr dirty="0"/>
          </a:p>
          <a:p>
            <a:pPr lvl="1"/>
            <a:r>
              <a:rPr dirty="0" err="1"/>
              <a:t>גוף</a:t>
            </a:r>
            <a:r>
              <a:rPr dirty="0"/>
              <a:t> </a:t>
            </a:r>
            <a:r>
              <a:rPr dirty="0" err="1"/>
              <a:t>רמה</a:t>
            </a:r>
            <a:r>
              <a:rPr dirty="0"/>
              <a:t> </a:t>
            </a:r>
            <a:r>
              <a:rPr dirty="0" err="1"/>
              <a:t>שתיים</a:t>
            </a:r>
            <a:endParaRPr dirty="0"/>
          </a:p>
          <a:p>
            <a:pPr lvl="2"/>
            <a:r>
              <a:rPr dirty="0" err="1"/>
              <a:t>גוף</a:t>
            </a:r>
            <a:r>
              <a:rPr dirty="0"/>
              <a:t> </a:t>
            </a:r>
            <a:r>
              <a:rPr dirty="0" err="1"/>
              <a:t>רמה</a:t>
            </a:r>
            <a:r>
              <a:rPr dirty="0"/>
              <a:t> </a:t>
            </a:r>
            <a:r>
              <a:rPr dirty="0" err="1"/>
              <a:t>שלוש</a:t>
            </a:r>
            <a:endParaRPr dirty="0"/>
          </a:p>
          <a:p>
            <a:pPr lvl="3"/>
            <a:r>
              <a:rPr dirty="0" err="1"/>
              <a:t>גוף</a:t>
            </a:r>
            <a:r>
              <a:rPr dirty="0"/>
              <a:t> </a:t>
            </a:r>
            <a:r>
              <a:rPr dirty="0" err="1"/>
              <a:t>רמה</a:t>
            </a:r>
            <a:r>
              <a:rPr dirty="0"/>
              <a:t> </a:t>
            </a:r>
            <a:r>
              <a:rPr dirty="0" err="1"/>
              <a:t>ארבע</a:t>
            </a:r>
            <a:endParaRPr dirty="0"/>
          </a:p>
          <a:p>
            <a:pPr lvl="4"/>
            <a:r>
              <a:rPr dirty="0" err="1"/>
              <a:t>גוף</a:t>
            </a:r>
            <a:r>
              <a:rPr dirty="0"/>
              <a:t> </a:t>
            </a:r>
            <a:r>
              <a:rPr dirty="0" err="1"/>
              <a:t>רמה</a:t>
            </a:r>
            <a:r>
              <a:rPr dirty="0"/>
              <a:t> </a:t>
            </a:r>
            <a:r>
              <a:rPr dirty="0" err="1"/>
              <a:t>חמש</a:t>
            </a:r>
            <a:endParaRPr dirty="0"/>
          </a:p>
        </p:txBody>
      </p:sp>
      <p:sp>
        <p:nvSpPr>
          <p:cNvPr id="208" name="Google Shape;92;p30"/>
          <p:cNvSpPr txBox="1">
            <a:spLocks noGrp="1"/>
          </p:cNvSpPr>
          <p:nvPr>
            <p:ph type="body" sz="quarter" idx="25"/>
          </p:nvPr>
        </p:nvSpPr>
        <p:spPr>
          <a:xfrm>
            <a:off x="5020543" y="4688111"/>
            <a:ext cx="2160589" cy="900001"/>
          </a:xfrm>
          <a:prstGeom prst="rect">
            <a:avLst/>
          </a:prstGeom>
        </p:spPr>
        <p:txBody>
          <a:bodyPr lIns="0" tIns="0" rIns="0" bIns="0"/>
          <a:lstStyle/>
          <a:p>
            <a:pPr indent="0" algn="ctr" rtl="0">
              <a:lnSpc>
                <a:spcPct val="90000"/>
              </a:lnSpc>
              <a:buClrTx/>
              <a:buSzTx/>
              <a:buFontTx/>
              <a:buNone/>
              <a:defRPr sz="1600">
                <a:latin typeface="+mj-lt"/>
                <a:ea typeface="+mj-ea"/>
                <a:cs typeface="+mj-cs"/>
                <a:sym typeface="Open Sans Hebrew"/>
              </a:defRPr>
            </a:pPr>
            <a:endParaRPr/>
          </a:p>
        </p:txBody>
      </p:sp>
      <p:sp>
        <p:nvSpPr>
          <p:cNvPr id="209" name="Google Shape;93;p30"/>
          <p:cNvSpPr txBox="1">
            <a:spLocks noGrp="1"/>
          </p:cNvSpPr>
          <p:nvPr>
            <p:ph type="body" sz="quarter" idx="26"/>
          </p:nvPr>
        </p:nvSpPr>
        <p:spPr>
          <a:xfrm>
            <a:off x="431800" y="3926333"/>
            <a:ext cx="2160000" cy="504001"/>
          </a:xfrm>
          <a:prstGeom prst="rect">
            <a:avLst/>
          </a:prstGeom>
        </p:spPr>
        <p:txBody>
          <a:bodyPr lIns="0" tIns="0" rIns="0" bIns="0"/>
          <a:lstStyle/>
          <a:p>
            <a:pPr indent="0" algn="ctr" rtl="0">
              <a:lnSpc>
                <a:spcPct val="90000"/>
              </a:lnSpc>
              <a:buClrTx/>
              <a:buSzTx/>
              <a:buFontTx/>
              <a:buNone/>
              <a:defRPr b="1">
                <a:latin typeface="+mj-lt"/>
                <a:ea typeface="+mj-ea"/>
                <a:cs typeface="+mj-cs"/>
                <a:sym typeface="Open Sans Hebrew"/>
              </a:defRPr>
            </a:pPr>
            <a:endParaRPr/>
          </a:p>
        </p:txBody>
      </p:sp>
      <p:sp>
        <p:nvSpPr>
          <p:cNvPr id="210" name="Google Shape;94;p30"/>
          <p:cNvSpPr txBox="1">
            <a:spLocks noGrp="1"/>
          </p:cNvSpPr>
          <p:nvPr>
            <p:ph type="body" sz="quarter" idx="27"/>
          </p:nvPr>
        </p:nvSpPr>
        <p:spPr>
          <a:xfrm>
            <a:off x="2726076" y="3926335"/>
            <a:ext cx="2160587" cy="504001"/>
          </a:xfrm>
          <a:prstGeom prst="rect">
            <a:avLst/>
          </a:prstGeom>
        </p:spPr>
        <p:txBody>
          <a:bodyPr lIns="0" tIns="0" rIns="0" bIns="0"/>
          <a:lstStyle/>
          <a:p>
            <a:pPr indent="0" algn="ctr" rtl="0">
              <a:lnSpc>
                <a:spcPct val="90000"/>
              </a:lnSpc>
              <a:buClrTx/>
              <a:buSzTx/>
              <a:buFontTx/>
              <a:buNone/>
              <a:defRPr b="1">
                <a:latin typeface="+mj-lt"/>
                <a:ea typeface="+mj-ea"/>
                <a:cs typeface="+mj-cs"/>
                <a:sym typeface="Open Sans Hebrew"/>
              </a:defRPr>
            </a:pPr>
            <a:endParaRPr dirty="0"/>
          </a:p>
        </p:txBody>
      </p:sp>
      <p:sp>
        <p:nvSpPr>
          <p:cNvPr id="211" name="Google Shape;95;p30"/>
          <p:cNvSpPr txBox="1">
            <a:spLocks noGrp="1"/>
          </p:cNvSpPr>
          <p:nvPr>
            <p:ph type="body" sz="quarter" idx="28"/>
          </p:nvPr>
        </p:nvSpPr>
        <p:spPr>
          <a:xfrm>
            <a:off x="5020543" y="3926335"/>
            <a:ext cx="2160589" cy="504001"/>
          </a:xfrm>
          <a:prstGeom prst="rect">
            <a:avLst/>
          </a:prstGeom>
        </p:spPr>
        <p:txBody>
          <a:bodyPr lIns="0" tIns="0" rIns="0" bIns="0"/>
          <a:lstStyle/>
          <a:p>
            <a:pPr indent="0" algn="ctr" rtl="0">
              <a:lnSpc>
                <a:spcPct val="90000"/>
              </a:lnSpc>
              <a:buClrTx/>
              <a:buSzTx/>
              <a:buFontTx/>
              <a:buNone/>
              <a:defRPr b="1">
                <a:latin typeface="+mj-lt"/>
                <a:ea typeface="+mj-ea"/>
                <a:cs typeface="+mj-cs"/>
                <a:sym typeface="Open Sans Hebrew"/>
              </a:defRPr>
            </a:pPr>
            <a:endParaRPr dirty="0"/>
          </a:p>
        </p:txBody>
      </p:sp>
      <p:sp>
        <p:nvSpPr>
          <p:cNvPr id="212" name="Google Shape;96;p30"/>
          <p:cNvSpPr txBox="1">
            <a:spLocks noGrp="1"/>
          </p:cNvSpPr>
          <p:nvPr>
            <p:ph type="body" sz="quarter" idx="29"/>
          </p:nvPr>
        </p:nvSpPr>
        <p:spPr>
          <a:xfrm>
            <a:off x="432094" y="4683350"/>
            <a:ext cx="2160001" cy="900001"/>
          </a:xfrm>
          <a:prstGeom prst="rect">
            <a:avLst/>
          </a:prstGeom>
        </p:spPr>
        <p:txBody>
          <a:bodyPr lIns="0" tIns="0" rIns="0" bIns="0"/>
          <a:lstStyle/>
          <a:p>
            <a:pPr indent="0" algn="ctr" rtl="0">
              <a:lnSpc>
                <a:spcPct val="90000"/>
              </a:lnSpc>
              <a:buClrTx/>
              <a:buSzTx/>
              <a:buFontTx/>
              <a:buNone/>
              <a:defRPr sz="1600">
                <a:latin typeface="+mj-lt"/>
                <a:ea typeface="+mj-ea"/>
                <a:cs typeface="+mj-cs"/>
                <a:sym typeface="Open Sans Hebrew"/>
              </a:defRPr>
            </a:pPr>
            <a:endParaRPr/>
          </a:p>
        </p:txBody>
      </p:sp>
      <p:sp>
        <p:nvSpPr>
          <p:cNvPr id="213" name="Google Shape;97;p30"/>
          <p:cNvSpPr/>
          <p:nvPr/>
        </p:nvSpPr>
        <p:spPr>
          <a:xfrm rot="1361023">
            <a:off x="11394971" y="6053792"/>
            <a:ext cx="634796" cy="6347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326"/>
                </a:moveTo>
                <a:lnTo>
                  <a:pt x="6326" y="0"/>
                </a:lnTo>
                <a:lnTo>
                  <a:pt x="15274" y="0"/>
                </a:lnTo>
                <a:lnTo>
                  <a:pt x="21600" y="6326"/>
                </a:lnTo>
                <a:lnTo>
                  <a:pt x="21600" y="15274"/>
                </a:lnTo>
                <a:lnTo>
                  <a:pt x="15274" y="21600"/>
                </a:lnTo>
                <a:lnTo>
                  <a:pt x="6326" y="21600"/>
                </a:lnTo>
                <a:lnTo>
                  <a:pt x="0" y="15274"/>
                </a:lnTo>
                <a:close/>
              </a:path>
            </a:pathLst>
          </a:custGeom>
          <a:ln>
            <a:solidFill>
              <a:srgbClr val="D8D8D8"/>
            </a:solidFill>
            <a:miter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Open Sans Hebrew"/>
              </a:defRPr>
            </a:pPr>
            <a:endParaRPr/>
          </a:p>
        </p:txBody>
      </p:sp>
      <p:sp>
        <p:nvSpPr>
          <p:cNvPr id="214" name="Google Shape;98;p30"/>
          <p:cNvSpPr/>
          <p:nvPr/>
        </p:nvSpPr>
        <p:spPr>
          <a:xfrm>
            <a:off x="11533871" y="6185901"/>
            <a:ext cx="73517" cy="73517"/>
          </a:xfrm>
          <a:prstGeom prst="ellipse">
            <a:avLst/>
          </a:prstGeom>
          <a:solidFill>
            <a:srgbClr val="C1DF87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chemeClr val="accent1"/>
                </a:solidFill>
                <a:latin typeface="+mj-lt"/>
                <a:ea typeface="+mj-ea"/>
                <a:cs typeface="+mj-cs"/>
                <a:sym typeface="Open Sans Hebrew"/>
              </a:defRPr>
            </a:pPr>
            <a:endParaRPr/>
          </a:p>
        </p:txBody>
      </p:sp>
      <p:sp>
        <p:nvSpPr>
          <p:cNvPr id="215" name="Google Shape;99;p30"/>
          <p:cNvSpPr/>
          <p:nvPr/>
        </p:nvSpPr>
        <p:spPr>
          <a:xfrm>
            <a:off x="11892084" y="6561525"/>
            <a:ext cx="100441" cy="100441"/>
          </a:xfrm>
          <a:prstGeom prst="ellipse">
            <a:avLst/>
          </a:prstGeom>
          <a:solidFill>
            <a:srgbClr val="749A28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Open Sans Hebrew"/>
              </a:defRPr>
            </a:pPr>
            <a:endParaRPr/>
          </a:p>
        </p:txBody>
      </p:sp>
      <p:sp>
        <p:nvSpPr>
          <p:cNvPr id="216" name="Google Shape;100;p30"/>
          <p:cNvSpPr/>
          <p:nvPr/>
        </p:nvSpPr>
        <p:spPr>
          <a:xfrm>
            <a:off x="11342875" y="5990144"/>
            <a:ext cx="260513" cy="260513"/>
          </a:xfrm>
          <a:prstGeom prst="ellipse">
            <a:avLst/>
          </a:prstGeom>
          <a:ln>
            <a:solidFill>
              <a:srgbClr val="D8D8D8"/>
            </a:solidFill>
            <a:miter/>
          </a:ln>
        </p:spPr>
        <p:txBody>
          <a:bodyPr lIns="45719" rIns="45719" anchor="ctr"/>
          <a:lstStyle/>
          <a:p>
            <a:pPr algn="ctr" rtl="0">
              <a:defRPr>
                <a:solidFill>
                  <a:schemeClr val="accent1"/>
                </a:solidFill>
                <a:latin typeface="+mj-lt"/>
                <a:ea typeface="+mj-ea"/>
                <a:cs typeface="+mj-cs"/>
                <a:sym typeface="Open Sans Hebrew"/>
              </a:defRPr>
            </a:pPr>
            <a:endParaRPr/>
          </a:p>
        </p:txBody>
      </p:sp>
      <p:sp>
        <p:nvSpPr>
          <p:cNvPr id="217" name="מספר שקף"/>
          <p:cNvSpPr txBox="1">
            <a:spLocks noGrp="1"/>
          </p:cNvSpPr>
          <p:nvPr>
            <p:ph type="sldNum" sz="quarter" idx="2"/>
          </p:nvPr>
        </p:nvSpPr>
        <p:spPr>
          <a:xfrm>
            <a:off x="11496368" y="6277527"/>
            <a:ext cx="432001" cy="187326"/>
          </a:xfrm>
          <a:prstGeom prst="rect">
            <a:avLst/>
          </a:prstGeom>
          <a:ln w="9525">
            <a:solidFill>
              <a:srgbClr val="F7921C"/>
            </a:solidFill>
            <a:round/>
          </a:ln>
        </p:spPr>
        <p:txBody>
          <a:bodyPr wrap="square" lIns="0" tIns="0" rIns="0" bIns="0"/>
          <a:lstStyle>
            <a:lvl1pPr>
              <a:defRPr b="1" i="1">
                <a:solidFill>
                  <a:srgbClr val="58595B"/>
                </a:solidFill>
                <a:latin typeface="+mj-lt"/>
                <a:ea typeface="+mj-ea"/>
                <a:cs typeface="+mj-cs"/>
                <a:sym typeface="Open Sans Hebrew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מלל כותרת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מלל כותרת</a:t>
            </a:r>
          </a:p>
        </p:txBody>
      </p:sp>
      <p:sp>
        <p:nvSpPr>
          <p:cNvPr id="148" name="גוף רמה אחת…"/>
          <p:cNvSpPr txBox="1">
            <a:spLocks noGrp="1"/>
          </p:cNvSpPr>
          <p:nvPr>
            <p:ph type="body" idx="1"/>
          </p:nvPr>
        </p:nvSpPr>
        <p:spPr>
          <a:xfrm>
            <a:off x="800100" y="1701164"/>
            <a:ext cx="10725016" cy="4499611"/>
          </a:xfrm>
          <a:prstGeom prst="rect">
            <a:avLst/>
          </a:prstGeom>
        </p:spPr>
        <p:txBody>
          <a:bodyPr/>
          <a:lstStyle/>
          <a:p>
            <a:r>
              <a:t>גוף רמה אחת</a:t>
            </a:r>
          </a:p>
          <a:p>
            <a:pPr lvl="1"/>
            <a:r>
              <a:t>גוף רמה שתיים</a:t>
            </a:r>
          </a:p>
          <a:p>
            <a:pPr lvl="2"/>
            <a:r>
              <a:t>גוף רמה שלוש</a:t>
            </a:r>
          </a:p>
          <a:p>
            <a:pPr lvl="3"/>
            <a:r>
              <a:t>גוף רמה ארבע</a:t>
            </a:r>
          </a:p>
          <a:p>
            <a:pPr lvl="4"/>
            <a:r>
              <a:t>גוף רמה חמש</a:t>
            </a:r>
          </a:p>
        </p:txBody>
      </p:sp>
      <p:sp>
        <p:nvSpPr>
          <p:cNvPr id="149" name="מספר שקף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50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800100" y="987646"/>
            <a:ext cx="10725150" cy="350203"/>
          </a:xfrm>
          <a:prstGeom prst="rect">
            <a:avLst/>
          </a:prstGeom>
        </p:spPr>
        <p:txBody>
          <a:bodyPr lIns="0" tIns="0" rIns="0" bIns="0"/>
          <a:lstStyle/>
          <a:p>
            <a:pPr marL="0" indent="0" rtl="0">
              <a:buClrTx/>
              <a:buSzTx/>
              <a:buFontTx/>
              <a:buNone/>
              <a:defRPr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B32FEB64-0C87-4A97-B774-577536F0387C}"/>
              </a:ext>
            </a:extLst>
          </p:cNvPr>
          <p:cNvSpPr>
            <a:spLocks/>
          </p:cNvSpPr>
          <p:nvPr userDrawn="1"/>
        </p:nvSpPr>
        <p:spPr bwMode="auto">
          <a:xfrm>
            <a:off x="-548651" y="-1063656"/>
            <a:ext cx="2430802" cy="2898443"/>
          </a:xfrm>
          <a:custGeom>
            <a:avLst/>
            <a:gdLst>
              <a:gd name="T0" fmla="*/ 0 w 3623"/>
              <a:gd name="T1" fmla="*/ 0 h 4320"/>
              <a:gd name="T2" fmla="*/ 0 w 3623"/>
              <a:gd name="T3" fmla="*/ 2227 h 4320"/>
              <a:gd name="T4" fmla="*/ 3623 w 3623"/>
              <a:gd name="T5" fmla="*/ 4320 h 4320"/>
              <a:gd name="T6" fmla="*/ 3623 w 3623"/>
              <a:gd name="T7" fmla="*/ 2092 h 4320"/>
              <a:gd name="T8" fmla="*/ 0 w 3623"/>
              <a:gd name="T9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23" h="4320">
                <a:moveTo>
                  <a:pt x="0" y="0"/>
                </a:moveTo>
                <a:lnTo>
                  <a:pt x="0" y="2227"/>
                </a:lnTo>
                <a:lnTo>
                  <a:pt x="3623" y="4320"/>
                </a:lnTo>
                <a:lnTo>
                  <a:pt x="3623" y="209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6E905665-26F3-4D91-AF86-5C5F4436E9E8}"/>
              </a:ext>
            </a:extLst>
          </p:cNvPr>
          <p:cNvSpPr>
            <a:spLocks/>
          </p:cNvSpPr>
          <p:nvPr userDrawn="1"/>
        </p:nvSpPr>
        <p:spPr bwMode="auto">
          <a:xfrm flipH="1">
            <a:off x="666750" y="-1227661"/>
            <a:ext cx="1984364" cy="2366119"/>
          </a:xfrm>
          <a:custGeom>
            <a:avLst/>
            <a:gdLst>
              <a:gd name="T0" fmla="*/ 0 w 3623"/>
              <a:gd name="T1" fmla="*/ 0 h 4320"/>
              <a:gd name="T2" fmla="*/ 0 w 3623"/>
              <a:gd name="T3" fmla="*/ 2227 h 4320"/>
              <a:gd name="T4" fmla="*/ 3623 w 3623"/>
              <a:gd name="T5" fmla="*/ 4320 h 4320"/>
              <a:gd name="T6" fmla="*/ 3623 w 3623"/>
              <a:gd name="T7" fmla="*/ 2092 h 4320"/>
              <a:gd name="T8" fmla="*/ 0 w 3623"/>
              <a:gd name="T9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23" h="4320">
                <a:moveTo>
                  <a:pt x="0" y="0"/>
                </a:moveTo>
                <a:lnTo>
                  <a:pt x="0" y="2227"/>
                </a:lnTo>
                <a:lnTo>
                  <a:pt x="3623" y="4320"/>
                </a:lnTo>
                <a:lnTo>
                  <a:pt x="3623" y="2092"/>
                </a:lnTo>
                <a:lnTo>
                  <a:pt x="0" y="0"/>
                </a:lnTo>
                <a:close/>
              </a:path>
            </a:pathLst>
          </a:custGeom>
          <a:solidFill>
            <a:srgbClr val="77787B">
              <a:alpha val="81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8678866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מלל כותרת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מלל כותרת</a:t>
            </a:r>
          </a:p>
        </p:txBody>
      </p:sp>
      <p:sp>
        <p:nvSpPr>
          <p:cNvPr id="148" name="גוף רמה אחת…"/>
          <p:cNvSpPr txBox="1">
            <a:spLocks noGrp="1"/>
          </p:cNvSpPr>
          <p:nvPr>
            <p:ph type="body" idx="1"/>
          </p:nvPr>
        </p:nvSpPr>
        <p:spPr>
          <a:xfrm>
            <a:off x="800100" y="1701164"/>
            <a:ext cx="10725016" cy="4499611"/>
          </a:xfrm>
          <a:prstGeom prst="rect">
            <a:avLst/>
          </a:prstGeom>
        </p:spPr>
        <p:txBody>
          <a:bodyPr/>
          <a:lstStyle/>
          <a:p>
            <a:r>
              <a:t>גוף רמה אחת</a:t>
            </a:r>
          </a:p>
          <a:p>
            <a:pPr lvl="1"/>
            <a:r>
              <a:t>גוף רמה שתיים</a:t>
            </a:r>
          </a:p>
          <a:p>
            <a:pPr lvl="2"/>
            <a:r>
              <a:t>גוף רמה שלוש</a:t>
            </a:r>
          </a:p>
          <a:p>
            <a:pPr lvl="3"/>
            <a:r>
              <a:t>גוף רמה ארבע</a:t>
            </a:r>
          </a:p>
          <a:p>
            <a:pPr lvl="4"/>
            <a:r>
              <a:t>גוף רמה חמש</a:t>
            </a:r>
          </a:p>
        </p:txBody>
      </p:sp>
      <p:sp>
        <p:nvSpPr>
          <p:cNvPr id="149" name="מספר שקף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50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800100" y="987646"/>
            <a:ext cx="10725150" cy="350203"/>
          </a:xfrm>
          <a:prstGeom prst="rect">
            <a:avLst/>
          </a:prstGeom>
        </p:spPr>
        <p:txBody>
          <a:bodyPr lIns="0" tIns="0" rIns="0" bIns="0"/>
          <a:lstStyle/>
          <a:p>
            <a:pPr marL="0" indent="0" rtl="0">
              <a:buClrTx/>
              <a:buSzTx/>
              <a:buFontTx/>
              <a:buNone/>
              <a:defRPr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B32FEB64-0C87-4A97-B774-577536F0387C}"/>
              </a:ext>
            </a:extLst>
          </p:cNvPr>
          <p:cNvSpPr>
            <a:spLocks/>
          </p:cNvSpPr>
          <p:nvPr userDrawn="1"/>
        </p:nvSpPr>
        <p:spPr bwMode="auto">
          <a:xfrm>
            <a:off x="-548651" y="-1063656"/>
            <a:ext cx="2430802" cy="2898443"/>
          </a:xfrm>
          <a:custGeom>
            <a:avLst/>
            <a:gdLst>
              <a:gd name="T0" fmla="*/ 0 w 3623"/>
              <a:gd name="T1" fmla="*/ 0 h 4320"/>
              <a:gd name="T2" fmla="*/ 0 w 3623"/>
              <a:gd name="T3" fmla="*/ 2227 h 4320"/>
              <a:gd name="T4" fmla="*/ 3623 w 3623"/>
              <a:gd name="T5" fmla="*/ 4320 h 4320"/>
              <a:gd name="T6" fmla="*/ 3623 w 3623"/>
              <a:gd name="T7" fmla="*/ 2092 h 4320"/>
              <a:gd name="T8" fmla="*/ 0 w 3623"/>
              <a:gd name="T9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23" h="4320">
                <a:moveTo>
                  <a:pt x="0" y="0"/>
                </a:moveTo>
                <a:lnTo>
                  <a:pt x="0" y="2227"/>
                </a:lnTo>
                <a:lnTo>
                  <a:pt x="3623" y="4320"/>
                </a:lnTo>
                <a:lnTo>
                  <a:pt x="3623" y="209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6E905665-26F3-4D91-AF86-5C5F4436E9E8}"/>
              </a:ext>
            </a:extLst>
          </p:cNvPr>
          <p:cNvSpPr>
            <a:spLocks/>
          </p:cNvSpPr>
          <p:nvPr userDrawn="1"/>
        </p:nvSpPr>
        <p:spPr bwMode="auto">
          <a:xfrm flipH="1">
            <a:off x="666750" y="-1227661"/>
            <a:ext cx="1984364" cy="2366119"/>
          </a:xfrm>
          <a:custGeom>
            <a:avLst/>
            <a:gdLst>
              <a:gd name="T0" fmla="*/ 0 w 3623"/>
              <a:gd name="T1" fmla="*/ 0 h 4320"/>
              <a:gd name="T2" fmla="*/ 0 w 3623"/>
              <a:gd name="T3" fmla="*/ 2227 h 4320"/>
              <a:gd name="T4" fmla="*/ 3623 w 3623"/>
              <a:gd name="T5" fmla="*/ 4320 h 4320"/>
              <a:gd name="T6" fmla="*/ 3623 w 3623"/>
              <a:gd name="T7" fmla="*/ 2092 h 4320"/>
              <a:gd name="T8" fmla="*/ 0 w 3623"/>
              <a:gd name="T9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23" h="4320">
                <a:moveTo>
                  <a:pt x="0" y="0"/>
                </a:moveTo>
                <a:lnTo>
                  <a:pt x="0" y="2227"/>
                </a:lnTo>
                <a:lnTo>
                  <a:pt x="3623" y="4320"/>
                </a:lnTo>
                <a:lnTo>
                  <a:pt x="3623" y="2092"/>
                </a:lnTo>
                <a:lnTo>
                  <a:pt x="0" y="0"/>
                </a:lnTo>
                <a:close/>
              </a:path>
            </a:pathLst>
          </a:custGeom>
          <a:solidFill>
            <a:srgbClr val="77787B">
              <a:alpha val="81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dirty="0"/>
          </a:p>
        </p:txBody>
      </p:sp>
      <p:sp>
        <p:nvSpPr>
          <p:cNvPr id="8" name="Straight Connector 13">
            <a:extLst>
              <a:ext uri="{FF2B5EF4-FFF2-40B4-BE49-F238E27FC236}">
                <a16:creationId xmlns:a16="http://schemas.microsoft.com/office/drawing/2014/main" id="{0ECDFFCB-CDF3-4443-B531-AC821AF8E762}"/>
              </a:ext>
            </a:extLst>
          </p:cNvPr>
          <p:cNvSpPr/>
          <p:nvPr userDrawn="1"/>
        </p:nvSpPr>
        <p:spPr>
          <a:xfrm flipH="1">
            <a:off x="11723665" y="333495"/>
            <a:ext cx="468338" cy="557147"/>
          </a:xfrm>
          <a:prstGeom prst="line">
            <a:avLst/>
          </a:prstGeom>
          <a:ln w="12700">
            <a:solidFill>
              <a:srgbClr val="58595B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905854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מלל כותרת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מלל כותרת</a:t>
            </a:r>
          </a:p>
        </p:txBody>
      </p:sp>
      <p:sp>
        <p:nvSpPr>
          <p:cNvPr id="149" name="מספר שקף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5D29E68B-8A72-4F51-954A-929FD732AD7C}"/>
              </a:ext>
            </a:extLst>
          </p:cNvPr>
          <p:cNvGrpSpPr/>
          <p:nvPr userDrawn="1"/>
        </p:nvGrpSpPr>
        <p:grpSpPr>
          <a:xfrm flipH="1">
            <a:off x="9414499" y="-1397197"/>
            <a:ext cx="3199765" cy="3062448"/>
            <a:chOff x="-548651" y="-1227661"/>
            <a:chExt cx="3199765" cy="3062448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B32FEB64-0C87-4A97-B774-577536F038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548651" y="-1063656"/>
              <a:ext cx="2430802" cy="2898443"/>
            </a:xfrm>
            <a:custGeom>
              <a:avLst/>
              <a:gdLst>
                <a:gd name="T0" fmla="*/ 0 w 3623"/>
                <a:gd name="T1" fmla="*/ 0 h 4320"/>
                <a:gd name="T2" fmla="*/ 0 w 3623"/>
                <a:gd name="T3" fmla="*/ 2227 h 4320"/>
                <a:gd name="T4" fmla="*/ 3623 w 3623"/>
                <a:gd name="T5" fmla="*/ 4320 h 4320"/>
                <a:gd name="T6" fmla="*/ 3623 w 3623"/>
                <a:gd name="T7" fmla="*/ 2092 h 4320"/>
                <a:gd name="T8" fmla="*/ 0 w 3623"/>
                <a:gd name="T9" fmla="*/ 0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23" h="4320">
                  <a:moveTo>
                    <a:pt x="0" y="0"/>
                  </a:moveTo>
                  <a:lnTo>
                    <a:pt x="0" y="2227"/>
                  </a:lnTo>
                  <a:lnTo>
                    <a:pt x="3623" y="4320"/>
                  </a:lnTo>
                  <a:lnTo>
                    <a:pt x="3623" y="209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6E905665-26F3-4D91-AF86-5C5F4436E9E8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666750" y="-1227661"/>
              <a:ext cx="1984364" cy="2366119"/>
            </a:xfrm>
            <a:custGeom>
              <a:avLst/>
              <a:gdLst>
                <a:gd name="T0" fmla="*/ 0 w 3623"/>
                <a:gd name="T1" fmla="*/ 0 h 4320"/>
                <a:gd name="T2" fmla="*/ 0 w 3623"/>
                <a:gd name="T3" fmla="*/ 2227 h 4320"/>
                <a:gd name="T4" fmla="*/ 3623 w 3623"/>
                <a:gd name="T5" fmla="*/ 4320 h 4320"/>
                <a:gd name="T6" fmla="*/ 3623 w 3623"/>
                <a:gd name="T7" fmla="*/ 2092 h 4320"/>
                <a:gd name="T8" fmla="*/ 0 w 3623"/>
                <a:gd name="T9" fmla="*/ 0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23" h="4320">
                  <a:moveTo>
                    <a:pt x="0" y="0"/>
                  </a:moveTo>
                  <a:lnTo>
                    <a:pt x="0" y="2227"/>
                  </a:lnTo>
                  <a:lnTo>
                    <a:pt x="3623" y="4320"/>
                  </a:lnTo>
                  <a:lnTo>
                    <a:pt x="3623" y="20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787B">
                <a:alpha val="81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sp>
        <p:nvSpPr>
          <p:cNvPr id="8" name="Straight Connector 13">
            <a:extLst>
              <a:ext uri="{FF2B5EF4-FFF2-40B4-BE49-F238E27FC236}">
                <a16:creationId xmlns:a16="http://schemas.microsoft.com/office/drawing/2014/main" id="{0ECDFFCB-CDF3-4443-B531-AC821AF8E762}"/>
              </a:ext>
            </a:extLst>
          </p:cNvPr>
          <p:cNvSpPr/>
          <p:nvPr userDrawn="1"/>
        </p:nvSpPr>
        <p:spPr>
          <a:xfrm>
            <a:off x="1236" y="333495"/>
            <a:ext cx="468338" cy="557147"/>
          </a:xfrm>
          <a:prstGeom prst="line">
            <a:avLst/>
          </a:prstGeom>
          <a:ln w="12700">
            <a:solidFill>
              <a:srgbClr val="58595B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8215824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traight Connector 7"/>
          <p:cNvSpPr/>
          <p:nvPr/>
        </p:nvSpPr>
        <p:spPr>
          <a:xfrm flipH="1">
            <a:off x="11723665" y="333495"/>
            <a:ext cx="468338" cy="557147"/>
          </a:xfrm>
          <a:prstGeom prst="line">
            <a:avLst/>
          </a:prstGeom>
          <a:ln w="12700">
            <a:solidFill>
              <a:srgbClr val="58595B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74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89" y="6485170"/>
            <a:ext cx="1755276" cy="289022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Rectangle 51"/>
          <p:cNvSpPr/>
          <p:nvPr/>
        </p:nvSpPr>
        <p:spPr>
          <a:xfrm>
            <a:off x="11369040" y="-1"/>
            <a:ext cx="822960" cy="239776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6" name="Freeform: Shape 50"/>
          <p:cNvSpPr/>
          <p:nvPr/>
        </p:nvSpPr>
        <p:spPr>
          <a:xfrm>
            <a:off x="-1" y="467281"/>
            <a:ext cx="12192001" cy="57402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7621"/>
                </a:lnTo>
                <a:lnTo>
                  <a:pt x="6373" y="0"/>
                </a:lnTo>
                <a:close/>
              </a:path>
            </a:pathLst>
          </a:custGeom>
          <a:solidFill>
            <a:schemeClr val="accent6">
              <a:alpha val="38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7" name="Rectangle 14"/>
          <p:cNvSpPr/>
          <p:nvPr/>
        </p:nvSpPr>
        <p:spPr>
          <a:xfrm>
            <a:off x="0" y="6300852"/>
            <a:ext cx="12192000" cy="55714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8" name="מלל כותרת"/>
          <p:cNvSpPr txBox="1">
            <a:spLocks noGrp="1"/>
          </p:cNvSpPr>
          <p:nvPr>
            <p:ph type="title"/>
          </p:nvPr>
        </p:nvSpPr>
        <p:spPr>
          <a:xfrm>
            <a:off x="800101" y="862964"/>
            <a:ext cx="10725016" cy="7733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+mj-lt"/>
                <a:cs typeface="+mj-cs"/>
              </a:defRPr>
            </a:lvl1pPr>
          </a:lstStyle>
          <a:p>
            <a:r>
              <a:rPr dirty="0" err="1"/>
              <a:t>מלל</a:t>
            </a:r>
            <a:r>
              <a:rPr dirty="0"/>
              <a:t> </a:t>
            </a:r>
            <a:r>
              <a:rPr dirty="0" err="1"/>
              <a:t>כותרת</a:t>
            </a:r>
            <a:endParaRPr dirty="0"/>
          </a:p>
        </p:txBody>
      </p:sp>
      <p:sp>
        <p:nvSpPr>
          <p:cNvPr id="180" name="מספר שקף"/>
          <p:cNvSpPr txBox="1">
            <a:spLocks noGrp="1"/>
          </p:cNvSpPr>
          <p:nvPr>
            <p:ph type="sldNum" sz="quarter" idx="2"/>
          </p:nvPr>
        </p:nvSpPr>
        <p:spPr>
          <a:xfrm>
            <a:off x="11774720" y="6444503"/>
            <a:ext cx="167673" cy="276999"/>
          </a:xfrm>
          <a:prstGeom prst="rect">
            <a:avLst/>
          </a:prstGeom>
        </p:spPr>
        <p:txBody>
          <a:bodyPr/>
          <a:lstStyle/>
          <a:p>
            <a:r>
              <a:rPr lang="he-IL" dirty="0"/>
              <a:t>2</a:t>
            </a:r>
            <a:endParaRPr dirty="0"/>
          </a:p>
        </p:txBody>
      </p:sp>
      <p:sp>
        <p:nvSpPr>
          <p:cNvPr id="182" name="Freeform: Shape 48"/>
          <p:cNvSpPr/>
          <p:nvPr/>
        </p:nvSpPr>
        <p:spPr>
          <a:xfrm>
            <a:off x="727862" y="0"/>
            <a:ext cx="2086881" cy="19078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291" y="0"/>
                </a:moveTo>
                <a:lnTo>
                  <a:pt x="21600" y="0"/>
                </a:lnTo>
                <a:lnTo>
                  <a:pt x="21600" y="8298"/>
                </a:lnTo>
                <a:lnTo>
                  <a:pt x="0" y="21600"/>
                </a:lnTo>
                <a:lnTo>
                  <a:pt x="0" y="9417"/>
                </a:lnTo>
                <a:lnTo>
                  <a:pt x="15291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84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862" y="6391219"/>
            <a:ext cx="1755276" cy="28902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5744291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89" y="6485170"/>
            <a:ext cx="1755276" cy="289022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Rectangle 14"/>
          <p:cNvSpPr/>
          <p:nvPr/>
        </p:nvSpPr>
        <p:spPr>
          <a:xfrm>
            <a:off x="0" y="6300852"/>
            <a:ext cx="12192000" cy="55714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8" name="מלל כותרת"/>
          <p:cNvSpPr txBox="1">
            <a:spLocks noGrp="1"/>
          </p:cNvSpPr>
          <p:nvPr>
            <p:ph type="title"/>
          </p:nvPr>
        </p:nvSpPr>
        <p:spPr>
          <a:xfrm>
            <a:off x="800101" y="862964"/>
            <a:ext cx="10725016" cy="773334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dirty="0" err="1"/>
              <a:t>מלל</a:t>
            </a:r>
            <a:r>
              <a:rPr dirty="0"/>
              <a:t> </a:t>
            </a:r>
            <a:r>
              <a:rPr dirty="0" err="1"/>
              <a:t>כותרת</a:t>
            </a:r>
            <a:endParaRPr dirty="0"/>
          </a:p>
        </p:txBody>
      </p:sp>
      <p:sp>
        <p:nvSpPr>
          <p:cNvPr id="180" name="מספר שקף"/>
          <p:cNvSpPr txBox="1">
            <a:spLocks noGrp="1"/>
          </p:cNvSpPr>
          <p:nvPr>
            <p:ph type="sldNum" sz="quarter" idx="2"/>
          </p:nvPr>
        </p:nvSpPr>
        <p:spPr>
          <a:xfrm>
            <a:off x="11774720" y="6444503"/>
            <a:ext cx="167673" cy="276999"/>
          </a:xfrm>
          <a:prstGeom prst="rect">
            <a:avLst/>
          </a:prstGeom>
        </p:spPr>
        <p:txBody>
          <a:bodyPr/>
          <a:lstStyle/>
          <a:p>
            <a:r>
              <a:rPr lang="he-IL" dirty="0"/>
              <a:t>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420109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89" y="6485170"/>
            <a:ext cx="1755276" cy="289022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Rectangle 14"/>
          <p:cNvSpPr/>
          <p:nvPr/>
        </p:nvSpPr>
        <p:spPr>
          <a:xfrm>
            <a:off x="0" y="6300852"/>
            <a:ext cx="12192000" cy="55714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8" name="מלל כותרת"/>
          <p:cNvSpPr txBox="1">
            <a:spLocks noGrp="1"/>
          </p:cNvSpPr>
          <p:nvPr>
            <p:ph type="title"/>
          </p:nvPr>
        </p:nvSpPr>
        <p:spPr>
          <a:xfrm>
            <a:off x="800101" y="862964"/>
            <a:ext cx="10725016" cy="773334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dirty="0" err="1"/>
              <a:t>מלל</a:t>
            </a:r>
            <a:r>
              <a:rPr dirty="0"/>
              <a:t> </a:t>
            </a:r>
            <a:r>
              <a:rPr dirty="0" err="1"/>
              <a:t>כותרת</a:t>
            </a:r>
            <a:endParaRPr dirty="0"/>
          </a:p>
        </p:txBody>
      </p:sp>
      <p:sp>
        <p:nvSpPr>
          <p:cNvPr id="180" name="מספר שקף"/>
          <p:cNvSpPr txBox="1">
            <a:spLocks noGrp="1"/>
          </p:cNvSpPr>
          <p:nvPr>
            <p:ph type="sldNum" sz="quarter" idx="2"/>
          </p:nvPr>
        </p:nvSpPr>
        <p:spPr>
          <a:xfrm>
            <a:off x="11774720" y="6444503"/>
            <a:ext cx="167673" cy="276999"/>
          </a:xfrm>
          <a:prstGeom prst="rect">
            <a:avLst/>
          </a:prstGeom>
        </p:spPr>
        <p:txBody>
          <a:bodyPr/>
          <a:lstStyle/>
          <a:p>
            <a:r>
              <a:rPr lang="he-IL" dirty="0"/>
              <a:t>2</a:t>
            </a:r>
            <a:endParaRPr dirty="0"/>
          </a:p>
        </p:txBody>
      </p:sp>
      <p:sp>
        <p:nvSpPr>
          <p:cNvPr id="6" name="Straight Connector 13">
            <a:extLst>
              <a:ext uri="{FF2B5EF4-FFF2-40B4-BE49-F238E27FC236}">
                <a16:creationId xmlns:a16="http://schemas.microsoft.com/office/drawing/2014/main" id="{AC3D4BE9-93F9-49F2-8525-030EB69ED112}"/>
              </a:ext>
            </a:extLst>
          </p:cNvPr>
          <p:cNvSpPr/>
          <p:nvPr userDrawn="1"/>
        </p:nvSpPr>
        <p:spPr>
          <a:xfrm>
            <a:off x="1236" y="333495"/>
            <a:ext cx="468338" cy="557147"/>
          </a:xfrm>
          <a:prstGeom prst="line">
            <a:avLst/>
          </a:prstGeom>
          <a:ln w="12700">
            <a:solidFill>
              <a:srgbClr val="58595B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384143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and Content">
    <p:bg>
      <p:bgPr>
        <a:pattFill prst="sm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D31F0467-C837-45CF-81A3-4F26BF08932C}"/>
              </a:ext>
            </a:extLst>
          </p:cNvPr>
          <p:cNvSpPr/>
          <p:nvPr userDrawn="1"/>
        </p:nvSpPr>
        <p:spPr>
          <a:xfrm>
            <a:off x="-217394" y="-194983"/>
            <a:ext cx="12626788" cy="7247965"/>
          </a:xfrm>
          <a:prstGeom prst="rect">
            <a:avLst/>
          </a:prstGeom>
          <a:gradFill flip="none" rotWithShape="1">
            <a:gsLst>
              <a:gs pos="65000">
                <a:srgbClr val="EE7F22"/>
              </a:gs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spc="0" normalizeH="0" baseline="0">
              <a:ln>
                <a:noFill/>
              </a:ln>
              <a:solidFill>
                <a:srgbClr val="58595B"/>
              </a:solidFill>
              <a:effectLst/>
              <a:uFillTx/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78" name="מלל כותרת"/>
          <p:cNvSpPr txBox="1">
            <a:spLocks noGrp="1"/>
          </p:cNvSpPr>
          <p:nvPr>
            <p:ph type="title"/>
          </p:nvPr>
        </p:nvSpPr>
        <p:spPr>
          <a:xfrm>
            <a:off x="800101" y="862964"/>
            <a:ext cx="10725016" cy="773334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dirty="0" err="1"/>
              <a:t>מלל</a:t>
            </a:r>
            <a:r>
              <a:rPr dirty="0"/>
              <a:t> </a:t>
            </a:r>
            <a:r>
              <a:rPr dirty="0" err="1"/>
              <a:t>כותרת</a:t>
            </a:r>
            <a:endParaRPr dirty="0"/>
          </a:p>
        </p:txBody>
      </p:sp>
      <p:sp>
        <p:nvSpPr>
          <p:cNvPr id="180" name="מספר שקף"/>
          <p:cNvSpPr txBox="1">
            <a:spLocks noGrp="1"/>
          </p:cNvSpPr>
          <p:nvPr>
            <p:ph type="sldNum" sz="quarter" idx="2"/>
          </p:nvPr>
        </p:nvSpPr>
        <p:spPr>
          <a:xfrm>
            <a:off x="11774720" y="6444503"/>
            <a:ext cx="167673" cy="276999"/>
          </a:xfrm>
          <a:prstGeom prst="rect">
            <a:avLst/>
          </a:prstGeom>
        </p:spPr>
        <p:txBody>
          <a:bodyPr/>
          <a:lstStyle/>
          <a:p>
            <a:r>
              <a:rPr lang="he-IL" dirty="0"/>
              <a:t>2</a:t>
            </a:r>
            <a:endParaRPr dirty="0"/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4912818C-39F6-4CCE-A419-D5495E8A002C}"/>
              </a:ext>
            </a:extLst>
          </p:cNvPr>
          <p:cNvGrpSpPr/>
          <p:nvPr userDrawn="1"/>
        </p:nvGrpSpPr>
        <p:grpSpPr>
          <a:xfrm>
            <a:off x="-1" y="1"/>
            <a:ext cx="5327055" cy="3428999"/>
            <a:chOff x="0" y="1"/>
            <a:chExt cx="4033520" cy="2596357"/>
          </a:xfrm>
        </p:grpSpPr>
        <p:sp>
          <p:nvSpPr>
            <p:cNvPr id="7" name="Freeform: Shape 10">
              <a:extLst>
                <a:ext uri="{FF2B5EF4-FFF2-40B4-BE49-F238E27FC236}">
                  <a16:creationId xmlns:a16="http://schemas.microsoft.com/office/drawing/2014/main" id="{EB759166-7A56-4EC6-9B0E-2365CB2F087C}"/>
                </a:ext>
              </a:extLst>
            </p:cNvPr>
            <p:cNvSpPr/>
            <p:nvPr userDrawn="1"/>
          </p:nvSpPr>
          <p:spPr>
            <a:xfrm>
              <a:off x="0" y="1"/>
              <a:ext cx="1800396" cy="2596357"/>
            </a:xfrm>
            <a:custGeom>
              <a:avLst/>
              <a:gdLst>
                <a:gd name="connsiteX0" fmla="*/ 0 w 1800396"/>
                <a:gd name="connsiteY0" fmla="*/ 0 h 2596357"/>
                <a:gd name="connsiteX1" fmla="*/ 419440 w 1800396"/>
                <a:gd name="connsiteY1" fmla="*/ 0 h 2596357"/>
                <a:gd name="connsiteX2" fmla="*/ 1800396 w 1800396"/>
                <a:gd name="connsiteY2" fmla="*/ 797296 h 2596357"/>
                <a:gd name="connsiteX3" fmla="*/ 1800396 w 1800396"/>
                <a:gd name="connsiteY3" fmla="*/ 2596357 h 2596357"/>
                <a:gd name="connsiteX4" fmla="*/ 0 w 1800396"/>
                <a:gd name="connsiteY4" fmla="*/ 1556898 h 2596357"/>
                <a:gd name="connsiteX5" fmla="*/ 0 w 1800396"/>
                <a:gd name="connsiteY5" fmla="*/ 0 h 2596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0396" h="2596357">
                  <a:moveTo>
                    <a:pt x="0" y="0"/>
                  </a:moveTo>
                  <a:lnTo>
                    <a:pt x="419440" y="0"/>
                  </a:lnTo>
                  <a:lnTo>
                    <a:pt x="1800396" y="797296"/>
                  </a:lnTo>
                  <a:lnTo>
                    <a:pt x="1800396" y="2596357"/>
                  </a:lnTo>
                  <a:lnTo>
                    <a:pt x="0" y="15568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8F8">
                <a:alpha val="3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" name="Freeform: Shape 35">
              <a:extLst>
                <a:ext uri="{FF2B5EF4-FFF2-40B4-BE49-F238E27FC236}">
                  <a16:creationId xmlns:a16="http://schemas.microsoft.com/office/drawing/2014/main" id="{E3C3C791-9641-4E51-851C-2CB675BDE2DF}"/>
                </a:ext>
              </a:extLst>
            </p:cNvPr>
            <p:cNvSpPr/>
            <p:nvPr userDrawn="1"/>
          </p:nvSpPr>
          <p:spPr>
            <a:xfrm>
              <a:off x="654921" y="1"/>
              <a:ext cx="3378599" cy="1950635"/>
            </a:xfrm>
            <a:custGeom>
              <a:avLst/>
              <a:gdLst>
                <a:gd name="connsiteX0" fmla="*/ 2816661 w 9172329"/>
                <a:gd name="connsiteY0" fmla="*/ 0 h 5295647"/>
                <a:gd name="connsiteX1" fmla="*/ 9172329 w 9172329"/>
                <a:gd name="connsiteY1" fmla="*/ 0 h 5295647"/>
                <a:gd name="connsiteX2" fmla="*/ 0 w 9172329"/>
                <a:gd name="connsiteY2" fmla="*/ 5295647 h 5295647"/>
                <a:gd name="connsiteX3" fmla="*/ 0 w 9172329"/>
                <a:gd name="connsiteY3" fmla="*/ 1626200 h 5295647"/>
                <a:gd name="connsiteX4" fmla="*/ 2816661 w 9172329"/>
                <a:gd name="connsiteY4" fmla="*/ 0 h 5295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72329" h="5295647">
                  <a:moveTo>
                    <a:pt x="2816661" y="0"/>
                  </a:moveTo>
                  <a:lnTo>
                    <a:pt x="9172329" y="0"/>
                  </a:lnTo>
                  <a:lnTo>
                    <a:pt x="0" y="5295647"/>
                  </a:lnTo>
                  <a:lnTo>
                    <a:pt x="0" y="1626200"/>
                  </a:lnTo>
                  <a:lnTo>
                    <a:pt x="2816661" y="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4F93D73B-B6BD-440F-B92F-D879426DE2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8388"/>
            <a:ext cx="3762375" cy="94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079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מספר שקופית 2">
            <a:extLst>
              <a:ext uri="{FF2B5EF4-FFF2-40B4-BE49-F238E27FC236}">
                <a16:creationId xmlns:a16="http://schemas.microsoft.com/office/drawing/2014/main" id="{BA6F0295-C80E-4D7E-808D-DA351FF32A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he-IL" smtClean="0"/>
              <a:t>‹#›</a:t>
            </a:fld>
            <a:endParaRPr lang="he-IL"/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AEF78623-80B2-4FD1-9275-ACB6E7AE5EBC}"/>
              </a:ext>
            </a:extLst>
          </p:cNvPr>
          <p:cNvSpPr/>
          <p:nvPr userDrawn="1"/>
        </p:nvSpPr>
        <p:spPr>
          <a:xfrm>
            <a:off x="-57752" y="605651"/>
            <a:ext cx="12307503" cy="5601903"/>
          </a:xfrm>
          <a:prstGeom prst="rect">
            <a:avLst/>
          </a:prstGeom>
          <a:solidFill>
            <a:srgbClr val="77787B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spc="0" normalizeH="0" baseline="0">
              <a:ln>
                <a:noFill/>
              </a:ln>
              <a:solidFill>
                <a:srgbClr val="58595B"/>
              </a:solidFill>
              <a:effectLst/>
              <a:uFillTx/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B6E729E6-FD6A-4F04-8482-6C7B00CD0F09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87230" y="-1051530"/>
            <a:ext cx="2752826" cy="3072835"/>
          </a:xfrm>
          <a:custGeom>
            <a:avLst/>
            <a:gdLst>
              <a:gd name="T0" fmla="*/ 0 w 3623"/>
              <a:gd name="T1" fmla="*/ 0 h 4320"/>
              <a:gd name="T2" fmla="*/ 0 w 3623"/>
              <a:gd name="T3" fmla="*/ 2227 h 4320"/>
              <a:gd name="T4" fmla="*/ 3623 w 3623"/>
              <a:gd name="T5" fmla="*/ 4320 h 4320"/>
              <a:gd name="T6" fmla="*/ 3623 w 3623"/>
              <a:gd name="T7" fmla="*/ 2092 h 4320"/>
              <a:gd name="T8" fmla="*/ 0 w 3623"/>
              <a:gd name="T9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23" h="4320">
                <a:moveTo>
                  <a:pt x="0" y="0"/>
                </a:moveTo>
                <a:lnTo>
                  <a:pt x="0" y="2227"/>
                </a:lnTo>
                <a:lnTo>
                  <a:pt x="3623" y="4320"/>
                </a:lnTo>
                <a:lnTo>
                  <a:pt x="3623" y="209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E305D62-724A-40CF-8023-74666C2551AC}"/>
              </a:ext>
            </a:extLst>
          </p:cNvPr>
          <p:cNvSpPr>
            <a:spLocks/>
          </p:cNvSpPr>
          <p:nvPr userDrawn="1"/>
        </p:nvSpPr>
        <p:spPr bwMode="auto">
          <a:xfrm flipH="1">
            <a:off x="538030" y="-852173"/>
            <a:ext cx="1984364" cy="2366119"/>
          </a:xfrm>
          <a:custGeom>
            <a:avLst/>
            <a:gdLst>
              <a:gd name="T0" fmla="*/ 0 w 3623"/>
              <a:gd name="T1" fmla="*/ 0 h 4320"/>
              <a:gd name="T2" fmla="*/ 0 w 3623"/>
              <a:gd name="T3" fmla="*/ 2227 h 4320"/>
              <a:gd name="T4" fmla="*/ 3623 w 3623"/>
              <a:gd name="T5" fmla="*/ 4320 h 4320"/>
              <a:gd name="T6" fmla="*/ 3623 w 3623"/>
              <a:gd name="T7" fmla="*/ 2092 h 4320"/>
              <a:gd name="T8" fmla="*/ 0 w 3623"/>
              <a:gd name="T9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23" h="4320">
                <a:moveTo>
                  <a:pt x="0" y="0"/>
                </a:moveTo>
                <a:lnTo>
                  <a:pt x="0" y="2227"/>
                </a:lnTo>
                <a:lnTo>
                  <a:pt x="3623" y="4320"/>
                </a:lnTo>
                <a:lnTo>
                  <a:pt x="3623" y="209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dirty="0"/>
          </a:p>
        </p:txBody>
      </p:sp>
      <p:sp>
        <p:nvSpPr>
          <p:cNvPr id="8" name="כותרת 7">
            <a:extLst>
              <a:ext uri="{FF2B5EF4-FFF2-40B4-BE49-F238E27FC236}">
                <a16:creationId xmlns:a16="http://schemas.microsoft.com/office/drawing/2014/main" id="{52BC66AA-565B-4363-A2C5-2A1232584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40613"/>
            <a:ext cx="10725016" cy="773333"/>
          </a:xfrm>
        </p:spPr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pic>
        <p:nvPicPr>
          <p:cNvPr id="9" name="Picture 8" descr="Picture 8">
            <a:extLst>
              <a:ext uri="{FF2B5EF4-FFF2-40B4-BE49-F238E27FC236}">
                <a16:creationId xmlns:a16="http://schemas.microsoft.com/office/drawing/2014/main" id="{55123C7C-D5AE-4AF4-A6B8-0A58929C79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9516" y="6359648"/>
            <a:ext cx="1755276" cy="28902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0862286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7"/>
          <p:cNvSpPr/>
          <p:nvPr/>
        </p:nvSpPr>
        <p:spPr>
          <a:xfrm flipH="1">
            <a:off x="11723665" y="333495"/>
            <a:ext cx="468338" cy="557147"/>
          </a:xfrm>
          <a:prstGeom prst="line">
            <a:avLst/>
          </a:prstGeom>
          <a:ln w="12700">
            <a:solidFill>
              <a:srgbClr val="58595B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3" name="Picture 8" descr="Picture 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9516" y="6359648"/>
            <a:ext cx="1755276" cy="289022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מלל כותרת"/>
          <p:cNvSpPr txBox="1">
            <a:spLocks noGrp="1"/>
          </p:cNvSpPr>
          <p:nvPr>
            <p:ph type="title"/>
          </p:nvPr>
        </p:nvSpPr>
        <p:spPr>
          <a:xfrm>
            <a:off x="800101" y="365125"/>
            <a:ext cx="10725016" cy="773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rPr dirty="0" err="1"/>
              <a:t>מלל</a:t>
            </a:r>
            <a:r>
              <a:rPr dirty="0"/>
              <a:t> </a:t>
            </a:r>
            <a:r>
              <a:rPr dirty="0" err="1"/>
              <a:t>כותרת</a:t>
            </a:r>
            <a:endParaRPr dirty="0"/>
          </a:p>
        </p:txBody>
      </p:sp>
      <p:sp>
        <p:nvSpPr>
          <p:cNvPr id="5" name="גוף רמה אחת…"/>
          <p:cNvSpPr txBox="1">
            <a:spLocks noGrp="1"/>
          </p:cNvSpPr>
          <p:nvPr>
            <p:ph type="body" idx="1"/>
          </p:nvPr>
        </p:nvSpPr>
        <p:spPr>
          <a:xfrm>
            <a:off x="800100" y="1325905"/>
            <a:ext cx="10725016" cy="48462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rPr dirty="0" err="1"/>
              <a:t>גוף</a:t>
            </a:r>
            <a:r>
              <a:rPr dirty="0"/>
              <a:t> </a:t>
            </a:r>
            <a:r>
              <a:rPr dirty="0" err="1"/>
              <a:t>רמה</a:t>
            </a:r>
            <a:r>
              <a:rPr dirty="0"/>
              <a:t> </a:t>
            </a:r>
            <a:r>
              <a:rPr dirty="0" err="1"/>
              <a:t>אחת</a:t>
            </a:r>
            <a:endParaRPr dirty="0"/>
          </a:p>
          <a:p>
            <a:pPr lvl="1"/>
            <a:r>
              <a:rPr dirty="0" err="1"/>
              <a:t>גוף</a:t>
            </a:r>
            <a:r>
              <a:rPr dirty="0"/>
              <a:t> </a:t>
            </a:r>
            <a:r>
              <a:rPr dirty="0" err="1"/>
              <a:t>רמה</a:t>
            </a:r>
            <a:r>
              <a:rPr dirty="0"/>
              <a:t> </a:t>
            </a:r>
            <a:r>
              <a:rPr dirty="0" err="1"/>
              <a:t>שתיים</a:t>
            </a:r>
            <a:endParaRPr dirty="0"/>
          </a:p>
          <a:p>
            <a:pPr lvl="2"/>
            <a:r>
              <a:rPr dirty="0" err="1"/>
              <a:t>גוף</a:t>
            </a:r>
            <a:r>
              <a:rPr dirty="0"/>
              <a:t> </a:t>
            </a:r>
            <a:r>
              <a:rPr dirty="0" err="1"/>
              <a:t>רמה</a:t>
            </a:r>
            <a:r>
              <a:rPr dirty="0"/>
              <a:t> </a:t>
            </a:r>
            <a:r>
              <a:rPr dirty="0" err="1"/>
              <a:t>שלוש</a:t>
            </a:r>
            <a:endParaRPr dirty="0"/>
          </a:p>
          <a:p>
            <a:pPr lvl="3"/>
            <a:r>
              <a:rPr dirty="0" err="1"/>
              <a:t>גוף</a:t>
            </a:r>
            <a:r>
              <a:rPr dirty="0"/>
              <a:t> </a:t>
            </a:r>
            <a:r>
              <a:rPr dirty="0" err="1"/>
              <a:t>רמה</a:t>
            </a:r>
            <a:r>
              <a:rPr dirty="0"/>
              <a:t> </a:t>
            </a:r>
            <a:r>
              <a:rPr dirty="0" err="1"/>
              <a:t>ארבע</a:t>
            </a:r>
            <a:endParaRPr dirty="0"/>
          </a:p>
          <a:p>
            <a:pPr lvl="4"/>
            <a:r>
              <a:rPr dirty="0" err="1"/>
              <a:t>גוף</a:t>
            </a:r>
            <a:r>
              <a:rPr dirty="0"/>
              <a:t> </a:t>
            </a:r>
            <a:r>
              <a:rPr dirty="0" err="1"/>
              <a:t>רמה</a:t>
            </a:r>
            <a:r>
              <a:rPr dirty="0"/>
              <a:t> </a:t>
            </a:r>
            <a:r>
              <a:rPr dirty="0" err="1"/>
              <a:t>חמש</a:t>
            </a:r>
            <a:endParaRPr dirty="0"/>
          </a:p>
        </p:txBody>
      </p:sp>
      <p:sp>
        <p:nvSpPr>
          <p:cNvPr id="6" name="מספר שקף"/>
          <p:cNvSpPr txBox="1">
            <a:spLocks noGrp="1"/>
          </p:cNvSpPr>
          <p:nvPr>
            <p:ph type="sldNum" sz="quarter" idx="2"/>
          </p:nvPr>
        </p:nvSpPr>
        <p:spPr>
          <a:xfrm>
            <a:off x="11734630" y="6442032"/>
            <a:ext cx="247854" cy="2819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ctr">
              <a:defRPr sz="1200">
                <a:solidFill>
                  <a:srgbClr val="98999A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0" r:id="rId2"/>
    <p:sldLayoutId id="2147483674" r:id="rId3"/>
    <p:sldLayoutId id="2147483675" r:id="rId4"/>
    <p:sldLayoutId id="2147483667" r:id="rId5"/>
    <p:sldLayoutId id="2147483666" r:id="rId6"/>
    <p:sldLayoutId id="2147483676" r:id="rId7"/>
    <p:sldLayoutId id="2147483671" r:id="rId8"/>
    <p:sldLayoutId id="2147483668" r:id="rId9"/>
    <p:sldLayoutId id="2147483677" r:id="rId10"/>
    <p:sldLayoutId id="2147483669" r:id="rId11"/>
    <p:sldLayoutId id="2147483673" r:id="rId12"/>
    <p:sldLayoutId id="2147483672" r:id="rId13"/>
    <p:sldLayoutId id="2147483663" r:id="rId14"/>
  </p:sldLayoutIdLst>
  <p:transition spd="slow">
    <p:fade/>
  </p:transition>
  <p:txStyles>
    <p:titleStyle>
      <a:lvl1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58595B"/>
          </a:solidFill>
          <a:uFillTx/>
          <a:latin typeface="Fb Eleganti" panose="02020503050405020304" pitchFamily="18" charset="-79"/>
          <a:ea typeface="Open Sans Medium" pitchFamily="2" charset="0"/>
          <a:cs typeface="Fb Eleganti" panose="02020503050405020304" pitchFamily="18" charset="-79"/>
          <a:sym typeface="Assistant"/>
        </a:defRPr>
      </a:lvl1pPr>
      <a:lvl2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58595B"/>
          </a:solidFill>
          <a:uFillTx/>
          <a:latin typeface="Assistant"/>
          <a:ea typeface="Assistant"/>
          <a:cs typeface="Assistant"/>
          <a:sym typeface="Assistant"/>
        </a:defRPr>
      </a:lvl2pPr>
      <a:lvl3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58595B"/>
          </a:solidFill>
          <a:uFillTx/>
          <a:latin typeface="Assistant"/>
          <a:ea typeface="Assistant"/>
          <a:cs typeface="Assistant"/>
          <a:sym typeface="Assistant"/>
        </a:defRPr>
      </a:lvl3pPr>
      <a:lvl4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58595B"/>
          </a:solidFill>
          <a:uFillTx/>
          <a:latin typeface="Assistant"/>
          <a:ea typeface="Assistant"/>
          <a:cs typeface="Assistant"/>
          <a:sym typeface="Assistant"/>
        </a:defRPr>
      </a:lvl4pPr>
      <a:lvl5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58595B"/>
          </a:solidFill>
          <a:uFillTx/>
          <a:latin typeface="Assistant"/>
          <a:ea typeface="Assistant"/>
          <a:cs typeface="Assistant"/>
          <a:sym typeface="Assistant"/>
        </a:defRPr>
      </a:lvl5pPr>
      <a:lvl6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58595B"/>
          </a:solidFill>
          <a:uFillTx/>
          <a:latin typeface="Assistant"/>
          <a:ea typeface="Assistant"/>
          <a:cs typeface="Assistant"/>
          <a:sym typeface="Assistant"/>
        </a:defRPr>
      </a:lvl6pPr>
      <a:lvl7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58595B"/>
          </a:solidFill>
          <a:uFillTx/>
          <a:latin typeface="Assistant"/>
          <a:ea typeface="Assistant"/>
          <a:cs typeface="Assistant"/>
          <a:sym typeface="Assistant"/>
        </a:defRPr>
      </a:lvl7pPr>
      <a:lvl8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58595B"/>
          </a:solidFill>
          <a:uFillTx/>
          <a:latin typeface="Assistant"/>
          <a:ea typeface="Assistant"/>
          <a:cs typeface="Assistant"/>
          <a:sym typeface="Assistant"/>
        </a:defRPr>
      </a:lvl8pPr>
      <a:lvl9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58595B"/>
          </a:solidFill>
          <a:uFillTx/>
          <a:latin typeface="Assistant"/>
          <a:ea typeface="Assistant"/>
          <a:cs typeface="Assistant"/>
          <a:sym typeface="Assistant"/>
        </a:defRPr>
      </a:lvl9pPr>
    </p:titleStyle>
    <p:bodyStyle>
      <a:lvl1pPr marL="228600" marR="0" indent="-228600" algn="r" defTabSz="914400" rtl="1" latinLnBrk="0">
        <a:lnSpc>
          <a:spcPts val="2600"/>
        </a:lnSpc>
        <a:spcBef>
          <a:spcPts val="1000"/>
        </a:spcBef>
        <a:spcAft>
          <a:spcPts val="0"/>
        </a:spcAft>
        <a:buClr>
          <a:schemeClr val="accent1"/>
        </a:buClr>
        <a:buSzPct val="120000"/>
        <a:buFont typeface="Helvetica"/>
        <a:buChar char="/"/>
        <a:tabLst/>
        <a:defRPr sz="1800" b="0" i="0" u="none" strike="noStrike" cap="none" spc="0" baseline="0">
          <a:solidFill>
            <a:srgbClr val="58595B"/>
          </a:solidFill>
          <a:uFillTx/>
          <a:latin typeface="Fb Eleganti" panose="02020503050405020304" pitchFamily="18" charset="-79"/>
          <a:ea typeface="Open Sans" pitchFamily="2" charset="0"/>
          <a:cs typeface="Fb Eleganti" panose="02020503050405020304" pitchFamily="18" charset="-79"/>
          <a:sym typeface="Assistant"/>
        </a:defRPr>
      </a:lvl1pPr>
      <a:lvl2pPr marL="685800" marR="0" indent="-228600" algn="r" defTabSz="914400" rtl="1" latinLnBrk="0">
        <a:lnSpc>
          <a:spcPts val="26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Helvetica"/>
        <a:buChar char="/"/>
        <a:tabLst/>
        <a:defRPr sz="1800" b="0" i="0" u="none" strike="noStrike" cap="none" spc="0" baseline="0">
          <a:solidFill>
            <a:srgbClr val="58595B"/>
          </a:solidFill>
          <a:uFillTx/>
          <a:latin typeface="Fb Eleganti" panose="02020503050405020304" pitchFamily="18" charset="-79"/>
          <a:ea typeface="Open Sans" pitchFamily="2" charset="0"/>
          <a:cs typeface="Fb Eleganti" panose="02020503050405020304" pitchFamily="18" charset="-79"/>
          <a:sym typeface="Assistant"/>
        </a:defRPr>
      </a:lvl2pPr>
      <a:lvl3pPr marL="1143000" marR="0" indent="-228600" algn="r" defTabSz="914400" rtl="1" latinLnBrk="0">
        <a:lnSpc>
          <a:spcPts val="26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Helvetica"/>
        <a:buChar char="•"/>
        <a:tabLst/>
        <a:defRPr sz="1800" b="0" i="0" u="none" strike="noStrike" cap="none" spc="0" baseline="0">
          <a:solidFill>
            <a:srgbClr val="58595B"/>
          </a:solidFill>
          <a:uFillTx/>
          <a:latin typeface="Fb Eleganti" panose="02020503050405020304" pitchFamily="18" charset="-79"/>
          <a:ea typeface="Open Sans" pitchFamily="2" charset="0"/>
          <a:cs typeface="Fb Eleganti" panose="02020503050405020304" pitchFamily="18" charset="-79"/>
          <a:sym typeface="Assistant"/>
        </a:defRPr>
      </a:lvl3pPr>
      <a:lvl4pPr marL="1600200" marR="0" indent="-228600" algn="r" defTabSz="914400" rtl="1" latinLnBrk="0">
        <a:lnSpc>
          <a:spcPts val="26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Helvetica"/>
        <a:buChar char="•"/>
        <a:tabLst/>
        <a:defRPr sz="1800" b="0" i="0" u="none" strike="noStrike" cap="none" spc="0" baseline="0">
          <a:solidFill>
            <a:srgbClr val="58595B"/>
          </a:solidFill>
          <a:uFillTx/>
          <a:latin typeface="Fb Eleganti" panose="02020503050405020304" pitchFamily="18" charset="-79"/>
          <a:ea typeface="Open Sans" pitchFamily="2" charset="0"/>
          <a:cs typeface="Fb Eleganti" panose="02020503050405020304" pitchFamily="18" charset="-79"/>
          <a:sym typeface="Assistant"/>
        </a:defRPr>
      </a:lvl4pPr>
      <a:lvl5pPr marL="2057400" marR="0" indent="-228600" algn="r" defTabSz="914400" rtl="1" latinLnBrk="0">
        <a:lnSpc>
          <a:spcPts val="26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Helvetica"/>
        <a:buChar char="•"/>
        <a:tabLst/>
        <a:defRPr sz="1800" b="0" i="0" u="none" strike="noStrike" cap="none" spc="0" baseline="0">
          <a:solidFill>
            <a:srgbClr val="58595B"/>
          </a:solidFill>
          <a:uFillTx/>
          <a:latin typeface="Fb Eleganti" panose="02020503050405020304" pitchFamily="18" charset="-79"/>
          <a:ea typeface="Open Sans" pitchFamily="2" charset="0"/>
          <a:cs typeface="Fb Eleganti" panose="02020503050405020304" pitchFamily="18" charset="-79"/>
          <a:sym typeface="Assistant"/>
        </a:defRPr>
      </a:lvl5pPr>
      <a:lvl6pPr marL="2514600" marR="0" indent="-228600" algn="r" defTabSz="914400" rtl="1" latinLnBrk="0">
        <a:lnSpc>
          <a:spcPts val="26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Helvetica"/>
        <a:buChar char="•"/>
        <a:tabLst/>
        <a:defRPr sz="1800" b="0" i="0" u="none" strike="noStrike" cap="none" spc="0" baseline="0">
          <a:solidFill>
            <a:srgbClr val="58595B"/>
          </a:solidFill>
          <a:uFillTx/>
          <a:latin typeface="Assistant"/>
          <a:ea typeface="Assistant"/>
          <a:cs typeface="Assistant"/>
          <a:sym typeface="Assistant"/>
        </a:defRPr>
      </a:lvl6pPr>
      <a:lvl7pPr marL="2971800" marR="0" indent="-228600" algn="r" defTabSz="914400" rtl="1" latinLnBrk="0">
        <a:lnSpc>
          <a:spcPts val="26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Helvetica"/>
        <a:buChar char="•"/>
        <a:tabLst/>
        <a:defRPr sz="1800" b="0" i="0" u="none" strike="noStrike" cap="none" spc="0" baseline="0">
          <a:solidFill>
            <a:srgbClr val="58595B"/>
          </a:solidFill>
          <a:uFillTx/>
          <a:latin typeface="Assistant"/>
          <a:ea typeface="Assistant"/>
          <a:cs typeface="Assistant"/>
          <a:sym typeface="Assistant"/>
        </a:defRPr>
      </a:lvl7pPr>
      <a:lvl8pPr marL="3429000" marR="0" indent="-228600" algn="r" defTabSz="914400" rtl="1" latinLnBrk="0">
        <a:lnSpc>
          <a:spcPts val="26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Helvetica"/>
        <a:buChar char="•"/>
        <a:tabLst/>
        <a:defRPr sz="1800" b="0" i="0" u="none" strike="noStrike" cap="none" spc="0" baseline="0">
          <a:solidFill>
            <a:srgbClr val="58595B"/>
          </a:solidFill>
          <a:uFillTx/>
          <a:latin typeface="Assistant"/>
          <a:ea typeface="Assistant"/>
          <a:cs typeface="Assistant"/>
          <a:sym typeface="Assistant"/>
        </a:defRPr>
      </a:lvl8pPr>
      <a:lvl9pPr marL="3886200" marR="0" indent="-228600" algn="r" defTabSz="914400" rtl="1" latinLnBrk="0">
        <a:lnSpc>
          <a:spcPts val="26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Helvetica"/>
        <a:buChar char="•"/>
        <a:tabLst/>
        <a:defRPr sz="1800" b="0" i="0" u="none" strike="noStrike" cap="none" spc="0" baseline="0">
          <a:solidFill>
            <a:srgbClr val="58595B"/>
          </a:solidFill>
          <a:uFillTx/>
          <a:latin typeface="Assistant"/>
          <a:ea typeface="Assistant"/>
          <a:cs typeface="Assistant"/>
          <a:sym typeface="Assistant"/>
        </a:defRPr>
      </a:lvl9pPr>
    </p:bodyStyle>
    <p:otherStyle>
      <a:lvl1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ssistant"/>
        </a:defRPr>
      </a:lvl1pPr>
      <a:lvl2pPr marL="0" marR="0" indent="4572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ssistant"/>
        </a:defRPr>
      </a:lvl2pPr>
      <a:lvl3pPr marL="0" marR="0" indent="9144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ssistant"/>
        </a:defRPr>
      </a:lvl3pPr>
      <a:lvl4pPr marL="0" marR="0" indent="13716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ssistant"/>
        </a:defRPr>
      </a:lvl4pPr>
      <a:lvl5pPr marL="0" marR="0" indent="18288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ssistant"/>
        </a:defRPr>
      </a:lvl5pPr>
      <a:lvl6pPr marL="0" marR="0" indent="22860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ssistant"/>
        </a:defRPr>
      </a:lvl6pPr>
      <a:lvl7pPr marL="0" marR="0" indent="27432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ssistant"/>
        </a:defRPr>
      </a:lvl7pPr>
      <a:lvl8pPr marL="0" marR="0" indent="32004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ssistant"/>
        </a:defRPr>
      </a:lvl8pPr>
      <a:lvl9pPr marL="0" marR="0" indent="36576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ssistan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n.bgu.ac.il/finance/Pages/fly-senior-guide.aspx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in.bgu.ac.il/rector/DocLib/Pages/training-abroad/zoom-training-request.pdf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Nesiot@bgu.ac.il" TargetMode="External"/><Relationship Id="rId7" Type="http://schemas.openxmlformats.org/officeDocument/2006/relationships/hyperlink" Target="https://in.bgu.ac.il/finance/Pages/fly-senior-guide.aspx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emmanuki@bgu.ac.il" TargetMode="External"/><Relationship Id="rId5" Type="http://schemas.openxmlformats.org/officeDocument/2006/relationships/hyperlink" Target="mailto:svetlanm@bgu.ac.il" TargetMode="External"/><Relationship Id="rId4" Type="http://schemas.openxmlformats.org/officeDocument/2006/relationships/hyperlink" Target="https://helpdesk.bgu.ac.il/servicePorta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n.bgu.ac.il/finance/DocLib5/before-travel.pdf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s://in.bgu.ac.il/finance/Pages/foreign_currency-staff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naftalip@bgu.ac.il" TargetMode="External"/><Relationship Id="rId5" Type="http://schemas.openxmlformats.org/officeDocument/2006/relationships/hyperlink" Target="https://in.bgu.ac.il/finance/Pages/airlines-agreement.aspx" TargetMode="External"/><Relationship Id="rId4" Type="http://schemas.openxmlformats.org/officeDocument/2006/relationships/hyperlink" Target="http://in.bgu.ac.il/finance/DocLib5/2019_abroad_expense_report.pd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9">
            <a:extLst>
              <a:ext uri="{FF2B5EF4-FFF2-40B4-BE49-F238E27FC236}">
                <a16:creationId xmlns:a16="http://schemas.microsoft.com/office/drawing/2014/main" id="{1BF83597-8E05-BBE2-F6E6-E9253C7E0C4A}"/>
              </a:ext>
            </a:extLst>
          </p:cNvPr>
          <p:cNvSpPr/>
          <p:nvPr/>
        </p:nvSpPr>
        <p:spPr>
          <a:xfrm>
            <a:off x="8048964" y="-137160"/>
            <a:ext cx="5222028" cy="5785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12378"/>
                </a:lnTo>
                <a:lnTo>
                  <a:pt x="0" y="21600"/>
                </a:lnTo>
                <a:lnTo>
                  <a:pt x="0" y="9222"/>
                </a:lnTo>
                <a:lnTo>
                  <a:pt x="21600" y="0"/>
                </a:lnTo>
                <a:close/>
              </a:path>
            </a:pathLst>
          </a:cu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EA0ACE3F-A2E7-ED01-4087-EF062D50E40F}"/>
              </a:ext>
            </a:extLst>
          </p:cNvPr>
          <p:cNvSpPr txBox="1"/>
          <p:nvPr/>
        </p:nvSpPr>
        <p:spPr>
          <a:xfrm>
            <a:off x="4004709" y="907509"/>
            <a:ext cx="576735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e-IL" sz="2400" b="1" dirty="0">
                <a:solidFill>
                  <a:schemeClr val="tx1"/>
                </a:solidFill>
              </a:rPr>
              <a:t>מרכזת השתלמויות חו"ל – לשכת הרקטור</a:t>
            </a:r>
            <a:endParaRPr kumimoji="0" lang="he-IL" sz="2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106A89CC-0B6F-1020-BE6F-D1465FBBDC29}"/>
              </a:ext>
            </a:extLst>
          </p:cNvPr>
          <p:cNvSpPr txBox="1"/>
          <p:nvPr/>
        </p:nvSpPr>
        <p:spPr>
          <a:xfrm>
            <a:off x="1426464" y="2342649"/>
            <a:ext cx="5863548" cy="2308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342900" indent="-342900" algn="r">
              <a:buFont typeface="Wingdings" panose="05000000000000000000" pitchFamily="2" charset="2"/>
              <a:buChar char="ü"/>
            </a:pPr>
            <a:r>
              <a:rPr lang="he-IL" dirty="0"/>
              <a:t>מאשרת את </a:t>
            </a:r>
            <a:r>
              <a:rPr lang="he-IL" u="sng" dirty="0"/>
              <a:t>ימי הפעילות האקדמית</a:t>
            </a:r>
            <a:r>
              <a:rPr lang="he-IL" dirty="0"/>
              <a:t> </a:t>
            </a:r>
            <a:r>
              <a:rPr lang="he-IL" dirty="0">
                <a:hlinkClick r:id="rId3"/>
              </a:rPr>
              <a:t>בבקשה להשתלמות בחו"ל </a:t>
            </a:r>
            <a:r>
              <a:rPr lang="he-IL" dirty="0"/>
              <a:t>של כלל האוכלוסיות באוניברסיטה.</a:t>
            </a:r>
          </a:p>
          <a:p>
            <a:pPr algn="r"/>
            <a:endParaRPr lang="he-IL" dirty="0"/>
          </a:p>
          <a:p>
            <a:pPr marL="342900" indent="-342900" algn="r">
              <a:buFont typeface="Wingdings" panose="05000000000000000000" pitchFamily="2" charset="2"/>
              <a:buChar char="ü"/>
            </a:pPr>
            <a:r>
              <a:rPr lang="he-IL" dirty="0"/>
              <a:t>מאשרת בקשה להשתלמות בינלאומית </a:t>
            </a:r>
            <a:r>
              <a:rPr lang="he-IL" dirty="0">
                <a:solidFill>
                  <a:schemeClr val="accent3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מקוונת</a:t>
            </a:r>
            <a:r>
              <a:rPr lang="he-IL" dirty="0"/>
              <a:t> </a:t>
            </a:r>
          </a:p>
          <a:p>
            <a:pPr algn="r"/>
            <a:r>
              <a:rPr lang="he-IL" dirty="0"/>
              <a:t>      (השתלמות המאורגנת ע"י מוסד בינלאומי ולא בישראל).</a:t>
            </a:r>
          </a:p>
          <a:p>
            <a:pPr algn="r"/>
            <a:endParaRPr lang="he-IL" dirty="0"/>
          </a:p>
          <a:p>
            <a:pPr algn="r"/>
            <a:endParaRPr lang="he-IL" dirty="0">
              <a:solidFill>
                <a:schemeClr val="accent3"/>
              </a:solidFill>
            </a:endParaRPr>
          </a:p>
          <a:p>
            <a:pPr algn="r"/>
            <a:endParaRPr kumimoji="0" lang="he-IL" b="0" i="0" u="none" strike="noStrike" cap="none" spc="0" normalizeH="0" baseline="0" dirty="0">
              <a:ln>
                <a:noFill/>
              </a:ln>
              <a:solidFill>
                <a:srgbClr val="58595B"/>
              </a:solidFill>
              <a:effectLst/>
              <a:uFillTx/>
              <a:latin typeface="Assistant"/>
              <a:ea typeface="Assistant"/>
              <a:cs typeface="Assistant"/>
              <a:sym typeface="Assistant"/>
            </a:endParaRPr>
          </a:p>
        </p:txBody>
      </p:sp>
    </p:spTree>
    <p:extLst>
      <p:ext uri="{BB962C8B-B14F-4D97-AF65-F5344CB8AC3E}">
        <p14:creationId xmlns:p14="http://schemas.microsoft.com/office/powerpoint/2010/main" val="3905991426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DBB289AF-97DD-406A-8C58-FE71C620A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965" y="602019"/>
            <a:ext cx="10892118" cy="56539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711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עמית המורה | Amit Hamore">
            <a:extLst>
              <a:ext uri="{FF2B5EF4-FFF2-40B4-BE49-F238E27FC236}">
                <a16:creationId xmlns:a16="http://schemas.microsoft.com/office/drawing/2014/main" id="{7FA4B7EA-7C52-CCED-3102-286EE5663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571" y="1537213"/>
            <a:ext cx="4246161" cy="428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9ABE62A7-24D4-4000-A4A7-88F3C1278F32}"/>
              </a:ext>
            </a:extLst>
          </p:cNvPr>
          <p:cNvSpPr txBox="1"/>
          <p:nvPr/>
        </p:nvSpPr>
        <p:spPr>
          <a:xfrm>
            <a:off x="2661138" y="2116178"/>
            <a:ext cx="8934800" cy="39395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algn="r"/>
            <a:r>
              <a:rPr lang="he-IL" b="1" dirty="0"/>
              <a:t>מידע מנהלי :</a:t>
            </a:r>
          </a:p>
          <a:p>
            <a:pPr algn="r"/>
            <a:r>
              <a:rPr lang="he-IL" dirty="0"/>
              <a:t>רוני דפני, מרכזת השתלמויות חו"ל </a:t>
            </a:r>
            <a:br>
              <a:rPr lang="he-IL" sz="1600" dirty="0"/>
            </a:br>
            <a:r>
              <a:rPr lang="he-IL" dirty="0"/>
              <a:t>טלפון: 08-6428418</a:t>
            </a:r>
            <a:r>
              <a:rPr lang="he-IL" sz="1600" dirty="0"/>
              <a:t>  </a:t>
            </a:r>
            <a:r>
              <a:rPr lang="en-US" sz="1600" dirty="0">
                <a:solidFill>
                  <a:schemeClr val="accent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Nesiot@bgu.ac.il</a:t>
            </a:r>
            <a:r>
              <a:rPr lang="en-US" sz="1600" dirty="0">
                <a:solidFill>
                  <a:schemeClr val="accent3"/>
                </a:solidFill>
              </a:rPr>
              <a:t>  </a:t>
            </a:r>
            <a:endParaRPr lang="he-IL" sz="1600" dirty="0">
              <a:solidFill>
                <a:schemeClr val="accent3"/>
              </a:solidFill>
            </a:endParaRPr>
          </a:p>
          <a:p>
            <a:pPr marL="0" indent="0" algn="r">
              <a:buNone/>
            </a:pPr>
            <a:endParaRPr lang="he-IL" sz="1600" dirty="0"/>
          </a:p>
          <a:p>
            <a:pPr algn="r">
              <a:lnSpc>
                <a:spcPct val="150000"/>
              </a:lnSpc>
            </a:pPr>
            <a:r>
              <a:rPr lang="he-IL" sz="1800" b="1" dirty="0" err="1">
                <a:effectLst/>
              </a:rPr>
              <a:t>לת</a:t>
            </a:r>
            <a:r>
              <a:rPr lang="he-IL" sz="1800" b="1" dirty="0">
                <a:effectLst/>
              </a:rPr>
              <a:t>​​מיכה טכנית במערכת השתלמויות חו"ל:</a:t>
            </a:r>
          </a:p>
          <a:p>
            <a:pPr algn="r">
              <a:lnSpc>
                <a:spcPct val="150000"/>
              </a:lnSpc>
            </a:pPr>
            <a:r>
              <a:rPr lang="he-IL" dirty="0"/>
              <a:t>יש לפתוח קריאה במדור </a:t>
            </a:r>
            <a:r>
              <a:rPr lang="he-IL" dirty="0" err="1"/>
              <a:t>מיחשוב</a:t>
            </a:r>
            <a:r>
              <a:rPr lang="he-IL" dirty="0"/>
              <a:t>:   </a:t>
            </a:r>
            <a:r>
              <a:rPr lang="en-US" dirty="0"/>
              <a:t>  </a:t>
            </a:r>
            <a:r>
              <a:rPr lang="en-US" dirty="0">
                <a:hlinkClick r:id="rId4"/>
              </a:rPr>
              <a:t>https://helpdesk.bgu.ac.il/servicePortal</a:t>
            </a:r>
            <a:r>
              <a:rPr lang="en-US" dirty="0"/>
              <a:t> </a:t>
            </a:r>
            <a:endParaRPr lang="he-IL" dirty="0"/>
          </a:p>
          <a:p>
            <a:pPr marL="0" indent="0" algn="r">
              <a:lnSpc>
                <a:spcPct val="150000"/>
              </a:lnSpc>
              <a:buNone/>
            </a:pPr>
            <a:r>
              <a:rPr lang="he-IL" sz="1800" dirty="0">
                <a:effectLst/>
              </a:rPr>
              <a:t>סווטה </a:t>
            </a:r>
            <a:r>
              <a:rPr lang="he-IL" sz="1800" dirty="0" err="1">
                <a:effectLst/>
              </a:rPr>
              <a:t>מריאנצ'יק</a:t>
            </a:r>
            <a:r>
              <a:rPr lang="he-IL" sz="1800" dirty="0">
                <a:effectLst/>
              </a:rPr>
              <a:t>, מיישמת ומרכזת מערכות מחשוב</a:t>
            </a:r>
            <a:br>
              <a:rPr lang="he-IL" sz="1800" dirty="0">
                <a:effectLst/>
              </a:rPr>
            </a:br>
            <a:r>
              <a:rPr lang="he-IL" sz="1800" dirty="0">
                <a:effectLst/>
              </a:rPr>
              <a:t>אימייל: </a:t>
            </a:r>
            <a:r>
              <a:rPr lang="en-US" sz="1800" dirty="0">
                <a:solidFill>
                  <a:schemeClr val="accent3"/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svetlanm@bgu.ac.il</a:t>
            </a:r>
            <a:endParaRPr lang="en-US" dirty="0"/>
          </a:p>
          <a:p>
            <a:pPr marL="0" indent="0" algn="r">
              <a:lnSpc>
                <a:spcPct val="150000"/>
              </a:lnSpc>
              <a:buNone/>
            </a:pPr>
            <a:r>
              <a:rPr lang="he-IL" sz="1800" dirty="0">
                <a:effectLst/>
              </a:rPr>
              <a:t>עמנואל קימיאגרוב , מתכנת יישומי מערכות מידע</a:t>
            </a:r>
            <a:br>
              <a:rPr lang="he-IL" sz="1800" dirty="0">
                <a:effectLst/>
              </a:rPr>
            </a:br>
            <a:r>
              <a:rPr lang="he-IL" sz="1800" dirty="0">
                <a:effectLst/>
              </a:rPr>
              <a:t>אימייל: </a:t>
            </a:r>
            <a:r>
              <a:rPr lang="en-US" sz="1800" dirty="0">
                <a:solidFill>
                  <a:schemeClr val="accent3"/>
                </a:solidFill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emmanuki@bgu.ac.il</a:t>
            </a:r>
            <a:endParaRPr lang="he-IL" sz="1800" dirty="0">
              <a:solidFill>
                <a:schemeClr val="accent3"/>
              </a:solidFill>
              <a:effectLst/>
            </a:endParaRPr>
          </a:p>
          <a:p>
            <a:pPr>
              <a:buFont typeface="Wingdings" panose="05000000000000000000" pitchFamily="2" charset="2"/>
              <a:buChar char="Ø"/>
            </a:pPr>
            <a:endParaRPr lang="he-IL" dirty="0"/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98DD3676-0AA1-350B-D2A0-A5B2965BE748}"/>
              </a:ext>
            </a:extLst>
          </p:cNvPr>
          <p:cNvSpPr/>
          <p:nvPr/>
        </p:nvSpPr>
        <p:spPr>
          <a:xfrm>
            <a:off x="4287070" y="886722"/>
            <a:ext cx="7904930" cy="8371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spc="0" normalizeH="0" baseline="0" dirty="0">
              <a:ln>
                <a:noFill/>
              </a:ln>
              <a:solidFill>
                <a:srgbClr val="58595B"/>
              </a:solidFill>
              <a:effectLst/>
              <a:uFillTx/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16D8AEB1-BA80-CFC4-4F9F-8F3E2FAF5622}"/>
              </a:ext>
            </a:extLst>
          </p:cNvPr>
          <p:cNvSpPr/>
          <p:nvPr/>
        </p:nvSpPr>
        <p:spPr>
          <a:xfrm>
            <a:off x="4284413" y="1342845"/>
            <a:ext cx="7904930" cy="3998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" name="כותרת 4">
            <a:extLst>
              <a:ext uri="{FF2B5EF4-FFF2-40B4-BE49-F238E27FC236}">
                <a16:creationId xmlns:a16="http://schemas.microsoft.com/office/drawing/2014/main" id="{B2B0809A-C53C-4BDE-8923-6709EC4D6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1756" y="918641"/>
            <a:ext cx="7377953" cy="77333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e-IL" sz="2000" dirty="0">
                <a:solidFill>
                  <a:srgbClr val="FFFFFF"/>
                </a:solidFill>
              </a:rPr>
              <a:t>כניסה דרך אתר האוניברסיטה/ מנהלה/ אגף כספים/ נסיעות חו"ל</a:t>
            </a:r>
            <a:br>
              <a:rPr lang="he-IL" sz="2000" dirty="0">
                <a:solidFill>
                  <a:srgbClr val="FFFFFF"/>
                </a:solidFill>
              </a:rPr>
            </a:br>
            <a:r>
              <a:rPr lang="he-IL" sz="2000" dirty="0"/>
              <a:t>לצורך הגשת בקשה: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e-IL" sz="2000" dirty="0">
                <a:solidFill>
                  <a:schemeClr val="bg1">
                    <a:lumMod val="7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השתלמויות חו"ל</a:t>
            </a:r>
            <a:endParaRPr lang="he-IL" sz="2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9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10">
            <a:extLst>
              <a:ext uri="{FF2B5EF4-FFF2-40B4-BE49-F238E27FC236}">
                <a16:creationId xmlns:a16="http://schemas.microsoft.com/office/drawing/2014/main" id="{5BC28EA1-1AE9-E387-1AEF-C1423D9DFBA4}"/>
              </a:ext>
            </a:extLst>
          </p:cNvPr>
          <p:cNvSpPr/>
          <p:nvPr/>
        </p:nvSpPr>
        <p:spPr>
          <a:xfrm>
            <a:off x="4287070" y="886722"/>
            <a:ext cx="7904930" cy="8371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spc="0" normalizeH="0" baseline="0" dirty="0">
              <a:ln>
                <a:noFill/>
              </a:ln>
              <a:solidFill>
                <a:srgbClr val="58595B"/>
              </a:solidFill>
              <a:effectLst/>
              <a:uFillTx/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41460528-9195-0672-B197-CB8F22940CEE}"/>
              </a:ext>
            </a:extLst>
          </p:cNvPr>
          <p:cNvSpPr/>
          <p:nvPr/>
        </p:nvSpPr>
        <p:spPr>
          <a:xfrm>
            <a:off x="4287072" y="1331052"/>
            <a:ext cx="7904930" cy="3998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2" name="כותרת 4">
            <a:extLst>
              <a:ext uri="{FF2B5EF4-FFF2-40B4-BE49-F238E27FC236}">
                <a16:creationId xmlns:a16="http://schemas.microsoft.com/office/drawing/2014/main" id="{E8863E5F-3546-5F1B-1AC9-D3A52579C0B2}"/>
              </a:ext>
            </a:extLst>
          </p:cNvPr>
          <p:cNvSpPr txBox="1">
            <a:spLocks/>
          </p:cNvSpPr>
          <p:nvPr/>
        </p:nvSpPr>
        <p:spPr>
          <a:xfrm>
            <a:off x="4287068" y="650833"/>
            <a:ext cx="7377953" cy="773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Autofit/>
          </a:bodyPr>
          <a:lstStyle>
            <a:lvl1pPr marL="0" marR="0" indent="0" algn="r" defTabSz="914400" rtl="1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58595B"/>
                </a:solidFill>
                <a:uFillTx/>
                <a:latin typeface="Fb Eleganti" panose="02020503050405020304" pitchFamily="18" charset="-79"/>
                <a:ea typeface="Open Sans Medium" pitchFamily="2" charset="0"/>
                <a:cs typeface="Fb Eleganti" panose="02020503050405020304" pitchFamily="18" charset="-79"/>
                <a:sym typeface="Assistant"/>
              </a:defRPr>
            </a:lvl1pPr>
            <a:lvl2pPr marL="0" marR="0" indent="0" algn="r" defTabSz="914400" rtl="1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58595B"/>
                </a:solidFill>
                <a:uFillTx/>
                <a:latin typeface="Assistant"/>
                <a:ea typeface="Assistant"/>
                <a:cs typeface="Assistant"/>
                <a:sym typeface="Assistant"/>
              </a:defRPr>
            </a:lvl2pPr>
            <a:lvl3pPr marL="0" marR="0" indent="0" algn="r" defTabSz="914400" rtl="1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58595B"/>
                </a:solidFill>
                <a:uFillTx/>
                <a:latin typeface="Assistant"/>
                <a:ea typeface="Assistant"/>
                <a:cs typeface="Assistant"/>
                <a:sym typeface="Assistant"/>
              </a:defRPr>
            </a:lvl3pPr>
            <a:lvl4pPr marL="0" marR="0" indent="0" algn="r" defTabSz="914400" rtl="1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58595B"/>
                </a:solidFill>
                <a:uFillTx/>
                <a:latin typeface="Assistant"/>
                <a:ea typeface="Assistant"/>
                <a:cs typeface="Assistant"/>
                <a:sym typeface="Assistant"/>
              </a:defRPr>
            </a:lvl4pPr>
            <a:lvl5pPr marL="0" marR="0" indent="0" algn="r" defTabSz="914400" rtl="1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58595B"/>
                </a:solidFill>
                <a:uFillTx/>
                <a:latin typeface="Assistant"/>
                <a:ea typeface="Assistant"/>
                <a:cs typeface="Assistant"/>
                <a:sym typeface="Assistant"/>
              </a:defRPr>
            </a:lvl5pPr>
            <a:lvl6pPr marL="0" marR="0" indent="0" algn="r" defTabSz="914400" rtl="1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58595B"/>
                </a:solidFill>
                <a:uFillTx/>
                <a:latin typeface="Assistant"/>
                <a:ea typeface="Assistant"/>
                <a:cs typeface="Assistant"/>
                <a:sym typeface="Assistant"/>
              </a:defRPr>
            </a:lvl6pPr>
            <a:lvl7pPr marL="0" marR="0" indent="0" algn="r" defTabSz="914400" rtl="1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58595B"/>
                </a:solidFill>
                <a:uFillTx/>
                <a:latin typeface="Assistant"/>
                <a:ea typeface="Assistant"/>
                <a:cs typeface="Assistant"/>
                <a:sym typeface="Assistant"/>
              </a:defRPr>
            </a:lvl7pPr>
            <a:lvl8pPr marL="0" marR="0" indent="0" algn="r" defTabSz="914400" rtl="1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58595B"/>
                </a:solidFill>
                <a:uFillTx/>
                <a:latin typeface="Assistant"/>
                <a:ea typeface="Assistant"/>
                <a:cs typeface="Assistant"/>
                <a:sym typeface="Assistant"/>
              </a:defRPr>
            </a:lvl8pPr>
            <a:lvl9pPr marL="0" marR="0" indent="0" algn="r" defTabSz="914400" rtl="1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58595B"/>
                </a:solidFill>
                <a:uFillTx/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hangingPunct="1">
              <a:lnSpc>
                <a:spcPct val="150000"/>
              </a:lnSpc>
            </a:pPr>
            <a:r>
              <a:rPr lang="he-IL" sz="2000" dirty="0">
                <a:solidFill>
                  <a:srgbClr val="FFFFFF"/>
                </a:solidFill>
              </a:rPr>
              <a:t>הנחיות כלליות</a:t>
            </a:r>
            <a:endParaRPr lang="he-IL" sz="2000" dirty="0">
              <a:solidFill>
                <a:schemeClr val="accent3"/>
              </a:solidFill>
            </a:endParaRP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48BE5CAE-86DE-977C-749C-A1A6BC88D128}"/>
              </a:ext>
            </a:extLst>
          </p:cNvPr>
          <p:cNvSpPr txBox="1"/>
          <p:nvPr/>
        </p:nvSpPr>
        <p:spPr>
          <a:xfrm>
            <a:off x="2743200" y="1959784"/>
            <a:ext cx="8921821" cy="37856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228600" lvl="0" indent="-228600" algn="just" eaLnBrk="1" fontAlgn="auto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e-IL" kern="1200" dirty="0">
                <a:latin typeface="Assistant" panose="00000500000000000000" pitchFamily="2" charset="-79"/>
                <a:ea typeface="+mn-ea"/>
                <a:cs typeface="Assistant" panose="00000500000000000000" pitchFamily="2" charset="-79"/>
              </a:rPr>
              <a:t>על בקשת ההשתלמות להגיע אל מרכזת השתלמויות </a:t>
            </a:r>
            <a:r>
              <a:rPr lang="he-IL" b="1" kern="1200" dirty="0">
                <a:latin typeface="Assistant" panose="00000500000000000000" pitchFamily="2" charset="-79"/>
                <a:ea typeface="+mn-ea"/>
                <a:cs typeface="Assistant" panose="00000500000000000000" pitchFamily="2" charset="-79"/>
              </a:rPr>
              <a:t>לפחות</a:t>
            </a:r>
            <a:r>
              <a:rPr lang="he-IL" kern="1200" dirty="0">
                <a:latin typeface="Assistant" panose="00000500000000000000" pitchFamily="2" charset="-79"/>
                <a:ea typeface="+mn-ea"/>
                <a:cs typeface="Assistant" panose="00000500000000000000" pitchFamily="2" charset="-79"/>
              </a:rPr>
              <a:t> חודש לפני היציאה להשתלמות.</a:t>
            </a:r>
          </a:p>
          <a:p>
            <a:pPr marL="228600" lvl="0" indent="-228600" algn="just" eaLnBrk="1" fontAlgn="auto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kumimoji="0" lang="he-IL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ssistant" panose="00000500000000000000" pitchFamily="2" charset="-79"/>
                <a:ea typeface="+mn-ea"/>
                <a:cs typeface="Assistant" panose="00000500000000000000" pitchFamily="2" charset="-79"/>
              </a:rPr>
              <a:t>יש לצרף מסמכים בהתאם לנה</a:t>
            </a:r>
            <a:r>
              <a:rPr lang="he-IL" kern="1200" dirty="0">
                <a:latin typeface="Assistant" panose="00000500000000000000" pitchFamily="2" charset="-79"/>
                <a:ea typeface="+mn-ea"/>
                <a:cs typeface="Assistant" panose="00000500000000000000" pitchFamily="2" charset="-79"/>
              </a:rPr>
              <a:t>לים בשפה העברית או בשפה האנגלית. מסמכים בשפה אחרת יתורגמו</a:t>
            </a:r>
          </a:p>
          <a:p>
            <a:pPr lvl="0" algn="just" eaLnBrk="1" fontAlgn="auto" hangingPunct="1">
              <a:lnSpc>
                <a:spcPct val="150000"/>
              </a:lnSpc>
              <a:defRPr/>
            </a:pPr>
            <a:r>
              <a:rPr lang="he-IL" kern="1200" dirty="0">
                <a:latin typeface="Assistant" panose="00000500000000000000" pitchFamily="2" charset="-79"/>
                <a:ea typeface="+mn-ea"/>
                <a:cs typeface="Assistant" panose="00000500000000000000" pitchFamily="2" charset="-79"/>
              </a:rPr>
              <a:t>     על ידי חבר הסגל ויצורפו.</a:t>
            </a:r>
          </a:p>
          <a:p>
            <a:pPr marL="228600" lvl="0" indent="-228600" algn="just" eaLnBrk="1" fontAlgn="auto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kumimoji="0" lang="he-IL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ssistant" panose="00000500000000000000" pitchFamily="2" charset="-79"/>
                <a:ea typeface="+mn-ea"/>
                <a:cs typeface="Assistant" panose="00000500000000000000" pitchFamily="2" charset="-79"/>
              </a:rPr>
              <a:t>הבקשות מגיעות לתו</a:t>
            </a:r>
            <a:r>
              <a:rPr lang="he-IL" kern="1200" dirty="0">
                <a:latin typeface="Assistant" panose="00000500000000000000" pitchFamily="2" charset="-79"/>
                <a:ea typeface="+mn-ea"/>
                <a:cs typeface="Assistant" panose="00000500000000000000" pitchFamily="2" charset="-79"/>
              </a:rPr>
              <a:t>ר העבודה של מרכזת השתלמויות לפי סדר הגשתן ומטופלות בהתאם. </a:t>
            </a:r>
          </a:p>
          <a:p>
            <a:pPr lvl="0" algn="just" eaLnBrk="1" fontAlgn="auto" hangingPunct="1">
              <a:lnSpc>
                <a:spcPct val="150000"/>
              </a:lnSpc>
              <a:defRPr/>
            </a:pPr>
            <a:r>
              <a:rPr lang="he-IL" kern="1200" dirty="0">
                <a:latin typeface="Assistant" panose="00000500000000000000" pitchFamily="2" charset="-79"/>
                <a:ea typeface="+mn-ea"/>
                <a:cs typeface="Assistant" panose="00000500000000000000" pitchFamily="2" charset="-79"/>
              </a:rPr>
              <a:t>     אין אפשרות לקדם בקשה אחת לפני </a:t>
            </a:r>
            <a:r>
              <a:rPr lang="he-IL" kern="1200" dirty="0" err="1">
                <a:latin typeface="Assistant" panose="00000500000000000000" pitchFamily="2" charset="-79"/>
                <a:ea typeface="+mn-ea"/>
                <a:cs typeface="Assistant" panose="00000500000000000000" pitchFamily="2" charset="-79"/>
              </a:rPr>
              <a:t>השניה</a:t>
            </a:r>
            <a:r>
              <a:rPr lang="he-IL" kern="1200" dirty="0">
                <a:latin typeface="Assistant" panose="00000500000000000000" pitchFamily="2" charset="-79"/>
                <a:ea typeface="+mn-ea"/>
                <a:cs typeface="Assistant" panose="00000500000000000000" pitchFamily="2" charset="-79"/>
              </a:rPr>
              <a:t>.</a:t>
            </a:r>
          </a:p>
          <a:p>
            <a:pPr marL="228600" lvl="0" indent="-228600" algn="just" eaLnBrk="1" fontAlgn="auto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kumimoji="0" lang="he-IL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ssistant" panose="00000500000000000000" pitchFamily="2" charset="-79"/>
                <a:ea typeface="+mn-ea"/>
                <a:cs typeface="Assistant" panose="00000500000000000000" pitchFamily="2" charset="-79"/>
              </a:rPr>
              <a:t>ניתן לעקוב אחר סטטוס הבקשה על י</a:t>
            </a:r>
            <a:r>
              <a:rPr lang="he-IL" kern="1200" dirty="0">
                <a:latin typeface="Assistant" panose="00000500000000000000" pitchFamily="2" charset="-79"/>
                <a:ea typeface="+mn-ea"/>
                <a:cs typeface="Assistant" panose="00000500000000000000" pitchFamily="2" charset="-79"/>
              </a:rPr>
              <a:t>די כניסה למערכת ולחיצה על "הצג".</a:t>
            </a:r>
          </a:p>
          <a:p>
            <a:pPr marL="228600" lvl="0" indent="-228600" algn="just" eaLnBrk="1" fontAlgn="auto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e-IL" kern="1200" dirty="0">
                <a:latin typeface="Assistant" panose="00000500000000000000" pitchFamily="2" charset="-79"/>
                <a:ea typeface="+mn-ea"/>
                <a:cs typeface="Assistant" panose="00000500000000000000" pitchFamily="2" charset="-79"/>
              </a:rPr>
              <a:t>זמן הטיפול בבקשה הוא עד חודש (מרגע שהגיעה לתור העבודה של מרכזת השתלמויות)</a:t>
            </a:r>
          </a:p>
          <a:p>
            <a:pPr marL="228600" lvl="0" indent="-228600" algn="just" eaLnBrk="1" fontAlgn="auto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e-IL" kern="1200" dirty="0">
                <a:latin typeface="Assistant" panose="00000500000000000000" pitchFamily="2" charset="-79"/>
                <a:ea typeface="+mn-ea"/>
                <a:cs typeface="Assistant" panose="00000500000000000000" pitchFamily="2" charset="-79"/>
              </a:rPr>
              <a:t>יש להתייחס לנושא מילוי מקום בהוראה / השלמת השיעור ממנו חבר הסגל יעדר בתקופת ההשתלמות.</a:t>
            </a:r>
          </a:p>
          <a:p>
            <a:pPr lvl="0" algn="just" eaLnBrk="1" fontAlgn="auto" hangingPunct="1">
              <a:lnSpc>
                <a:spcPct val="150000"/>
              </a:lnSpc>
              <a:defRPr/>
            </a:pPr>
            <a:endParaRPr kumimoji="0" lang="he-I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ssistant" panose="00000500000000000000" pitchFamily="2" charset="-79"/>
              <a:ea typeface="+mn-ea"/>
              <a:cs typeface="Assistant" panose="00000500000000000000" pitchFamily="2" charset="-79"/>
            </a:endParaRPr>
          </a:p>
        </p:txBody>
      </p:sp>
      <p:pic>
        <p:nvPicPr>
          <p:cNvPr id="17" name="Picture 2" descr="עמית המורה | Amit Hamore">
            <a:extLst>
              <a:ext uri="{FF2B5EF4-FFF2-40B4-BE49-F238E27FC236}">
                <a16:creationId xmlns:a16="http://schemas.microsoft.com/office/drawing/2014/main" id="{359538C3-DDAF-A48D-95F3-3D0A75F35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115" y="1684288"/>
            <a:ext cx="4246161" cy="428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21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9B2E5AA0-E4F2-4D6A-96EF-F85D9B06BB10}"/>
              </a:ext>
            </a:extLst>
          </p:cNvPr>
          <p:cNvSpPr txBox="1"/>
          <p:nvPr/>
        </p:nvSpPr>
        <p:spPr>
          <a:xfrm>
            <a:off x="8731624" y="4559966"/>
            <a:ext cx="2743200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228600" lvl="0" indent="-228600" algn="just" eaLnBrk="1" hangingPunct="1">
              <a:buFont typeface="Wingdings" panose="05000000000000000000" pitchFamily="2" charset="2"/>
              <a:buChar char="Ø"/>
              <a:defRPr/>
            </a:pPr>
            <a:r>
              <a:rPr lang="he-IL" sz="2000" b="1" kern="12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sistant" panose="00000500000000000000" pitchFamily="2" charset="-79"/>
                <a:ea typeface="+mn-ea"/>
                <a:cs typeface="Assistant" panose="00000500000000000000" pitchFamily="2" charset="-79"/>
              </a:rPr>
              <a:t>ניסוי מדעי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C9E5E006-0470-4BDB-D685-DCFC3AC65626}"/>
              </a:ext>
            </a:extLst>
          </p:cNvPr>
          <p:cNvSpPr txBox="1"/>
          <p:nvPr/>
        </p:nvSpPr>
        <p:spPr>
          <a:xfrm>
            <a:off x="9090212" y="1810871"/>
            <a:ext cx="238461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228600" lvl="0" indent="-228600" algn="just" eaLnBrk="1" fontAlgn="auto" hangingPunct="1">
              <a:buFont typeface="Wingdings" panose="05000000000000000000" pitchFamily="2" charset="2"/>
              <a:buChar char="Ø"/>
              <a:defRPr/>
            </a:pPr>
            <a:r>
              <a:rPr lang="he-IL" sz="1800" b="1" kern="12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sistant" panose="00000500000000000000" pitchFamily="2" charset="-79"/>
                <a:ea typeface="+mn-ea"/>
                <a:cs typeface="Assistant" panose="00000500000000000000" pitchFamily="2" charset="-79"/>
              </a:rPr>
              <a:t>יציאה לכנס  בינלאומי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34FF341-1424-FCB7-BABE-FDAA820DDE77}"/>
              </a:ext>
            </a:extLst>
          </p:cNvPr>
          <p:cNvSpPr txBox="1"/>
          <p:nvPr/>
        </p:nvSpPr>
        <p:spPr>
          <a:xfrm>
            <a:off x="2985247" y="2180201"/>
            <a:ext cx="8247530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 panose="00000500000000000000" pitchFamily="2" charset="-79"/>
                <a:ea typeface="+mn-ea"/>
                <a:cs typeface="Assistant" panose="00000500000000000000" pitchFamily="2" charset="-79"/>
              </a:rPr>
              <a:t>יש לצרף אישור פורמלי </a:t>
            </a:r>
            <a:r>
              <a:rPr kumimoji="0" lang="he-IL" sz="1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 panose="00000500000000000000" pitchFamily="2" charset="-79"/>
                <a:ea typeface="+mn-ea"/>
                <a:cs typeface="Assistant" panose="00000500000000000000" pitchFamily="2" charset="-79"/>
              </a:rPr>
              <a:t>על קיום הכנס הכולל את הפרטים הבאים: שם, נושא, תאריכים ומקום הכנס. במידה וחבר/ת הסגל מציג/ה, יש לצרף אישור קבלה לכנס.  לא לינק (אפשר בנוסף למסמכים).  יש לצרף את תכנית הכנס במידה וקיימת.</a:t>
            </a: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e-IL" sz="18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ssistant" panose="00000500000000000000" pitchFamily="2" charset="-79"/>
              <a:ea typeface="+mn-ea"/>
              <a:cs typeface="Assistant" panose="00000500000000000000" pitchFamily="2" charset="-79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160726B-E83F-915E-9D85-2D41B529CAB7}"/>
              </a:ext>
            </a:extLst>
          </p:cNvPr>
          <p:cNvSpPr txBox="1"/>
          <p:nvPr/>
        </p:nvSpPr>
        <p:spPr>
          <a:xfrm>
            <a:off x="7342094" y="3071525"/>
            <a:ext cx="413273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228600" indent="-228600" algn="just" hangingPunct="1">
              <a:buFont typeface="Wingdings" panose="05000000000000000000" pitchFamily="2" charset="2"/>
              <a:buChar char="Ø"/>
              <a:defRPr/>
            </a:pPr>
            <a:r>
              <a:rPr lang="he-IL" sz="1800" b="1" kern="12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sistant" panose="00000500000000000000" pitchFamily="2" charset="-79"/>
                <a:ea typeface="+mn-ea"/>
                <a:cs typeface="Assistant" panose="00000500000000000000" pitchFamily="2" charset="-79"/>
              </a:rPr>
              <a:t>פגישות מחקר בחו"ל לשת"פ או מחקר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24871B38-2BC7-8CE6-7575-8850A8C96C7C}"/>
              </a:ext>
            </a:extLst>
          </p:cNvPr>
          <p:cNvSpPr txBox="1"/>
          <p:nvPr/>
        </p:nvSpPr>
        <p:spPr>
          <a:xfrm>
            <a:off x="2922494" y="3375560"/>
            <a:ext cx="8310283" cy="12311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 panose="00000500000000000000" pitchFamily="2" charset="-79"/>
                <a:ea typeface="+mn-ea"/>
                <a:cs typeface="Assistant" panose="00000500000000000000" pitchFamily="2" charset="-79"/>
              </a:rPr>
              <a:t>יש לצרף מכתב הזמנה רשמי הכולל את הפרטים הבאים: מטרת הפגישה, תאריכים מדויקים (</a:t>
            </a: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 panose="00000500000000000000" pitchFamily="2" charset="-79"/>
                <a:ea typeface="+mn-ea"/>
                <a:cs typeface="Assistant" panose="00000500000000000000" pitchFamily="2" charset="-79"/>
              </a:rPr>
              <a:t>לא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 panose="00000500000000000000" pitchFamily="2" charset="-79"/>
                <a:ea typeface="+mn-ea"/>
                <a:cs typeface="Assistant" panose="00000500000000000000" pitchFamily="2" charset="-79"/>
              </a:rPr>
              <a:t> "בסביבות השבוע השני של מרץ"), המקום בו מתקיים המפגש, פרטי העמית/ה האקדמי/ת וחתימה עם השיוך האקדמי/ מקצועי. ניתן להעביר גם הזמנה במייל כל עוד ההתכתבות עניינית, קצרה, ברורה ויש בה את כל המידע</a:t>
            </a: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 panose="00000500000000000000" pitchFamily="2" charset="-79"/>
                <a:ea typeface="+mn-ea"/>
                <a:cs typeface="Assistant" panose="00000500000000000000" pitchFamily="2" charset="-79"/>
              </a:rPr>
              <a:t>. 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56AFB789-D852-A0CA-A6C9-062FACB1F85B}"/>
              </a:ext>
            </a:extLst>
          </p:cNvPr>
          <p:cNvSpPr txBox="1"/>
          <p:nvPr/>
        </p:nvSpPr>
        <p:spPr>
          <a:xfrm>
            <a:off x="2922493" y="4898685"/>
            <a:ext cx="8310283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 panose="00000500000000000000" pitchFamily="2" charset="-79"/>
                <a:ea typeface="+mn-ea"/>
                <a:cs typeface="Assistant" panose="00000500000000000000" pitchFamily="2" charset="-79"/>
              </a:rPr>
              <a:t>יש לצרף מכתב מהמוסד בו יתבצע הניסוי המאשר שימוש במתקנים כולל את הפרטים הבאים: תאריכים, מקום,  סוג/פרטי הניסוי, פרטים על המתקן/ מעבדה/ מוסד.</a:t>
            </a: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E5E03016-D08A-9E6A-2BC0-5B0A4CEC7E35}"/>
              </a:ext>
            </a:extLst>
          </p:cNvPr>
          <p:cNvSpPr/>
          <p:nvPr/>
        </p:nvSpPr>
        <p:spPr>
          <a:xfrm>
            <a:off x="4287068" y="892897"/>
            <a:ext cx="7904930" cy="8371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spc="0" normalizeH="0" baseline="0" dirty="0">
              <a:ln>
                <a:noFill/>
              </a:ln>
              <a:solidFill>
                <a:srgbClr val="58595B"/>
              </a:solidFill>
              <a:effectLst/>
              <a:uFillTx/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0FD2E38A-CF26-47C0-786A-592F516070E7}"/>
              </a:ext>
            </a:extLst>
          </p:cNvPr>
          <p:cNvSpPr/>
          <p:nvPr/>
        </p:nvSpPr>
        <p:spPr>
          <a:xfrm>
            <a:off x="4287070" y="1337227"/>
            <a:ext cx="7904930" cy="3998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1" name="כותרת 4">
            <a:extLst>
              <a:ext uri="{FF2B5EF4-FFF2-40B4-BE49-F238E27FC236}">
                <a16:creationId xmlns:a16="http://schemas.microsoft.com/office/drawing/2014/main" id="{577B3325-5CC6-81FF-8BC6-574325031790}"/>
              </a:ext>
            </a:extLst>
          </p:cNvPr>
          <p:cNvSpPr txBox="1">
            <a:spLocks/>
          </p:cNvSpPr>
          <p:nvPr/>
        </p:nvSpPr>
        <p:spPr>
          <a:xfrm>
            <a:off x="4287066" y="657008"/>
            <a:ext cx="7377953" cy="773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Autofit/>
          </a:bodyPr>
          <a:lstStyle>
            <a:lvl1pPr marL="0" marR="0" indent="0" algn="r" defTabSz="914400" rtl="1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58595B"/>
                </a:solidFill>
                <a:uFillTx/>
                <a:latin typeface="Fb Eleganti" panose="02020503050405020304" pitchFamily="18" charset="-79"/>
                <a:ea typeface="Open Sans Medium" pitchFamily="2" charset="0"/>
                <a:cs typeface="Fb Eleganti" panose="02020503050405020304" pitchFamily="18" charset="-79"/>
                <a:sym typeface="Assistant"/>
              </a:defRPr>
            </a:lvl1pPr>
            <a:lvl2pPr marL="0" marR="0" indent="0" algn="r" defTabSz="914400" rtl="1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58595B"/>
                </a:solidFill>
                <a:uFillTx/>
                <a:latin typeface="Assistant"/>
                <a:ea typeface="Assistant"/>
                <a:cs typeface="Assistant"/>
                <a:sym typeface="Assistant"/>
              </a:defRPr>
            </a:lvl2pPr>
            <a:lvl3pPr marL="0" marR="0" indent="0" algn="r" defTabSz="914400" rtl="1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58595B"/>
                </a:solidFill>
                <a:uFillTx/>
                <a:latin typeface="Assistant"/>
                <a:ea typeface="Assistant"/>
                <a:cs typeface="Assistant"/>
                <a:sym typeface="Assistant"/>
              </a:defRPr>
            </a:lvl3pPr>
            <a:lvl4pPr marL="0" marR="0" indent="0" algn="r" defTabSz="914400" rtl="1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58595B"/>
                </a:solidFill>
                <a:uFillTx/>
                <a:latin typeface="Assistant"/>
                <a:ea typeface="Assistant"/>
                <a:cs typeface="Assistant"/>
                <a:sym typeface="Assistant"/>
              </a:defRPr>
            </a:lvl4pPr>
            <a:lvl5pPr marL="0" marR="0" indent="0" algn="r" defTabSz="914400" rtl="1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58595B"/>
                </a:solidFill>
                <a:uFillTx/>
                <a:latin typeface="Assistant"/>
                <a:ea typeface="Assistant"/>
                <a:cs typeface="Assistant"/>
                <a:sym typeface="Assistant"/>
              </a:defRPr>
            </a:lvl5pPr>
            <a:lvl6pPr marL="0" marR="0" indent="0" algn="r" defTabSz="914400" rtl="1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58595B"/>
                </a:solidFill>
                <a:uFillTx/>
                <a:latin typeface="Assistant"/>
                <a:ea typeface="Assistant"/>
                <a:cs typeface="Assistant"/>
                <a:sym typeface="Assistant"/>
              </a:defRPr>
            </a:lvl6pPr>
            <a:lvl7pPr marL="0" marR="0" indent="0" algn="r" defTabSz="914400" rtl="1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58595B"/>
                </a:solidFill>
                <a:uFillTx/>
                <a:latin typeface="Assistant"/>
                <a:ea typeface="Assistant"/>
                <a:cs typeface="Assistant"/>
                <a:sym typeface="Assistant"/>
              </a:defRPr>
            </a:lvl7pPr>
            <a:lvl8pPr marL="0" marR="0" indent="0" algn="r" defTabSz="914400" rtl="1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58595B"/>
                </a:solidFill>
                <a:uFillTx/>
                <a:latin typeface="Assistant"/>
                <a:ea typeface="Assistant"/>
                <a:cs typeface="Assistant"/>
                <a:sym typeface="Assistant"/>
              </a:defRPr>
            </a:lvl8pPr>
            <a:lvl9pPr marL="0" marR="0" indent="0" algn="r" defTabSz="914400" rtl="1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58595B"/>
                </a:solidFill>
                <a:uFillTx/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hangingPunct="1">
              <a:lnSpc>
                <a:spcPct val="150000"/>
              </a:lnSpc>
            </a:pPr>
            <a:r>
              <a:rPr lang="he-IL" sz="2000" dirty="0">
                <a:solidFill>
                  <a:srgbClr val="FFFFFF"/>
                </a:solidFill>
              </a:rPr>
              <a:t>סוג ההשתלמות והמסמכים שיש לצרף</a:t>
            </a:r>
          </a:p>
        </p:txBody>
      </p:sp>
      <p:pic>
        <p:nvPicPr>
          <p:cNvPr id="12" name="Picture 2" descr="עמית המורה | Amit Hamore">
            <a:extLst>
              <a:ext uri="{FF2B5EF4-FFF2-40B4-BE49-F238E27FC236}">
                <a16:creationId xmlns:a16="http://schemas.microsoft.com/office/drawing/2014/main" id="{DF3C6403-4E4A-7F3D-B188-DB37479CA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415" y="1741527"/>
            <a:ext cx="4246161" cy="428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15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C4F866D-F54E-41A0-BCF9-440EBE9AA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0003" y="4158847"/>
            <a:ext cx="10725016" cy="471797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he-IL" b="1" kern="12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sistant" panose="00000500000000000000" pitchFamily="2" charset="-79"/>
                <a:ea typeface="+mn-ea"/>
                <a:cs typeface="Assistant" panose="00000500000000000000" pitchFamily="2" charset="-79"/>
              </a:rPr>
              <a:t> הרצאות מוזמנות במוסדות אקדמיים בחו"ל</a:t>
            </a: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50A916F1-EDB1-AE0F-96B4-E81B0C8A81E5}"/>
              </a:ext>
            </a:extLst>
          </p:cNvPr>
          <p:cNvSpPr/>
          <p:nvPr/>
        </p:nvSpPr>
        <p:spPr>
          <a:xfrm>
            <a:off x="4287068" y="892897"/>
            <a:ext cx="7904930" cy="8371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spc="0" normalizeH="0" baseline="0" dirty="0">
              <a:ln>
                <a:noFill/>
              </a:ln>
              <a:solidFill>
                <a:srgbClr val="58595B"/>
              </a:solidFill>
              <a:effectLst/>
              <a:uFillTx/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D4D49798-B49F-D695-AD58-8EF7171BFDCC}"/>
              </a:ext>
            </a:extLst>
          </p:cNvPr>
          <p:cNvSpPr/>
          <p:nvPr/>
        </p:nvSpPr>
        <p:spPr>
          <a:xfrm>
            <a:off x="4287070" y="1337227"/>
            <a:ext cx="7904930" cy="3998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6" name="כותרת 4">
            <a:extLst>
              <a:ext uri="{FF2B5EF4-FFF2-40B4-BE49-F238E27FC236}">
                <a16:creationId xmlns:a16="http://schemas.microsoft.com/office/drawing/2014/main" id="{E91C3986-EA16-D854-621A-FD27EADB598F}"/>
              </a:ext>
            </a:extLst>
          </p:cNvPr>
          <p:cNvSpPr txBox="1">
            <a:spLocks/>
          </p:cNvSpPr>
          <p:nvPr/>
        </p:nvSpPr>
        <p:spPr>
          <a:xfrm>
            <a:off x="4287066" y="657008"/>
            <a:ext cx="7377953" cy="773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Autofit/>
          </a:bodyPr>
          <a:lstStyle>
            <a:lvl1pPr marL="0" marR="0" indent="0" algn="r" defTabSz="914400" rtl="1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58595B"/>
                </a:solidFill>
                <a:uFillTx/>
                <a:latin typeface="Fb Eleganti" panose="02020503050405020304" pitchFamily="18" charset="-79"/>
                <a:ea typeface="Open Sans Medium" pitchFamily="2" charset="0"/>
                <a:cs typeface="Fb Eleganti" panose="02020503050405020304" pitchFamily="18" charset="-79"/>
                <a:sym typeface="Assistant"/>
              </a:defRPr>
            </a:lvl1pPr>
            <a:lvl2pPr marL="0" marR="0" indent="0" algn="r" defTabSz="914400" rtl="1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58595B"/>
                </a:solidFill>
                <a:uFillTx/>
                <a:latin typeface="Assistant"/>
                <a:ea typeface="Assistant"/>
                <a:cs typeface="Assistant"/>
                <a:sym typeface="Assistant"/>
              </a:defRPr>
            </a:lvl2pPr>
            <a:lvl3pPr marL="0" marR="0" indent="0" algn="r" defTabSz="914400" rtl="1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58595B"/>
                </a:solidFill>
                <a:uFillTx/>
                <a:latin typeface="Assistant"/>
                <a:ea typeface="Assistant"/>
                <a:cs typeface="Assistant"/>
                <a:sym typeface="Assistant"/>
              </a:defRPr>
            </a:lvl3pPr>
            <a:lvl4pPr marL="0" marR="0" indent="0" algn="r" defTabSz="914400" rtl="1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58595B"/>
                </a:solidFill>
                <a:uFillTx/>
                <a:latin typeface="Assistant"/>
                <a:ea typeface="Assistant"/>
                <a:cs typeface="Assistant"/>
                <a:sym typeface="Assistant"/>
              </a:defRPr>
            </a:lvl4pPr>
            <a:lvl5pPr marL="0" marR="0" indent="0" algn="r" defTabSz="914400" rtl="1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58595B"/>
                </a:solidFill>
                <a:uFillTx/>
                <a:latin typeface="Assistant"/>
                <a:ea typeface="Assistant"/>
                <a:cs typeface="Assistant"/>
                <a:sym typeface="Assistant"/>
              </a:defRPr>
            </a:lvl5pPr>
            <a:lvl6pPr marL="0" marR="0" indent="0" algn="r" defTabSz="914400" rtl="1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58595B"/>
                </a:solidFill>
                <a:uFillTx/>
                <a:latin typeface="Assistant"/>
                <a:ea typeface="Assistant"/>
                <a:cs typeface="Assistant"/>
                <a:sym typeface="Assistant"/>
              </a:defRPr>
            </a:lvl6pPr>
            <a:lvl7pPr marL="0" marR="0" indent="0" algn="r" defTabSz="914400" rtl="1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58595B"/>
                </a:solidFill>
                <a:uFillTx/>
                <a:latin typeface="Assistant"/>
                <a:ea typeface="Assistant"/>
                <a:cs typeface="Assistant"/>
                <a:sym typeface="Assistant"/>
              </a:defRPr>
            </a:lvl7pPr>
            <a:lvl8pPr marL="0" marR="0" indent="0" algn="r" defTabSz="914400" rtl="1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58595B"/>
                </a:solidFill>
                <a:uFillTx/>
                <a:latin typeface="Assistant"/>
                <a:ea typeface="Assistant"/>
                <a:cs typeface="Assistant"/>
                <a:sym typeface="Assistant"/>
              </a:defRPr>
            </a:lvl8pPr>
            <a:lvl9pPr marL="0" marR="0" indent="0" algn="r" defTabSz="914400" rtl="1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58595B"/>
                </a:solidFill>
                <a:uFillTx/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hangingPunct="1">
              <a:lnSpc>
                <a:spcPct val="150000"/>
              </a:lnSpc>
            </a:pPr>
            <a:r>
              <a:rPr lang="he-IL" sz="2000" dirty="0">
                <a:solidFill>
                  <a:srgbClr val="FFFFFF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סוג ההשתלמות והמסמכים שיש לצרף - המשך</a:t>
            </a:r>
            <a:endParaRPr lang="he-IL" sz="2000" dirty="0">
              <a:solidFill>
                <a:srgbClr val="FFFFFF"/>
              </a:solidFill>
            </a:endParaRP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10E4CA44-8FA2-C374-17EC-EF1C54081111}"/>
              </a:ext>
            </a:extLst>
          </p:cNvPr>
          <p:cNvSpPr txBox="1"/>
          <p:nvPr/>
        </p:nvSpPr>
        <p:spPr>
          <a:xfrm>
            <a:off x="8058906" y="2030115"/>
            <a:ext cx="360611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1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e-IL" sz="1800" b="1" kern="12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sistant" panose="00000500000000000000" pitchFamily="2" charset="-79"/>
                <a:ea typeface="+mn-ea"/>
                <a:cs typeface="Assistant" panose="00000500000000000000" pitchFamily="2" charset="-79"/>
              </a:rPr>
              <a:t> ספריה/ ארכיב/ מוזיאון/ עבודת שטח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C6AE9D3D-B36C-2712-725D-90F2FEFD1882}"/>
              </a:ext>
            </a:extLst>
          </p:cNvPr>
          <p:cNvSpPr txBox="1"/>
          <p:nvPr/>
        </p:nvSpPr>
        <p:spPr>
          <a:xfrm>
            <a:off x="5634637" y="2303009"/>
            <a:ext cx="5675591" cy="7468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1" anchor="t">
            <a:spAutoFit/>
          </a:bodyPr>
          <a:lstStyle/>
          <a:p>
            <a:pPr marL="0" marR="0" lvl="0" indent="0" algn="just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 panose="00000500000000000000" pitchFamily="2" charset="-79"/>
                <a:ea typeface="+mn-ea"/>
                <a:cs typeface="Assistant" panose="00000500000000000000" pitchFamily="2" charset="-79"/>
              </a:rPr>
              <a:t>יש לצרף טופס הצהרה על עבודת שטח, מפורט וחתום על ידי </a:t>
            </a:r>
            <a:r>
              <a:rPr kumimoji="0" lang="he-I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 panose="00000500000000000000" pitchFamily="2" charset="-79"/>
                <a:ea typeface="+mn-ea"/>
                <a:cs typeface="Assistant" panose="00000500000000000000" pitchFamily="2" charset="-79"/>
              </a:rPr>
              <a:t>הרמ"ח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ssistant" panose="00000500000000000000" pitchFamily="2" charset="-79"/>
              <a:ea typeface="+mn-ea"/>
              <a:cs typeface="Assistant" panose="00000500000000000000" pitchFamily="2" charset="-79"/>
            </a:endParaRPr>
          </a:p>
          <a:p>
            <a:pPr marL="0" marR="0" indent="0" algn="l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spc="0" normalizeH="0" baseline="0" dirty="0">
              <a:ln>
                <a:noFill/>
              </a:ln>
              <a:solidFill>
                <a:srgbClr val="58595B"/>
              </a:solidFill>
              <a:effectLst/>
              <a:uFillTx/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916E0CA4-31A6-C07C-F41E-5DF8157BA43A}"/>
              </a:ext>
            </a:extLst>
          </p:cNvPr>
          <p:cNvSpPr txBox="1"/>
          <p:nvPr/>
        </p:nvSpPr>
        <p:spPr>
          <a:xfrm>
            <a:off x="5602148" y="2892399"/>
            <a:ext cx="6020237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1" anchor="t">
            <a:spAutoFit/>
          </a:bodyPr>
          <a:lstStyle/>
          <a:p>
            <a:pPr lvl="0" algn="just" eaLnBrk="1" fontAlgn="auto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he-IL" sz="1800" b="1" kern="12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sistant" panose="00000500000000000000" pitchFamily="2" charset="-79"/>
                <a:ea typeface="+mn-ea"/>
                <a:cs typeface="Assistant" panose="00000500000000000000" pitchFamily="2" charset="-79"/>
              </a:rPr>
              <a:t>  סדנאות/ השתלמויות/ סמינרים הקשורים למחקר האקדמי </a:t>
            </a:r>
            <a:r>
              <a:rPr lang="he-IL" sz="1800" b="1" kern="1200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sistant" panose="00000500000000000000" pitchFamily="2" charset="-79"/>
                <a:ea typeface="+mn-ea"/>
                <a:cs typeface="Assistant" panose="00000500000000000000" pitchFamily="2" charset="-79"/>
              </a:rPr>
              <a:t>באב"ג</a:t>
            </a:r>
            <a:endParaRPr lang="he-IL" sz="1800" b="1" kern="12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ssistant" panose="00000500000000000000" pitchFamily="2" charset="-79"/>
              <a:ea typeface="+mn-ea"/>
              <a:cs typeface="Assistant" panose="00000500000000000000" pitchFamily="2" charset="-79"/>
            </a:endParaRPr>
          </a:p>
          <a:p>
            <a:pPr marL="0" marR="0" indent="0" algn="l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spc="0" normalizeH="0" baseline="0" dirty="0">
              <a:ln>
                <a:noFill/>
              </a:ln>
              <a:solidFill>
                <a:srgbClr val="58595B"/>
              </a:solidFill>
              <a:effectLst/>
              <a:uFillTx/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C7CAEAE7-C138-2A88-614B-38544100CBD8}"/>
              </a:ext>
            </a:extLst>
          </p:cNvPr>
          <p:cNvSpPr txBox="1"/>
          <p:nvPr/>
        </p:nvSpPr>
        <p:spPr>
          <a:xfrm>
            <a:off x="3835159" y="3191964"/>
            <a:ext cx="7573546" cy="11244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1" anchor="t">
            <a:spAutoFit/>
          </a:bodyPr>
          <a:lstStyle/>
          <a:p>
            <a:pPr marL="0" marR="0" lvl="0" indent="0" algn="just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1800" b="0" i="0" u="none" strike="noStrike" kern="10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 panose="00000500000000000000" pitchFamily="2" charset="-79"/>
                <a:ea typeface="+mn-ea"/>
                <a:cs typeface="Assistant" panose="00000500000000000000" pitchFamily="2" charset="-79"/>
              </a:rPr>
              <a:t>מכתב הזמנה הכולל את הפרטים הבאים:</a:t>
            </a:r>
            <a:r>
              <a:rPr kumimoji="0" lang="en-US" sz="1800" b="0" i="0" u="none" strike="noStrike" kern="10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 panose="00000500000000000000" pitchFamily="2" charset="-79"/>
                <a:ea typeface="+mn-ea"/>
                <a:cs typeface="Assistant" panose="00000500000000000000" pitchFamily="2" charset="-79"/>
              </a:rPr>
              <a:t> </a:t>
            </a:r>
            <a:r>
              <a:rPr kumimoji="0" lang="he-IL" sz="1800" b="0" i="0" u="none" strike="noStrike" kern="10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 panose="00000500000000000000" pitchFamily="2" charset="-79"/>
                <a:ea typeface="+mn-ea"/>
                <a:cs typeface="Assistant" panose="00000500000000000000" pitchFamily="2" charset="-79"/>
              </a:rPr>
              <a:t>תאריכים, מקום, נושא.</a:t>
            </a:r>
          </a:p>
          <a:p>
            <a:pPr marL="0" marR="0" lvl="0" indent="0" algn="just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1800" b="0" i="0" u="none" strike="noStrike" kern="10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 panose="00000500000000000000" pitchFamily="2" charset="-79"/>
                <a:ea typeface="+mn-ea"/>
                <a:cs typeface="Assistant" panose="00000500000000000000" pitchFamily="2" charset="-79"/>
              </a:rPr>
              <a:t>על חבר/ת הסגל לציין האם </a:t>
            </a:r>
            <a:r>
              <a:rPr kumimoji="0" lang="he-IL" sz="1800" b="0" i="0" u="none" strike="noStrike" kern="10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 panose="00000500000000000000" pitchFamily="2" charset="-79"/>
                <a:ea typeface="+mn-ea"/>
                <a:cs typeface="Assistant" panose="00000500000000000000" pitchFamily="2" charset="-79"/>
              </a:rPr>
              <a:t>משתתפ</a:t>
            </a:r>
            <a:r>
              <a:rPr kumimoji="0" lang="he-IL" sz="1800" b="0" i="0" u="none" strike="noStrike" kern="10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 panose="00000500000000000000" pitchFamily="2" charset="-79"/>
                <a:ea typeface="+mn-ea"/>
                <a:cs typeface="Assistant" panose="00000500000000000000" pitchFamily="2" charset="-79"/>
              </a:rPr>
              <a:t>/ת גם באופן פעיל. במידה וכן, יש לצרף אישור.</a:t>
            </a:r>
          </a:p>
          <a:p>
            <a:pPr marL="0" marR="0" indent="0" algn="l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e-IL" sz="1800" b="0" i="0" u="none" strike="noStrike" cap="none" spc="0" normalizeH="0" baseline="0" dirty="0">
                <a:ln>
                  <a:noFill/>
                </a:ln>
                <a:solidFill>
                  <a:srgbClr val="58595B"/>
                </a:solidFill>
                <a:effectLst/>
                <a:uFillTx/>
                <a:latin typeface="Assistant"/>
                <a:ea typeface="Assistant"/>
                <a:cs typeface="Assistant"/>
                <a:sym typeface="Assistant"/>
              </a:rPr>
              <a:t> 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505E73A9-F466-935A-510C-CDFBE341711F}"/>
              </a:ext>
            </a:extLst>
          </p:cNvPr>
          <p:cNvSpPr txBox="1"/>
          <p:nvPr/>
        </p:nvSpPr>
        <p:spPr>
          <a:xfrm>
            <a:off x="2960100" y="4396502"/>
            <a:ext cx="8476037" cy="7468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1" anchor="t">
            <a:spAutoFit/>
          </a:bodyPr>
          <a:lstStyle/>
          <a:p>
            <a:pPr marL="0" marR="0" lvl="0" indent="0" algn="just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 panose="00000500000000000000" pitchFamily="2" charset="-79"/>
                <a:ea typeface="+mn-ea"/>
                <a:cs typeface="Assistant" panose="00000500000000000000" pitchFamily="2" charset="-79"/>
              </a:rPr>
              <a:t>יש לצרף מכתב הזמנה הכולל תאריך ההרצאה, מקום, נושא ההרצאה, פרטי </a:t>
            </a:r>
            <a:r>
              <a:rPr kumimoji="0" lang="he-I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 panose="00000500000000000000" pitchFamily="2" charset="-79"/>
                <a:ea typeface="+mn-ea"/>
                <a:cs typeface="Assistant" panose="00000500000000000000" pitchFamily="2" charset="-79"/>
              </a:rPr>
              <a:t>המזמינ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 panose="00000500000000000000" pitchFamily="2" charset="-79"/>
                <a:ea typeface="+mn-ea"/>
                <a:cs typeface="Assistant" panose="00000500000000000000" pitchFamily="2" charset="-79"/>
              </a:rPr>
              <a:t>/ה והשיוך האקדמי</a:t>
            </a:r>
          </a:p>
          <a:p>
            <a:pPr marL="0" marR="0" indent="0" algn="l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spc="0" normalizeH="0" baseline="0" dirty="0">
              <a:ln>
                <a:noFill/>
              </a:ln>
              <a:solidFill>
                <a:srgbClr val="58595B"/>
              </a:solidFill>
              <a:effectLst/>
              <a:uFillTx/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13" name="Picture 2" descr="עמית המורה | Amit Hamore">
            <a:extLst>
              <a:ext uri="{FF2B5EF4-FFF2-40B4-BE49-F238E27FC236}">
                <a16:creationId xmlns:a16="http://schemas.microsoft.com/office/drawing/2014/main" id="{63C312AA-CF65-0B6B-F61E-0AEA5CF91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66" y="1730070"/>
            <a:ext cx="4246161" cy="428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04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C89874A8-96D2-4595-9639-DAADF42B6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853" y="1874671"/>
            <a:ext cx="10725016" cy="4499611"/>
          </a:xfrm>
        </p:spPr>
        <p:txBody>
          <a:bodyPr>
            <a:normAutofit/>
          </a:bodyPr>
          <a:lstStyle/>
          <a:p>
            <a:pPr marL="342900" lvl="0" indent="-342900" algn="r" rtl="1">
              <a:lnSpc>
                <a:spcPct val="150000"/>
              </a:lnSpc>
              <a:spcAft>
                <a:spcPts val="150"/>
              </a:spcAft>
              <a:buFont typeface="Symbol" panose="05050102010706020507" pitchFamily="18" charset="2"/>
              <a:buChar char=""/>
            </a:pPr>
            <a:r>
              <a:rPr lang="he-IL" kern="1200" dirty="0">
                <a:solidFill>
                  <a:prstClr val="black"/>
                </a:solidFill>
                <a:latin typeface="Assistant" panose="00000500000000000000" pitchFamily="2" charset="-79"/>
                <a:ea typeface="+mn-ea"/>
                <a:cs typeface="Assistant" panose="00000500000000000000" pitchFamily="2" charset="-79"/>
              </a:rPr>
              <a:t>מטרת הנסיעה היא השתתפות </a:t>
            </a:r>
            <a:r>
              <a:rPr lang="he-IL" b="1" kern="1200" dirty="0">
                <a:solidFill>
                  <a:prstClr val="black"/>
                </a:solidFill>
                <a:latin typeface="Assistant" panose="00000500000000000000" pitchFamily="2" charset="-79"/>
                <a:ea typeface="+mn-ea"/>
                <a:cs typeface="Assistant" panose="00000500000000000000" pitchFamily="2" charset="-79"/>
              </a:rPr>
              <a:t>פעילה</a:t>
            </a:r>
            <a:r>
              <a:rPr lang="he-IL" kern="1200" dirty="0">
                <a:solidFill>
                  <a:prstClr val="black"/>
                </a:solidFill>
                <a:latin typeface="Assistant" panose="00000500000000000000" pitchFamily="2" charset="-79"/>
                <a:ea typeface="+mn-ea"/>
                <a:cs typeface="Assistant" panose="00000500000000000000" pitchFamily="2" charset="-79"/>
              </a:rPr>
              <a:t> בכנס.</a:t>
            </a:r>
            <a:endParaRPr lang="en-US" kern="1200" dirty="0">
              <a:solidFill>
                <a:prstClr val="black"/>
              </a:solidFill>
              <a:latin typeface="Assistant" panose="00000500000000000000" pitchFamily="2" charset="-79"/>
              <a:ea typeface="+mn-ea"/>
              <a:cs typeface="Assistant" panose="00000500000000000000" pitchFamily="2" charset="-79"/>
            </a:endParaRPr>
          </a:p>
          <a:p>
            <a:pPr marL="342900" lvl="0" indent="-342900" algn="r" rtl="1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he-IL" kern="1200" dirty="0">
                <a:solidFill>
                  <a:prstClr val="black"/>
                </a:solidFill>
                <a:latin typeface="Assistant" panose="00000500000000000000" pitchFamily="2" charset="-79"/>
                <a:ea typeface="+mn-ea"/>
                <a:cs typeface="Assistant" panose="00000500000000000000" pitchFamily="2" charset="-79"/>
              </a:rPr>
              <a:t>חבר הסגל יעדר לכל היותר שבוע אחד. נסיעה ראשונה בסמסטר.</a:t>
            </a: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he-IL" kern="1200" dirty="0">
                <a:solidFill>
                  <a:prstClr val="black"/>
                </a:solidFill>
                <a:latin typeface="Assistant" panose="00000500000000000000" pitchFamily="2" charset="-79"/>
                <a:ea typeface="+mn-ea"/>
                <a:cs typeface="Assistant" panose="00000500000000000000" pitchFamily="2" charset="-79"/>
              </a:rPr>
              <a:t>בתוקפת הנסיעה לא מתקיימת בחינה מועד א' בקורס של חבר הסגל.</a:t>
            </a:r>
          </a:p>
          <a:p>
            <a:pPr marL="0" indent="0">
              <a:lnSpc>
                <a:spcPct val="150000"/>
              </a:lnSpc>
              <a:buNone/>
            </a:pPr>
            <a:endParaRPr lang="en-US" kern="1200" dirty="0">
              <a:solidFill>
                <a:prstClr val="black"/>
              </a:solidFill>
              <a:latin typeface="Assistant" panose="00000500000000000000" pitchFamily="2" charset="-79"/>
              <a:ea typeface="+mn-ea"/>
              <a:cs typeface="Assistant" panose="00000500000000000000" pitchFamily="2" charset="-79"/>
            </a:endParaRPr>
          </a:p>
          <a:p>
            <a:pPr marR="0" lvl="0" algn="just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he-IL" kern="1200" dirty="0">
                <a:solidFill>
                  <a:prstClr val="black"/>
                </a:solidFill>
                <a:latin typeface="Assistant" panose="00000500000000000000" pitchFamily="2" charset="-79"/>
                <a:ea typeface="+mn-ea"/>
                <a:cs typeface="Assistant" panose="00000500000000000000" pitchFamily="2" charset="-79"/>
              </a:rPr>
              <a:t>המערכת מזהה ומסמנת בקשות חריגות ולכן, יש לצרף לנסיעה מסוג זה הסבר לנחיצות בעת ההגשה, כולל התייחסות למילוי מקום בהוראה / השלמת השיעור בתקופת היעדרות.</a:t>
            </a:r>
          </a:p>
          <a:p>
            <a:pPr marR="0" lvl="0" algn="just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he-IL" kern="1200" dirty="0">
                <a:solidFill>
                  <a:prstClr val="black"/>
                </a:solidFill>
                <a:latin typeface="Assistant" panose="00000500000000000000" pitchFamily="2" charset="-79"/>
                <a:ea typeface="+mn-ea"/>
                <a:cs typeface="Assistant" panose="00000500000000000000" pitchFamily="2" charset="-79"/>
              </a:rPr>
              <a:t>בקשות שיסומנו במערכת כחריגות יועברו על ידי מרכזת השתלמויות לאישור הדיקן וככל שתחליט שיש בכך צורך, גם לאישור הרקטור. </a:t>
            </a:r>
          </a:p>
          <a:p>
            <a:pPr marL="0" lvl="0" indent="0" algn="r" rtl="1">
              <a:lnSpc>
                <a:spcPct val="150000"/>
              </a:lnSpc>
              <a:spcAft>
                <a:spcPts val="150"/>
              </a:spcAft>
              <a:buNone/>
              <a:tabLst>
                <a:tab pos="1731010" algn="l"/>
              </a:tabLst>
            </a:pPr>
            <a:endParaRPr lang="he-IL" sz="1400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94C84B1B-C6F7-2B66-EF3E-CD48E3E81657}"/>
              </a:ext>
            </a:extLst>
          </p:cNvPr>
          <p:cNvSpPr/>
          <p:nvPr/>
        </p:nvSpPr>
        <p:spPr>
          <a:xfrm>
            <a:off x="3229897" y="918640"/>
            <a:ext cx="8962101" cy="8371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spc="0" normalizeH="0" baseline="0" dirty="0">
              <a:ln>
                <a:noFill/>
              </a:ln>
              <a:solidFill>
                <a:srgbClr val="58595B"/>
              </a:solidFill>
              <a:effectLst/>
              <a:uFillTx/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BB0E9BEB-7845-FC1E-59C6-E0D7F641D635}"/>
              </a:ext>
            </a:extLst>
          </p:cNvPr>
          <p:cNvSpPr/>
          <p:nvPr/>
        </p:nvSpPr>
        <p:spPr>
          <a:xfrm>
            <a:off x="3229897" y="1337227"/>
            <a:ext cx="8962103" cy="3998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6" name="כותרת 4">
            <a:extLst>
              <a:ext uri="{FF2B5EF4-FFF2-40B4-BE49-F238E27FC236}">
                <a16:creationId xmlns:a16="http://schemas.microsoft.com/office/drawing/2014/main" id="{88F939AA-3325-01C2-488F-A3151424E4EA}"/>
              </a:ext>
            </a:extLst>
          </p:cNvPr>
          <p:cNvSpPr txBox="1">
            <a:spLocks/>
          </p:cNvSpPr>
          <p:nvPr/>
        </p:nvSpPr>
        <p:spPr>
          <a:xfrm>
            <a:off x="2821859" y="799782"/>
            <a:ext cx="8962103" cy="63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Autofit/>
          </a:bodyPr>
          <a:lstStyle>
            <a:lvl1pPr marL="0" marR="0" indent="0" algn="r" defTabSz="914400" rtl="1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58595B"/>
                </a:solidFill>
                <a:uFillTx/>
                <a:latin typeface="Fb Eleganti" panose="02020503050405020304" pitchFamily="18" charset="-79"/>
                <a:ea typeface="Open Sans Medium" pitchFamily="2" charset="0"/>
                <a:cs typeface="Fb Eleganti" panose="02020503050405020304" pitchFamily="18" charset="-79"/>
                <a:sym typeface="Assistant"/>
              </a:defRPr>
            </a:lvl1pPr>
            <a:lvl2pPr marL="0" marR="0" indent="0" algn="r" defTabSz="914400" rtl="1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58595B"/>
                </a:solidFill>
                <a:uFillTx/>
                <a:latin typeface="Assistant"/>
                <a:ea typeface="Assistant"/>
                <a:cs typeface="Assistant"/>
                <a:sym typeface="Assistant"/>
              </a:defRPr>
            </a:lvl2pPr>
            <a:lvl3pPr marL="0" marR="0" indent="0" algn="r" defTabSz="914400" rtl="1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58595B"/>
                </a:solidFill>
                <a:uFillTx/>
                <a:latin typeface="Assistant"/>
                <a:ea typeface="Assistant"/>
                <a:cs typeface="Assistant"/>
                <a:sym typeface="Assistant"/>
              </a:defRPr>
            </a:lvl3pPr>
            <a:lvl4pPr marL="0" marR="0" indent="0" algn="r" defTabSz="914400" rtl="1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58595B"/>
                </a:solidFill>
                <a:uFillTx/>
                <a:latin typeface="Assistant"/>
                <a:ea typeface="Assistant"/>
                <a:cs typeface="Assistant"/>
                <a:sym typeface="Assistant"/>
              </a:defRPr>
            </a:lvl4pPr>
            <a:lvl5pPr marL="0" marR="0" indent="0" algn="r" defTabSz="914400" rtl="1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58595B"/>
                </a:solidFill>
                <a:uFillTx/>
                <a:latin typeface="Assistant"/>
                <a:ea typeface="Assistant"/>
                <a:cs typeface="Assistant"/>
                <a:sym typeface="Assistant"/>
              </a:defRPr>
            </a:lvl5pPr>
            <a:lvl6pPr marL="0" marR="0" indent="0" algn="r" defTabSz="914400" rtl="1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58595B"/>
                </a:solidFill>
                <a:uFillTx/>
                <a:latin typeface="Assistant"/>
                <a:ea typeface="Assistant"/>
                <a:cs typeface="Assistant"/>
                <a:sym typeface="Assistant"/>
              </a:defRPr>
            </a:lvl6pPr>
            <a:lvl7pPr marL="0" marR="0" indent="0" algn="r" defTabSz="914400" rtl="1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58595B"/>
                </a:solidFill>
                <a:uFillTx/>
                <a:latin typeface="Assistant"/>
                <a:ea typeface="Assistant"/>
                <a:cs typeface="Assistant"/>
                <a:sym typeface="Assistant"/>
              </a:defRPr>
            </a:lvl7pPr>
            <a:lvl8pPr marL="0" marR="0" indent="0" algn="r" defTabSz="914400" rtl="1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58595B"/>
                </a:solidFill>
                <a:uFillTx/>
                <a:latin typeface="Assistant"/>
                <a:ea typeface="Assistant"/>
                <a:cs typeface="Assistant"/>
                <a:sym typeface="Assistant"/>
              </a:defRPr>
            </a:lvl8pPr>
            <a:lvl9pPr marL="0" marR="0" indent="0" algn="r" defTabSz="914400" rtl="1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58595B"/>
                </a:solidFill>
                <a:uFillTx/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hangingPunct="1">
              <a:lnSpc>
                <a:spcPct val="150000"/>
              </a:lnSpc>
            </a:pPr>
            <a:r>
              <a:rPr lang="he-IL" sz="1800" dirty="0">
                <a:solidFill>
                  <a:srgbClr val="FFFFFF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ניתן להגיש בקשה להשתלמות לחו"ל בתקופת לימודים ובתנאי שהבקשה עונה לכל התנאים :</a:t>
            </a:r>
            <a:endParaRPr lang="he-IL" sz="1800" dirty="0">
              <a:solidFill>
                <a:srgbClr val="FFFFFF"/>
              </a:solidFill>
            </a:endParaRPr>
          </a:p>
        </p:txBody>
      </p:sp>
      <p:pic>
        <p:nvPicPr>
          <p:cNvPr id="7" name="Picture 2" descr="עמית המורה | Amit Hamore">
            <a:extLst>
              <a:ext uri="{FF2B5EF4-FFF2-40B4-BE49-F238E27FC236}">
                <a16:creationId xmlns:a16="http://schemas.microsoft.com/office/drawing/2014/main" id="{5905520F-BDDB-A0DB-E44C-A87959692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934" y="1755813"/>
            <a:ext cx="4525526" cy="456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79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דיאגרמה 9">
            <a:extLst>
              <a:ext uri="{FF2B5EF4-FFF2-40B4-BE49-F238E27FC236}">
                <a16:creationId xmlns:a16="http://schemas.microsoft.com/office/drawing/2014/main" id="{EFADF001-6011-9081-5099-716857D8BA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93395"/>
              </p:ext>
            </p:extLst>
          </p:nvPr>
        </p:nvGraphicFramePr>
        <p:xfrm>
          <a:off x="2465294" y="623045"/>
          <a:ext cx="7914232" cy="5168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081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9244C73-3981-4638-A116-CE53117BA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6118" y="1848928"/>
            <a:ext cx="10754152" cy="449961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ClrTx/>
              <a:buSzTx/>
              <a:buNone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 panose="00000500000000000000" pitchFamily="2" charset="-79"/>
                <a:ea typeface="+mn-ea"/>
                <a:cs typeface="Assistant" panose="00000500000000000000" pitchFamily="2" charset="-79"/>
              </a:rPr>
              <a:t>מובא בזאת לידיעתך כי בקשת נסיעה לחו"ל שמספרה 20200000 אושרה ומועברת להמשך טיפול במדור השתלמויות ונסיעות </a:t>
            </a:r>
            <a:r>
              <a:rPr kumimoji="0" lang="he-I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 panose="00000500000000000000" pitchFamily="2" charset="-79"/>
                <a:ea typeface="+mn-ea"/>
                <a:cs typeface="Assistant" panose="00000500000000000000" pitchFamily="2" charset="-79"/>
              </a:rPr>
              <a:t>חו'ל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 panose="00000500000000000000" pitchFamily="2" charset="-79"/>
                <a:ea typeface="+mn-ea"/>
                <a:cs typeface="Assistant" panose="00000500000000000000" pitchFamily="2" charset="-79"/>
              </a:rPr>
              <a:t>, אגף הכספים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 panose="00000500000000000000" pitchFamily="2" charset="-79"/>
                <a:ea typeface="+mn-ea"/>
                <a:cs typeface="Assistant" panose="00000500000000000000" pitchFamily="2" charset="-79"/>
              </a:rPr>
            </a:b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 panose="00000500000000000000" pitchFamily="2" charset="-79"/>
                <a:ea typeface="Times New Roman" panose="02020603050405020304" pitchFamily="18" charset="0"/>
                <a:cs typeface="Assistant" panose="00000500000000000000" pitchFamily="2" charset="-79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 panose="00000500000000000000" pitchFamily="2" charset="-79"/>
                <a:ea typeface="Times New Roman" panose="02020603050405020304" pitchFamily="18" charset="0"/>
                <a:cs typeface="Assistant" panose="00000500000000000000" pitchFamily="2" charset="-79"/>
              </a:rPr>
              <a:t> 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 panose="00000500000000000000" pitchFamily="2" charset="-79"/>
                <a:ea typeface="Times New Roman" panose="02020603050405020304" pitchFamily="18" charset="0"/>
                <a:cs typeface="Assistant" panose="00000500000000000000" pitchFamily="2" charset="-79"/>
              </a:rPr>
              <a:t>פרוט היעדים והימים המאושרים ניתן לראות 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48E23"/>
                </a:highlight>
                <a:uLnTx/>
                <a:uFillTx/>
                <a:latin typeface="Assistant" panose="00000500000000000000" pitchFamily="2" charset="-79"/>
                <a:ea typeface="Times New Roman" panose="02020603050405020304" pitchFamily="18" charset="0"/>
                <a:cs typeface="Assistant" panose="00000500000000000000" pitchFamily="2" charset="-79"/>
              </a:rPr>
              <a:t>בקובץ המצורף 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 panose="00000500000000000000" pitchFamily="2" charset="-79"/>
                <a:ea typeface="Times New Roman" panose="02020603050405020304" pitchFamily="18" charset="0"/>
                <a:cs typeface="Assistant" panose="00000500000000000000" pitchFamily="2" charset="-79"/>
              </a:rPr>
              <a:t>(שקופית 9-10)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 panose="00000500000000000000" pitchFamily="2" charset="-79"/>
                <a:ea typeface="Times New Roman" panose="02020603050405020304" pitchFamily="18" charset="0"/>
                <a:cs typeface="Assistant" panose="00000500000000000000" pitchFamily="2" charset="-79"/>
              </a:rPr>
              <a:t>   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 panose="00000500000000000000" pitchFamily="2" charset="-79"/>
                <a:ea typeface="Times New Roman" panose="02020603050405020304" pitchFamily="18" charset="0"/>
                <a:cs typeface="Assistant" panose="00000500000000000000" pitchFamily="2" charset="-79"/>
              </a:rPr>
            </a:b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 panose="00000500000000000000" pitchFamily="2" charset="-79"/>
                <a:ea typeface="Times New Roman" panose="02020603050405020304" pitchFamily="18" charset="0"/>
                <a:cs typeface="Assistant" panose="00000500000000000000" pitchFamily="2" charset="-79"/>
              </a:rPr>
            </a:b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 panose="00000500000000000000" pitchFamily="2" charset="-79"/>
                <a:ea typeface="Times New Roman" panose="02020603050405020304" pitchFamily="18" charset="0"/>
                <a:cs typeface="Assistant" panose="00000500000000000000" pitchFamily="2" charset="-79"/>
              </a:rPr>
              <a:t>להסדרת הנושא הכספי יש לפנות </a:t>
            </a:r>
            <a:r>
              <a:rPr kumimoji="0" lang="he-I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 panose="00000500000000000000" pitchFamily="2" charset="-79"/>
                <a:ea typeface="Times New Roman" panose="02020603050405020304" pitchFamily="18" charset="0"/>
                <a:cs typeface="Assistant" panose="00000500000000000000" pitchFamily="2" charset="-79"/>
              </a:rPr>
              <a:t>לרפרנטית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 panose="00000500000000000000" pitchFamily="2" charset="-79"/>
                <a:ea typeface="Times New Roman" panose="02020603050405020304" pitchFamily="18" charset="0"/>
                <a:cs typeface="Assistant" panose="00000500000000000000" pitchFamily="2" charset="-79"/>
              </a:rPr>
              <a:t> הפקולטה במדור השתלמויות ונסיעות </a:t>
            </a:r>
            <a:r>
              <a:rPr kumimoji="0" lang="he-I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 panose="00000500000000000000" pitchFamily="2" charset="-79"/>
                <a:ea typeface="Times New Roman" panose="02020603050405020304" pitchFamily="18" charset="0"/>
                <a:cs typeface="Assistant" panose="00000500000000000000" pitchFamily="2" charset="-79"/>
              </a:rPr>
              <a:t>חו'ל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 panose="00000500000000000000" pitchFamily="2" charset="-79"/>
                <a:ea typeface="Times New Roman" panose="02020603050405020304" pitchFamily="18" charset="0"/>
                <a:cs typeface="Assistant" panose="00000500000000000000" pitchFamily="2" charset="-79"/>
              </a:rPr>
              <a:t>, לפחות שבועיים טרם מועד הנסיעה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 panose="00000500000000000000" pitchFamily="2" charset="-79"/>
                <a:ea typeface="Times New Roman" panose="02020603050405020304" pitchFamily="18" charset="0"/>
                <a:cs typeface="Assistant" panose="00000500000000000000" pitchFamily="2" charset="-79"/>
              </a:rPr>
            </a:b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 panose="00000500000000000000" pitchFamily="2" charset="-79"/>
                <a:ea typeface="Times New Roman" panose="02020603050405020304" pitchFamily="18" charset="0"/>
                <a:cs typeface="Assistant" panose="00000500000000000000" pitchFamily="2" charset="-79"/>
              </a:rPr>
            </a:b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 panose="00000500000000000000" pitchFamily="2" charset="-79"/>
                <a:ea typeface="Times New Roman" panose="02020603050405020304" pitchFamily="18" charset="0"/>
                <a:cs typeface="Assistant" panose="00000500000000000000" pitchFamily="2" charset="-79"/>
              </a:rPr>
              <a:t>לרשימת </a:t>
            </a:r>
            <a:r>
              <a:rPr kumimoji="0" lang="he-I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 panose="00000500000000000000" pitchFamily="2" charset="-79"/>
                <a:ea typeface="Times New Roman" panose="02020603050405020304" pitchFamily="18" charset="0"/>
                <a:cs typeface="Assistant" panose="00000500000000000000" pitchFamily="2" charset="-79"/>
              </a:rPr>
              <a:t>הרפרנטיות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 panose="00000500000000000000" pitchFamily="2" charset="-79"/>
                <a:ea typeface="Times New Roman" panose="02020603050405020304" pitchFamily="18" charset="0"/>
                <a:cs typeface="Assistant" panose="00000500000000000000" pitchFamily="2" charset="-79"/>
              </a:rPr>
              <a:t> לחצו כאן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 panose="00000500000000000000" pitchFamily="2" charset="-79"/>
                <a:ea typeface="Times New Roman" panose="02020603050405020304" pitchFamily="18" charset="0"/>
                <a:cs typeface="Assistant" panose="00000500000000000000" pitchFamily="2" charset="-79"/>
              </a:rPr>
              <a:t>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ssistant" panose="00000500000000000000" pitchFamily="2" charset="-79"/>
                <a:ea typeface="Times New Roman" panose="02020603050405020304" pitchFamily="18" charset="0"/>
                <a:cs typeface="Assistant" panose="00000500000000000000" pitchFamily="2" charset="-79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https://in.bgu.ac.il/finance/Pages/foreign_currency-staff.aspx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ssistant" panose="00000500000000000000" pitchFamily="2" charset="-79"/>
                <a:ea typeface="Times New Roman" panose="02020603050405020304" pitchFamily="18" charset="0"/>
                <a:cs typeface="Assistant" panose="00000500000000000000" pitchFamily="2" charset="-79"/>
              </a:rPr>
              <a:t>  </a:t>
            </a:r>
            <a:r>
              <a:rPr kumimoji="0" lang="en-US" sz="1200" b="0" i="0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Assistant" panose="00000500000000000000" pitchFamily="2" charset="-79"/>
                <a:ea typeface="Times New Roman" panose="02020603050405020304" pitchFamily="18" charset="0"/>
                <a:cs typeface="Assistant" panose="00000500000000000000" pitchFamily="2" charset="-79"/>
              </a:rPr>
              <a:t>:</a:t>
            </a:r>
            <a:r>
              <a:rPr kumimoji="0" lang="en-US" sz="1200" b="0" i="0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ssistant" panose="00000500000000000000" pitchFamily="2" charset="-79"/>
                <a:ea typeface="Times New Roman" panose="02020603050405020304" pitchFamily="18" charset="0"/>
                <a:cs typeface="Assistant" panose="00000500000000000000" pitchFamily="2" charset="-79"/>
              </a:rPr>
              <a:t>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 panose="00000500000000000000" pitchFamily="2" charset="-79"/>
                <a:ea typeface="Times New Roman" panose="02020603050405020304" pitchFamily="18" charset="0"/>
                <a:cs typeface="Assistant" panose="00000500000000000000" pitchFamily="2" charset="-79"/>
              </a:rPr>
            </a:b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 panose="00000500000000000000" pitchFamily="2" charset="-79"/>
                <a:ea typeface="Times New Roman" panose="02020603050405020304" pitchFamily="18" charset="0"/>
                <a:cs typeface="Assistant" panose="00000500000000000000" pitchFamily="2" charset="-79"/>
              </a:rPr>
            </a:b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 panose="00000500000000000000" pitchFamily="2" charset="-79"/>
                <a:ea typeface="Times New Roman" panose="02020603050405020304" pitchFamily="18" charset="0"/>
                <a:cs typeface="Assistant" panose="00000500000000000000" pitchFamily="2" charset="-79"/>
              </a:rPr>
              <a:t>להנחיות בנושא הביטחון וביטוח ליוצאים </a:t>
            </a:r>
            <a:r>
              <a:rPr kumimoji="0" lang="he-I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 panose="00000500000000000000" pitchFamily="2" charset="-79"/>
                <a:ea typeface="Times New Roman" panose="02020603050405020304" pitchFamily="18" charset="0"/>
                <a:cs typeface="Assistant" panose="00000500000000000000" pitchFamily="2" charset="-79"/>
              </a:rPr>
              <a:t>לחו'ל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 panose="00000500000000000000" pitchFamily="2" charset="-79"/>
                <a:ea typeface="Times New Roman" panose="02020603050405020304" pitchFamily="18" charset="0"/>
                <a:cs typeface="Assistant" panose="00000500000000000000" pitchFamily="2" charset="-79"/>
              </a:rPr>
              <a:t> לחצו כאן: 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ssistant" panose="00000500000000000000" pitchFamily="2" charset="-79"/>
                <a:ea typeface="Times New Roman" panose="02020603050405020304" pitchFamily="18" charset="0"/>
                <a:cs typeface="Assistant" panose="00000500000000000000" pitchFamily="2" charset="-79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http://in.bgu.ac.il/finance/DocLib5/before-travel.pdf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 panose="00000500000000000000" pitchFamily="2" charset="-79"/>
                <a:ea typeface="Times New Roman" panose="02020603050405020304" pitchFamily="18" charset="0"/>
                <a:cs typeface="Assistant" panose="00000500000000000000" pitchFamily="2" charset="-79"/>
              </a:rPr>
            </a:b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 panose="00000500000000000000" pitchFamily="2" charset="-79"/>
                <a:ea typeface="Times New Roman" panose="02020603050405020304" pitchFamily="18" charset="0"/>
                <a:cs typeface="Assistant" panose="00000500000000000000" pitchFamily="2" charset="-79"/>
              </a:rPr>
            </a:b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 panose="00000500000000000000" pitchFamily="2" charset="-79"/>
                <a:ea typeface="Times New Roman" panose="02020603050405020304" pitchFamily="18" charset="0"/>
                <a:cs typeface="Assistant" panose="00000500000000000000" pitchFamily="2" charset="-79"/>
              </a:rPr>
              <a:t>עם שובך מהנסיעה עליך למלא דוח הוצאות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 panose="00000500000000000000" pitchFamily="2" charset="-79"/>
                <a:ea typeface="Times New Roman" panose="02020603050405020304" pitchFamily="18" charset="0"/>
                <a:cs typeface="Assistant" panose="00000500000000000000" pitchFamily="2" charset="-79"/>
              </a:rPr>
              <a:t> (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 panose="00000500000000000000" pitchFamily="2" charset="-79"/>
                <a:ea typeface="Times New Roman" panose="02020603050405020304" pitchFamily="18" charset="0"/>
                <a:cs typeface="Assistant" panose="00000500000000000000" pitchFamily="2" charset="-79"/>
              </a:rPr>
              <a:t>לחצו כאן להורדה :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 panose="00000500000000000000" pitchFamily="2" charset="-79"/>
                <a:ea typeface="Times New Roman" panose="02020603050405020304" pitchFamily="18" charset="0"/>
                <a:cs typeface="Assistant" panose="00000500000000000000" pitchFamily="2" charset="-79"/>
              </a:rPr>
              <a:t>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ssistant" panose="00000500000000000000" pitchFamily="2" charset="-79"/>
                <a:ea typeface="Times New Roman" panose="02020603050405020304" pitchFamily="18" charset="0"/>
                <a:cs typeface="Assistant" panose="00000500000000000000" pitchFamily="2" charset="-79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http://in.bgu.ac.il/finance/DocLib5/2019_abroad_expense_report.pdf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ssistant" panose="00000500000000000000" pitchFamily="2" charset="-79"/>
                <a:ea typeface="Times New Roman" panose="02020603050405020304" pitchFamily="18" charset="0"/>
                <a:cs typeface="Assistant" panose="00000500000000000000" pitchFamily="2" charset="-79"/>
              </a:rPr>
              <a:t> 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 panose="00000500000000000000" pitchFamily="2" charset="-79"/>
                <a:ea typeface="Times New Roman" panose="02020603050405020304" pitchFamily="18" charset="0"/>
                <a:cs typeface="Assistant" panose="00000500000000000000" pitchFamily="2" charset="-79"/>
              </a:rPr>
            </a:b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 panose="00000500000000000000" pitchFamily="2" charset="-79"/>
                <a:ea typeface="Times New Roman" panose="02020603050405020304" pitchFamily="18" charset="0"/>
                <a:cs typeface="Assistant" panose="00000500000000000000" pitchFamily="2" charset="-79"/>
              </a:rPr>
              <a:t>לחתום עליו ולהעבירו למדור השתלמויות ונסיעות </a:t>
            </a:r>
            <a:r>
              <a:rPr kumimoji="0" lang="he-I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 panose="00000500000000000000" pitchFamily="2" charset="-79"/>
                <a:ea typeface="Times New Roman" panose="02020603050405020304" pitchFamily="18" charset="0"/>
                <a:cs typeface="Assistant" panose="00000500000000000000" pitchFamily="2" charset="-79"/>
              </a:rPr>
              <a:t>חו'ל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 panose="00000500000000000000" pitchFamily="2" charset="-79"/>
                <a:ea typeface="Times New Roman" panose="02020603050405020304" pitchFamily="18" charset="0"/>
                <a:cs typeface="Assistant" panose="00000500000000000000" pitchFamily="2" charset="-79"/>
              </a:rPr>
              <a:t> (ידנית/באמצעות דואר רשום) בצירוף קבלות רלוונטיות וכן כרטיס טיסה / כרטיס אלקטרוני, וכרטיסי עליה למטוס מקוריים. יש להעביר את כלל הקבלות במעמד הגשת </a:t>
            </a:r>
            <a:r>
              <a:rPr kumimoji="0" lang="he-I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 panose="00000500000000000000" pitchFamily="2" charset="-79"/>
                <a:ea typeface="Times New Roman" panose="02020603050405020304" pitchFamily="18" charset="0"/>
                <a:cs typeface="Assistant" panose="00000500000000000000" pitchFamily="2" charset="-79"/>
              </a:rPr>
              <a:t>הדו'ח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 panose="00000500000000000000" pitchFamily="2" charset="-79"/>
                <a:ea typeface="Times New Roman" panose="02020603050405020304" pitchFamily="18" charset="0"/>
                <a:cs typeface="Assistant" panose="00000500000000000000" pitchFamily="2" charset="-79"/>
              </a:rPr>
              <a:t>. דוחות שנסגרו לא ייפתחו בשנית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 panose="00000500000000000000" pitchFamily="2" charset="-79"/>
                <a:ea typeface="Times New Roman" panose="02020603050405020304" pitchFamily="18" charset="0"/>
                <a:cs typeface="Assistant" panose="00000500000000000000" pitchFamily="2" charset="-79"/>
              </a:rPr>
            </a:b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 panose="00000500000000000000" pitchFamily="2" charset="-79"/>
                <a:ea typeface="Times New Roman" panose="02020603050405020304" pitchFamily="18" charset="0"/>
                <a:cs typeface="Assistant" panose="00000500000000000000" pitchFamily="2" charset="-79"/>
              </a:rPr>
            </a:b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 panose="00000500000000000000" pitchFamily="2" charset="-79"/>
                <a:ea typeface="Times New Roman" panose="02020603050405020304" pitchFamily="18" charset="0"/>
                <a:cs typeface="Assistant" panose="00000500000000000000" pitchFamily="2" charset="-79"/>
              </a:rPr>
              <a:t>במידה ולא יצורפו קבלות, ההוצאות תחושבנה על פי תעריף </a:t>
            </a:r>
            <a:r>
              <a:rPr kumimoji="0" lang="he-I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 panose="00000500000000000000" pitchFamily="2" charset="-79"/>
                <a:ea typeface="Times New Roman" panose="02020603050405020304" pitchFamily="18" charset="0"/>
                <a:cs typeface="Assistant" panose="00000500000000000000" pitchFamily="2" charset="-79"/>
              </a:rPr>
              <a:t>אש'ל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 panose="00000500000000000000" pitchFamily="2" charset="-79"/>
                <a:ea typeface="Times New Roman" panose="02020603050405020304" pitchFamily="18" charset="0"/>
                <a:cs typeface="Assistant" panose="00000500000000000000" pitchFamily="2" charset="-79"/>
              </a:rPr>
              <a:t> ללא קבלות, בהתאם לנהלים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 panose="00000500000000000000" pitchFamily="2" charset="-79"/>
                <a:ea typeface="Times New Roman" panose="02020603050405020304" pitchFamily="18" charset="0"/>
                <a:cs typeface="Assistant" panose="00000500000000000000" pitchFamily="2" charset="-79"/>
              </a:rPr>
            </a:b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 panose="00000500000000000000" pitchFamily="2" charset="-79"/>
                <a:ea typeface="Times New Roman" panose="02020603050405020304" pitchFamily="18" charset="0"/>
                <a:cs typeface="Assistant" panose="00000500000000000000" pitchFamily="2" charset="-79"/>
              </a:rPr>
            </a:b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 panose="00000500000000000000" pitchFamily="2" charset="-79"/>
                <a:ea typeface="Times New Roman" panose="02020603050405020304" pitchFamily="18" charset="0"/>
                <a:cs typeface="Assistant" panose="00000500000000000000" pitchFamily="2" charset="-79"/>
              </a:rPr>
              <a:t>לנוסעים בתפקיד מנהלי בנוסף, יש להגיש </a:t>
            </a:r>
            <a:r>
              <a:rPr kumimoji="0" lang="he-I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 panose="00000500000000000000" pitchFamily="2" charset="-79"/>
                <a:ea typeface="Times New Roman" panose="02020603050405020304" pitchFamily="18" charset="0"/>
                <a:cs typeface="Assistant" panose="00000500000000000000" pitchFamily="2" charset="-79"/>
              </a:rPr>
              <a:t>דו'ח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 panose="00000500000000000000" pitchFamily="2" charset="-79"/>
                <a:ea typeface="Times New Roman" panose="02020603050405020304" pitchFamily="18" charset="0"/>
                <a:cs typeface="Assistant" panose="00000500000000000000" pitchFamily="2" charset="-79"/>
              </a:rPr>
              <a:t> ענייני בגין הנסיעה מודפס מאושר </a:t>
            </a:r>
            <a:r>
              <a:rPr kumimoji="0" lang="he-I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 panose="00000500000000000000" pitchFamily="2" charset="-79"/>
                <a:ea typeface="Times New Roman" panose="02020603050405020304" pitchFamily="18" charset="0"/>
                <a:cs typeface="Assistant" panose="00000500000000000000" pitchFamily="2" charset="-79"/>
              </a:rPr>
              <a:t>ע'י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 panose="00000500000000000000" pitchFamily="2" charset="-79"/>
                <a:ea typeface="Times New Roman" panose="02020603050405020304" pitchFamily="18" charset="0"/>
                <a:cs typeface="Assistant" panose="00000500000000000000" pitchFamily="2" charset="-79"/>
              </a:rPr>
              <a:t> הממונה לאישור </a:t>
            </a:r>
            <a:r>
              <a:rPr kumimoji="0" lang="he-I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 panose="00000500000000000000" pitchFamily="2" charset="-79"/>
                <a:ea typeface="Times New Roman" panose="02020603050405020304" pitchFamily="18" charset="0"/>
                <a:cs typeface="Assistant" panose="00000500000000000000" pitchFamily="2" charset="-79"/>
              </a:rPr>
              <a:t>סמנכ'ל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 panose="00000500000000000000" pitchFamily="2" charset="-79"/>
                <a:ea typeface="Times New Roman" panose="02020603050405020304" pitchFamily="18" charset="0"/>
                <a:cs typeface="Assistant" panose="00000500000000000000" pitchFamily="2" charset="-79"/>
              </a:rPr>
              <a:t> משאבי אנוש לא יאוחר מ 30 ימים לאחר חזרתך לארץ.</a:t>
            </a:r>
          </a:p>
          <a:p>
            <a:pPr marL="0" indent="0">
              <a:lnSpc>
                <a:spcPct val="100000"/>
              </a:lnSpc>
              <a:buClrTx/>
              <a:buSzTx/>
              <a:buNone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 panose="00000500000000000000" pitchFamily="2" charset="-79"/>
                <a:ea typeface="Times New Roman" panose="02020603050405020304" pitchFamily="18" charset="0"/>
                <a:cs typeface="Assistant" panose="00000500000000000000" pitchFamily="2" charset="-79"/>
              </a:rPr>
              <a:t>לידיעתכם, לאוניברסיטה הסכמים עם חברות התעופה שמאפשרים לנוסעים מטעם האוניברסיטה להזמין בתי מלון לנסיעותיהם במחירים מיוחדים ונמוכים, קישור   </a:t>
            </a:r>
          </a:p>
          <a:p>
            <a:pPr marL="0" indent="0">
              <a:lnSpc>
                <a:spcPct val="100000"/>
              </a:lnSpc>
              <a:buClrTx/>
              <a:buSzTx/>
              <a:buNone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 panose="00000500000000000000" pitchFamily="2" charset="-79"/>
                <a:ea typeface="Times New Roman" panose="02020603050405020304" pitchFamily="18" charset="0"/>
                <a:cs typeface="Assistant" panose="00000500000000000000" pitchFamily="2" charset="-79"/>
              </a:rPr>
              <a:t> לרשימת החברות 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ssistant" panose="00000500000000000000" pitchFamily="2" charset="-79"/>
                <a:ea typeface="Times New Roman" panose="02020603050405020304" pitchFamily="18" charset="0"/>
                <a:cs typeface="Assistant" panose="00000500000000000000" pitchFamily="2" charset="-79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https://in.bgu.ac.il/finance/Pages/airlines-agreement.aspx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 panose="00000500000000000000" pitchFamily="2" charset="-79"/>
                <a:ea typeface="Times New Roman" panose="02020603050405020304" pitchFamily="18" charset="0"/>
                <a:cs typeface="Assistant" panose="00000500000000000000" pitchFamily="2" charset="-79"/>
              </a:rPr>
            </a:b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 panose="00000500000000000000" pitchFamily="2" charset="-79"/>
                <a:ea typeface="Times New Roman" panose="02020603050405020304" pitchFamily="18" charset="0"/>
                <a:cs typeface="Assistant" panose="00000500000000000000" pitchFamily="2" charset="-79"/>
              </a:rPr>
            </a:b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 panose="00000500000000000000" pitchFamily="2" charset="-79"/>
                <a:ea typeface="Times New Roman" panose="02020603050405020304" pitchFamily="18" charset="0"/>
                <a:cs typeface="Assistant" panose="00000500000000000000" pitchFamily="2" charset="-79"/>
              </a:rPr>
              <a:t> לתשומת </a:t>
            </a:r>
            <a:r>
              <a:rPr kumimoji="0" lang="he-I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 panose="00000500000000000000" pitchFamily="2" charset="-79"/>
                <a:ea typeface="Times New Roman" panose="02020603050405020304" pitchFamily="18" charset="0"/>
                <a:cs typeface="Assistant" panose="00000500000000000000" pitchFamily="2" charset="-79"/>
              </a:rPr>
              <a:t>לבכם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 panose="00000500000000000000" pitchFamily="2" charset="-79"/>
                <a:ea typeface="Times New Roman" panose="02020603050405020304" pitchFamily="18" charset="0"/>
                <a:cs typeface="Assistant" panose="00000500000000000000" pitchFamily="2" charset="-79"/>
              </a:rPr>
              <a:t>: כל חברי קהילת האוניברסיטה, סגל וסטודנטים, השבים </a:t>
            </a:r>
            <a:r>
              <a:rPr kumimoji="0" lang="he-I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 panose="00000500000000000000" pitchFamily="2" charset="-79"/>
                <a:ea typeface="Times New Roman" panose="02020603050405020304" pitchFamily="18" charset="0"/>
                <a:cs typeface="Assistant" panose="00000500000000000000" pitchFamily="2" charset="-79"/>
              </a:rPr>
              <a:t>מחו'ל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 panose="00000500000000000000" pitchFamily="2" charset="-79"/>
                <a:ea typeface="Times New Roman" panose="02020603050405020304" pitchFamily="18" charset="0"/>
                <a:cs typeface="Assistant" panose="00000500000000000000" pitchFamily="2" charset="-79"/>
              </a:rPr>
              <a:t> מתבקשים ליצור קשר עם ממונה הקורונה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 panose="00000500000000000000" pitchFamily="2" charset="-79"/>
                <a:ea typeface="Times New Roman" panose="02020603050405020304" pitchFamily="18" charset="0"/>
                <a:cs typeface="Assistant" panose="00000500000000000000" pitchFamily="2" charset="-79"/>
              </a:rPr>
              <a:t> </a:t>
            </a:r>
            <a:r>
              <a:rPr kumimoji="0" lang="he-IL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 panose="00000500000000000000" pitchFamily="2" charset="-79"/>
                <a:ea typeface="Times New Roman" panose="02020603050405020304" pitchFamily="18" charset="0"/>
                <a:cs typeface="Assistant" panose="00000500000000000000" pitchFamily="2" charset="-79"/>
              </a:rPr>
              <a:t>ואישור כניסה לקמפוס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 panose="00000500000000000000" pitchFamily="2" charset="-79"/>
                <a:ea typeface="Times New Roman" panose="02020603050405020304" pitchFamily="18" charset="0"/>
                <a:cs typeface="Assistant" panose="00000500000000000000" pitchFamily="2" charset="-79"/>
              </a:rPr>
              <a:t> מר נפתלי </a:t>
            </a:r>
            <a:r>
              <a:rPr kumimoji="0" lang="he-I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 panose="00000500000000000000" pitchFamily="2" charset="-79"/>
                <a:ea typeface="Times New Roman" panose="02020603050405020304" pitchFamily="18" charset="0"/>
                <a:cs typeface="Assistant" panose="00000500000000000000" pitchFamily="2" charset="-79"/>
              </a:rPr>
              <a:t>פרסלר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 panose="00000500000000000000" pitchFamily="2" charset="-79"/>
                <a:ea typeface="Times New Roman" panose="02020603050405020304" pitchFamily="18" charset="0"/>
                <a:cs typeface="Assistant" panose="00000500000000000000" pitchFamily="2" charset="-79"/>
              </a:rPr>
              <a:t>,     </a:t>
            </a:r>
          </a:p>
          <a:p>
            <a:pPr marL="0" indent="0">
              <a:lnSpc>
                <a:spcPct val="100000"/>
              </a:lnSpc>
              <a:buClrTx/>
              <a:buSzTx/>
              <a:buNone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 panose="00000500000000000000" pitchFamily="2" charset="-79"/>
                <a:ea typeface="Times New Roman" panose="02020603050405020304" pitchFamily="18" charset="0"/>
                <a:cs typeface="Assistant" panose="00000500000000000000" pitchFamily="2" charset="-79"/>
              </a:rPr>
              <a:t>  במייל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ssistant" panose="00000500000000000000" pitchFamily="2" charset="-79"/>
                <a:ea typeface="Times New Roman" panose="02020603050405020304" pitchFamily="18" charset="0"/>
                <a:cs typeface="Assistant" panose="00000500000000000000" pitchFamily="2" charset="-79"/>
              </a:rPr>
              <a:t>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ssistant" panose="00000500000000000000" pitchFamily="2" charset="-79"/>
                <a:ea typeface="Times New Roman" panose="02020603050405020304" pitchFamily="18" charset="0"/>
                <a:cs typeface="Assistant" panose="00000500000000000000" pitchFamily="2" charset="-79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naftalip@bgu.ac.il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ssistant" panose="00000500000000000000" pitchFamily="2" charset="-79"/>
                <a:ea typeface="Times New Roman" panose="02020603050405020304" pitchFamily="18" charset="0"/>
                <a:cs typeface="Assistant" panose="00000500000000000000" pitchFamily="2" charset="-79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 panose="00000500000000000000" pitchFamily="2" charset="-79"/>
                <a:ea typeface="Times New Roman" panose="02020603050405020304" pitchFamily="18" charset="0"/>
                <a:cs typeface="Assistant" panose="00000500000000000000" pitchFamily="2" charset="-79"/>
              </a:rPr>
              <a:t> 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 panose="00000500000000000000" pitchFamily="2" charset="-79"/>
                <a:ea typeface="Times New Roman" panose="02020603050405020304" pitchFamily="18" charset="0"/>
                <a:cs typeface="Assistant" panose="00000500000000000000" pitchFamily="2" charset="-79"/>
              </a:rPr>
              <a:t> על מנת לקבל הנחיות מותאמות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 panose="00000500000000000000" pitchFamily="2" charset="-79"/>
                <a:ea typeface="Times New Roman" panose="02020603050405020304" pitchFamily="18" charset="0"/>
                <a:cs typeface="Assistant" panose="00000500000000000000" pitchFamily="2" charset="-79"/>
              </a:rPr>
            </a:b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 panose="00000500000000000000" pitchFamily="2" charset="-79"/>
                <a:ea typeface="Times New Roman" panose="02020603050405020304" pitchFamily="18" charset="0"/>
                <a:cs typeface="Assistant" panose="00000500000000000000" pitchFamily="2" charset="-79"/>
              </a:rPr>
              <a:t>בברכה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 panose="00000500000000000000" pitchFamily="2" charset="-79"/>
                <a:ea typeface="Times New Roman" panose="02020603050405020304" pitchFamily="18" charset="0"/>
                <a:cs typeface="Assistant" panose="00000500000000000000" pitchFamily="2" charset="-79"/>
              </a:rPr>
            </a:b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 panose="00000500000000000000" pitchFamily="2" charset="-79"/>
                <a:ea typeface="Times New Roman" panose="02020603050405020304" pitchFamily="18" charset="0"/>
                <a:cs typeface="Assistant" panose="00000500000000000000" pitchFamily="2" charset="-79"/>
              </a:rPr>
              <a:t>גב' רוני דפני</a:t>
            </a:r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ssistant" panose="00000500000000000000" pitchFamily="2" charset="-79"/>
              <a:ea typeface="+mn-ea"/>
              <a:cs typeface="Assistant" panose="00000500000000000000" pitchFamily="2" charset="-79"/>
            </a:endParaRPr>
          </a:p>
          <a:p>
            <a:pPr marL="228600" marR="0" lvl="0" indent="-228600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ssistant" panose="00000500000000000000" pitchFamily="2" charset="-79"/>
              <a:ea typeface="+mn-ea"/>
              <a:cs typeface="Assistant" panose="00000500000000000000" pitchFamily="2" charset="-79"/>
            </a:endParaRPr>
          </a:p>
          <a:p>
            <a:pPr>
              <a:lnSpc>
                <a:spcPct val="100000"/>
              </a:lnSpc>
            </a:pPr>
            <a:endParaRPr lang="he-IL" sz="1200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84242B8D-B456-8941-385E-A266232180BC}"/>
              </a:ext>
            </a:extLst>
          </p:cNvPr>
          <p:cNvSpPr/>
          <p:nvPr/>
        </p:nvSpPr>
        <p:spPr>
          <a:xfrm>
            <a:off x="4287068" y="918640"/>
            <a:ext cx="7904930" cy="8371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spc="0" normalizeH="0" baseline="0" dirty="0">
              <a:ln>
                <a:noFill/>
              </a:ln>
              <a:solidFill>
                <a:srgbClr val="58595B"/>
              </a:solidFill>
              <a:effectLst/>
              <a:uFillTx/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DA0B50A7-482E-BD7A-6202-66729D1ED6A7}"/>
              </a:ext>
            </a:extLst>
          </p:cNvPr>
          <p:cNvSpPr/>
          <p:nvPr/>
        </p:nvSpPr>
        <p:spPr>
          <a:xfrm>
            <a:off x="4287070" y="1337227"/>
            <a:ext cx="7904930" cy="3998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8" name="כותרת 4">
            <a:extLst>
              <a:ext uri="{FF2B5EF4-FFF2-40B4-BE49-F238E27FC236}">
                <a16:creationId xmlns:a16="http://schemas.microsoft.com/office/drawing/2014/main" id="{3C89BC06-7440-30A1-2042-022DC5EEEDC5}"/>
              </a:ext>
            </a:extLst>
          </p:cNvPr>
          <p:cNvSpPr txBox="1">
            <a:spLocks/>
          </p:cNvSpPr>
          <p:nvPr/>
        </p:nvSpPr>
        <p:spPr>
          <a:xfrm>
            <a:off x="4287066" y="657008"/>
            <a:ext cx="7377953" cy="773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Autofit/>
          </a:bodyPr>
          <a:lstStyle>
            <a:lvl1pPr marL="0" marR="0" indent="0" algn="r" defTabSz="914400" rtl="1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58595B"/>
                </a:solidFill>
                <a:uFillTx/>
                <a:latin typeface="Fb Eleganti" panose="02020503050405020304" pitchFamily="18" charset="-79"/>
                <a:ea typeface="Open Sans Medium" pitchFamily="2" charset="0"/>
                <a:cs typeface="Fb Eleganti" panose="02020503050405020304" pitchFamily="18" charset="-79"/>
                <a:sym typeface="Assistant"/>
              </a:defRPr>
            </a:lvl1pPr>
            <a:lvl2pPr marL="0" marR="0" indent="0" algn="r" defTabSz="914400" rtl="1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58595B"/>
                </a:solidFill>
                <a:uFillTx/>
                <a:latin typeface="Assistant"/>
                <a:ea typeface="Assistant"/>
                <a:cs typeface="Assistant"/>
                <a:sym typeface="Assistant"/>
              </a:defRPr>
            </a:lvl2pPr>
            <a:lvl3pPr marL="0" marR="0" indent="0" algn="r" defTabSz="914400" rtl="1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58595B"/>
                </a:solidFill>
                <a:uFillTx/>
                <a:latin typeface="Assistant"/>
                <a:ea typeface="Assistant"/>
                <a:cs typeface="Assistant"/>
                <a:sym typeface="Assistant"/>
              </a:defRPr>
            </a:lvl3pPr>
            <a:lvl4pPr marL="0" marR="0" indent="0" algn="r" defTabSz="914400" rtl="1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58595B"/>
                </a:solidFill>
                <a:uFillTx/>
                <a:latin typeface="Assistant"/>
                <a:ea typeface="Assistant"/>
                <a:cs typeface="Assistant"/>
                <a:sym typeface="Assistant"/>
              </a:defRPr>
            </a:lvl4pPr>
            <a:lvl5pPr marL="0" marR="0" indent="0" algn="r" defTabSz="914400" rtl="1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58595B"/>
                </a:solidFill>
                <a:uFillTx/>
                <a:latin typeface="Assistant"/>
                <a:ea typeface="Assistant"/>
                <a:cs typeface="Assistant"/>
                <a:sym typeface="Assistant"/>
              </a:defRPr>
            </a:lvl5pPr>
            <a:lvl6pPr marL="0" marR="0" indent="0" algn="r" defTabSz="914400" rtl="1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58595B"/>
                </a:solidFill>
                <a:uFillTx/>
                <a:latin typeface="Assistant"/>
                <a:ea typeface="Assistant"/>
                <a:cs typeface="Assistant"/>
                <a:sym typeface="Assistant"/>
              </a:defRPr>
            </a:lvl6pPr>
            <a:lvl7pPr marL="0" marR="0" indent="0" algn="r" defTabSz="914400" rtl="1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58595B"/>
                </a:solidFill>
                <a:uFillTx/>
                <a:latin typeface="Assistant"/>
                <a:ea typeface="Assistant"/>
                <a:cs typeface="Assistant"/>
                <a:sym typeface="Assistant"/>
              </a:defRPr>
            </a:lvl7pPr>
            <a:lvl8pPr marL="0" marR="0" indent="0" algn="r" defTabSz="914400" rtl="1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58595B"/>
                </a:solidFill>
                <a:uFillTx/>
                <a:latin typeface="Assistant"/>
                <a:ea typeface="Assistant"/>
                <a:cs typeface="Assistant"/>
                <a:sym typeface="Assistant"/>
              </a:defRPr>
            </a:lvl8pPr>
            <a:lvl9pPr marL="0" marR="0" indent="0" algn="r" defTabSz="914400" rtl="1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58595B"/>
                </a:solidFill>
                <a:uFillTx/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hangingPunct="1">
              <a:lnSpc>
                <a:spcPct val="150000"/>
              </a:lnSpc>
            </a:pPr>
            <a:r>
              <a:rPr lang="he-IL" sz="2000" dirty="0">
                <a:solidFill>
                  <a:srgbClr val="FFFFFF"/>
                </a:solidFill>
              </a:rPr>
              <a:t>דוגמא למייל אישור בקשה שנשלח מהמערכת</a:t>
            </a:r>
          </a:p>
        </p:txBody>
      </p:sp>
      <p:pic>
        <p:nvPicPr>
          <p:cNvPr id="11" name="Picture 2" descr="עמית המורה | Amit Hamore">
            <a:extLst>
              <a:ext uri="{FF2B5EF4-FFF2-40B4-BE49-F238E27FC236}">
                <a16:creationId xmlns:a16="http://schemas.microsoft.com/office/drawing/2014/main" id="{F39A9565-C31A-455A-C007-E237AF052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571" y="1537213"/>
            <a:ext cx="4246161" cy="428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85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45110EF-FBA7-4153-A847-981DECFD10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BF344835-2DBA-46D9-8C1F-601B01FF522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4750C886-3D21-4791-A27C-0D70A8A5D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726107"/>
            <a:ext cx="10858366" cy="54746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702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58595B"/>
      </a:dk1>
      <a:lt1>
        <a:srgbClr val="F7941E"/>
      </a:lt1>
      <a:dk2>
        <a:srgbClr val="A7A7A7"/>
      </a:dk2>
      <a:lt2>
        <a:srgbClr val="535353"/>
      </a:lt2>
      <a:accent1>
        <a:srgbClr val="F7941E"/>
      </a:accent1>
      <a:accent2>
        <a:srgbClr val="E16327"/>
      </a:accent2>
      <a:accent3>
        <a:srgbClr val="F37421"/>
      </a:accent3>
      <a:accent4>
        <a:srgbClr val="828487"/>
      </a:accent4>
      <a:accent5>
        <a:srgbClr val="A5A7A9"/>
      </a:accent5>
      <a:accent6>
        <a:srgbClr val="CFD6DA"/>
      </a:accent6>
      <a:hlink>
        <a:srgbClr val="0000FF"/>
      </a:hlink>
      <a:folHlink>
        <a:srgbClr val="FF00FF"/>
      </a:folHlink>
    </a:clrScheme>
    <a:fontScheme name="התאמה אישית 1">
      <a:majorFont>
        <a:latin typeface="Open Sans"/>
        <a:ea typeface="Open Sans Hebrew"/>
        <a:cs typeface="Fb Eleganti"/>
      </a:majorFont>
      <a:minorFont>
        <a:latin typeface="Open Sans"/>
        <a:ea typeface="Helvetica"/>
        <a:cs typeface="Fb Elegant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58595B"/>
            </a:solidFill>
            <a:effectLst/>
            <a:uFillTx/>
            <a:latin typeface="Assistant"/>
            <a:ea typeface="Assistant"/>
            <a:cs typeface="Assistant"/>
            <a:sym typeface="Assistan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58595B"/>
            </a:solidFill>
            <a:effectLst/>
            <a:uFillTx/>
            <a:latin typeface="Assistant"/>
            <a:ea typeface="Assistant"/>
            <a:cs typeface="Assistant"/>
            <a:sym typeface="Assistan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7941E"/>
      </a:accent1>
      <a:accent2>
        <a:srgbClr val="E16327"/>
      </a:accent2>
      <a:accent3>
        <a:srgbClr val="F37421"/>
      </a:accent3>
      <a:accent4>
        <a:srgbClr val="828487"/>
      </a:accent4>
      <a:accent5>
        <a:srgbClr val="A5A7A9"/>
      </a:accent5>
      <a:accent6>
        <a:srgbClr val="CFD6DA"/>
      </a:accent6>
      <a:hlink>
        <a:srgbClr val="0000FF"/>
      </a:hlink>
      <a:folHlink>
        <a:srgbClr val="FF00FF"/>
      </a:folHlink>
    </a:clrScheme>
    <a:fontScheme name="Office Theme">
      <a:majorFont>
        <a:latin typeface="Open Sans Hebrew"/>
        <a:ea typeface="Open Sans Hebrew"/>
        <a:cs typeface="Open Sans Hebrew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58595B"/>
            </a:solidFill>
            <a:effectLst/>
            <a:uFillTx/>
            <a:latin typeface="Assistant"/>
            <a:ea typeface="Assistant"/>
            <a:cs typeface="Assistant"/>
            <a:sym typeface="Assistan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58595B"/>
            </a:solidFill>
            <a:effectLst/>
            <a:uFillTx/>
            <a:latin typeface="Assistant"/>
            <a:ea typeface="Assistant"/>
            <a:cs typeface="Assistant"/>
            <a:sym typeface="Assistan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5038</TotalTime>
  <Words>981</Words>
  <Application>Microsoft Office PowerPoint</Application>
  <PresentationFormat>מסך רחב</PresentationFormat>
  <Paragraphs>57</Paragraphs>
  <Slides>10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9" baseType="lpstr">
      <vt:lpstr>Assistant</vt:lpstr>
      <vt:lpstr>Fb Eleganti</vt:lpstr>
      <vt:lpstr>Arial</vt:lpstr>
      <vt:lpstr>Symbol</vt:lpstr>
      <vt:lpstr>Open Sans Hebrew</vt:lpstr>
      <vt:lpstr>Open Sans</vt:lpstr>
      <vt:lpstr>Helvetica</vt:lpstr>
      <vt:lpstr>Wingdings</vt:lpstr>
      <vt:lpstr>Office Theme</vt:lpstr>
      <vt:lpstr>מצגת של PowerPoint‏</vt:lpstr>
      <vt:lpstr>כניסה דרך אתר האוניברסיטה/ מנהלה/ אגף כספים/ נסיעות חו"ל לצורך הגשת בקשה: השתלמויות חו"ל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PC</dc:creator>
  <cp:lastModifiedBy>דיליה סיגלר</cp:lastModifiedBy>
  <cp:revision>297</cp:revision>
  <dcterms:modified xsi:type="dcterms:W3CDTF">2022-11-07T07:10:50Z</dcterms:modified>
</cp:coreProperties>
</file>