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316" r:id="rId3"/>
    <p:sldId id="317" r:id="rId4"/>
    <p:sldId id="318" r:id="rId5"/>
    <p:sldId id="341" r:id="rId6"/>
    <p:sldId id="342" r:id="rId7"/>
    <p:sldId id="343" r:id="rId8"/>
    <p:sldId id="344" r:id="rId9"/>
    <p:sldId id="345" r:id="rId10"/>
    <p:sldId id="346" r:id="rId11"/>
    <p:sldId id="340" r:id="rId12"/>
  </p:sldIdLst>
  <p:sldSz cx="12192000" cy="6858000"/>
  <p:notesSz cx="6858000" cy="9144000"/>
  <p:embeddedFontLst>
    <p:embeddedFont>
      <p:font typeface="Assistant" pitchFamily="2" charset="-79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Fb Eleganti" panose="02020803050405020304" charset="-79"/>
      <p:regular r:id="rId20"/>
      <p:bold r:id="rId21"/>
    </p:embeddedFont>
    <p:embeddedFont>
      <p:font typeface="Helvetica" panose="020B0604020202020204" pitchFamily="34" charset="0"/>
      <p:regular r:id="rId22"/>
      <p:bold r:id="rId23"/>
      <p:italic r:id="rId24"/>
      <p:boldItalic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  <p:embeddedFont>
      <p:font typeface="Open Sans Hebrew" panose="020B0604020202020204" charset="-79"/>
      <p:regular r:id="rId30"/>
      <p:bold r:id="rId31"/>
      <p:italic r:id="rId32"/>
      <p:boldItalic r:id="rId33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8595B"/>
        </a:solidFill>
        <a:effectLst/>
        <a:uFillTx/>
        <a:latin typeface="Assistant"/>
        <a:ea typeface="Assistant"/>
        <a:cs typeface="Assistant"/>
        <a:sym typeface="Assistant"/>
      </a:defRPr>
    </a:lvl1pPr>
    <a:lvl2pPr marL="0" marR="0" indent="4572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8595B"/>
        </a:solidFill>
        <a:effectLst/>
        <a:uFillTx/>
        <a:latin typeface="Assistant"/>
        <a:ea typeface="Assistant"/>
        <a:cs typeface="Assistant"/>
        <a:sym typeface="Assistant"/>
      </a:defRPr>
    </a:lvl2pPr>
    <a:lvl3pPr marL="0" marR="0" indent="9144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8595B"/>
        </a:solidFill>
        <a:effectLst/>
        <a:uFillTx/>
        <a:latin typeface="Assistant"/>
        <a:ea typeface="Assistant"/>
        <a:cs typeface="Assistant"/>
        <a:sym typeface="Assistant"/>
      </a:defRPr>
    </a:lvl3pPr>
    <a:lvl4pPr marL="0" marR="0" indent="13716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8595B"/>
        </a:solidFill>
        <a:effectLst/>
        <a:uFillTx/>
        <a:latin typeface="Assistant"/>
        <a:ea typeface="Assistant"/>
        <a:cs typeface="Assistant"/>
        <a:sym typeface="Assistant"/>
      </a:defRPr>
    </a:lvl4pPr>
    <a:lvl5pPr marL="0" marR="0" indent="18288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8595B"/>
        </a:solidFill>
        <a:effectLst/>
        <a:uFillTx/>
        <a:latin typeface="Assistant"/>
        <a:ea typeface="Assistant"/>
        <a:cs typeface="Assistant"/>
        <a:sym typeface="Assistant"/>
      </a:defRPr>
    </a:lvl5pPr>
    <a:lvl6pPr marL="0" marR="0" indent="22860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8595B"/>
        </a:solidFill>
        <a:effectLst/>
        <a:uFillTx/>
        <a:latin typeface="Assistant"/>
        <a:ea typeface="Assistant"/>
        <a:cs typeface="Assistant"/>
        <a:sym typeface="Assistant"/>
      </a:defRPr>
    </a:lvl6pPr>
    <a:lvl7pPr marL="0" marR="0" indent="27432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8595B"/>
        </a:solidFill>
        <a:effectLst/>
        <a:uFillTx/>
        <a:latin typeface="Assistant"/>
        <a:ea typeface="Assistant"/>
        <a:cs typeface="Assistant"/>
        <a:sym typeface="Assistant"/>
      </a:defRPr>
    </a:lvl7pPr>
    <a:lvl8pPr marL="0" marR="0" indent="32004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8595B"/>
        </a:solidFill>
        <a:effectLst/>
        <a:uFillTx/>
        <a:latin typeface="Assistant"/>
        <a:ea typeface="Assistant"/>
        <a:cs typeface="Assistant"/>
        <a:sym typeface="Assistant"/>
      </a:defRPr>
    </a:lvl8pPr>
    <a:lvl9pPr marL="0" marR="0" indent="36576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8595B"/>
        </a:solidFill>
        <a:effectLst/>
        <a:uFillTx/>
        <a:latin typeface="Assistant"/>
        <a:ea typeface="Assistant"/>
        <a:cs typeface="Assistant"/>
        <a:sym typeface="Assistan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48E23"/>
    <a:srgbClr val="77787B"/>
    <a:srgbClr val="FF7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ssistant"/>
          <a:ea typeface="Assistant"/>
          <a:cs typeface="Assistant"/>
        </a:font>
        <a:srgbClr val="58595B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B"/>
          </a:solidFill>
        </a:fill>
      </a:tcStyle>
    </a:wholeTbl>
    <a:band2H>
      <a:tcTxStyle/>
      <a:tcStyle>
        <a:tcBdr/>
        <a:fill>
          <a:solidFill>
            <a:srgbClr val="FDEEE7"/>
          </a:solidFill>
        </a:fill>
      </a:tcStyle>
    </a:band2H>
    <a:firstCol>
      <a:tcTxStyle b="on" i="off">
        <a:font>
          <a:latin typeface="Assistant"/>
          <a:ea typeface="Assistant"/>
          <a:cs typeface="Assistan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ssistant"/>
          <a:ea typeface="Assistant"/>
          <a:cs typeface="Assistan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ssistant"/>
          <a:ea typeface="Assistant"/>
          <a:cs typeface="Assistan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ssistant"/>
          <a:ea typeface="Assistant"/>
          <a:cs typeface="Assistant"/>
        </a:font>
        <a:srgbClr val="58595B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AD5CB"/>
          </a:solidFill>
        </a:fill>
      </a:tcStyle>
    </a:wholeTbl>
    <a:band2H>
      <a:tcTxStyle/>
      <a:tcStyle>
        <a:tcBdr/>
        <a:fill>
          <a:solidFill>
            <a:srgbClr val="FDEBE7"/>
          </a:solidFill>
        </a:fill>
      </a:tcStyle>
    </a:band2H>
    <a:firstCol>
      <a:tcTxStyle b="on" i="off">
        <a:font>
          <a:latin typeface="Assistant"/>
          <a:ea typeface="Assistant"/>
          <a:cs typeface="Assistan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ssistant"/>
          <a:ea typeface="Assistant"/>
          <a:cs typeface="Assistan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ssistant"/>
          <a:ea typeface="Assistant"/>
          <a:cs typeface="Assistan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ssistant"/>
          <a:ea typeface="Assistant"/>
          <a:cs typeface="Assistant"/>
        </a:font>
        <a:srgbClr val="58595B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DF0F1"/>
          </a:solidFill>
        </a:fill>
      </a:tcStyle>
    </a:wholeTbl>
    <a:band2H>
      <a:tcTxStyle/>
      <a:tcStyle>
        <a:tcBdr/>
        <a:fill>
          <a:solidFill>
            <a:srgbClr val="F6F7F8"/>
          </a:solidFill>
        </a:fill>
      </a:tcStyle>
    </a:band2H>
    <a:firstCol>
      <a:tcTxStyle b="on" i="off">
        <a:font>
          <a:latin typeface="Assistant"/>
          <a:ea typeface="Assistant"/>
          <a:cs typeface="Assistan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ssistant"/>
          <a:ea typeface="Assistant"/>
          <a:cs typeface="Assistan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ssistant"/>
          <a:ea typeface="Assistant"/>
          <a:cs typeface="Assistan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ssistant"/>
          <a:ea typeface="Assistant"/>
          <a:cs typeface="Assistant"/>
        </a:font>
        <a:srgbClr val="58595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ssistant"/>
          <a:ea typeface="Assistant"/>
          <a:cs typeface="Assistan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ssistant"/>
          <a:ea typeface="Assistant"/>
          <a:cs typeface="Assistant"/>
        </a:font>
        <a:srgbClr val="58595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8595B"/>
              </a:solidFill>
              <a:prstDash val="solid"/>
              <a:round/>
            </a:ln>
          </a:top>
          <a:bottom>
            <a:ln w="25400" cap="flat">
              <a:solidFill>
                <a:srgbClr val="58595B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ssistant"/>
          <a:ea typeface="Assistant"/>
          <a:cs typeface="Assistan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8595B"/>
              </a:solidFill>
              <a:prstDash val="solid"/>
              <a:round/>
            </a:ln>
          </a:top>
          <a:bottom>
            <a:ln w="25400" cap="flat">
              <a:solidFill>
                <a:srgbClr val="58595B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ssistant"/>
          <a:ea typeface="Assistant"/>
          <a:cs typeface="Assistant"/>
        </a:font>
        <a:srgbClr val="58595B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0D0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>
          <a:latin typeface="Assistant"/>
          <a:ea typeface="Assistant"/>
          <a:cs typeface="Assistan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8595B"/>
          </a:solidFill>
        </a:fill>
      </a:tcStyle>
    </a:firstCol>
    <a:lastRow>
      <a:tcTxStyle b="on" i="off">
        <a:font>
          <a:latin typeface="Assistant"/>
          <a:ea typeface="Assistant"/>
          <a:cs typeface="Assistan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8595B"/>
          </a:solidFill>
        </a:fill>
      </a:tcStyle>
    </a:lastRow>
    <a:firstRow>
      <a:tcTxStyle b="on" i="off">
        <a:font>
          <a:latin typeface="Assistant"/>
          <a:ea typeface="Assistant"/>
          <a:cs typeface="Assistan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8595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ssistant"/>
          <a:ea typeface="Assistant"/>
          <a:cs typeface="Assistant"/>
        </a:font>
        <a:srgbClr val="58595B"/>
      </a:tcTxStyle>
      <a:tcStyle>
        <a:tcBdr>
          <a:left>
            <a:ln w="12700" cap="flat">
              <a:solidFill>
                <a:srgbClr val="58595B"/>
              </a:solidFill>
              <a:prstDash val="solid"/>
              <a:round/>
            </a:ln>
          </a:left>
          <a:right>
            <a:ln w="12700" cap="flat">
              <a:solidFill>
                <a:srgbClr val="58595B"/>
              </a:solidFill>
              <a:prstDash val="solid"/>
              <a:round/>
            </a:ln>
          </a:right>
          <a:top>
            <a:ln w="12700" cap="flat">
              <a:solidFill>
                <a:srgbClr val="58595B"/>
              </a:solidFill>
              <a:prstDash val="solid"/>
              <a:round/>
            </a:ln>
          </a:top>
          <a:bottom>
            <a:ln w="12700" cap="flat">
              <a:solidFill>
                <a:srgbClr val="58595B"/>
              </a:solidFill>
              <a:prstDash val="solid"/>
              <a:round/>
            </a:ln>
          </a:bottom>
          <a:insideH>
            <a:ln w="12700" cap="flat">
              <a:solidFill>
                <a:srgbClr val="58595B"/>
              </a:solidFill>
              <a:prstDash val="solid"/>
              <a:round/>
            </a:ln>
          </a:insideH>
          <a:insideV>
            <a:ln w="12700" cap="flat">
              <a:solidFill>
                <a:srgbClr val="58595B"/>
              </a:solidFill>
              <a:prstDash val="solid"/>
              <a:round/>
            </a:ln>
          </a:insideV>
        </a:tcBdr>
        <a:fill>
          <a:solidFill>
            <a:srgbClr val="58595B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ssistant"/>
          <a:ea typeface="Assistant"/>
          <a:cs typeface="Assistant"/>
        </a:font>
        <a:srgbClr val="58595B"/>
      </a:tcTxStyle>
      <a:tcStyle>
        <a:tcBdr>
          <a:left>
            <a:ln w="12700" cap="flat">
              <a:solidFill>
                <a:srgbClr val="58595B"/>
              </a:solidFill>
              <a:prstDash val="solid"/>
              <a:round/>
            </a:ln>
          </a:left>
          <a:right>
            <a:ln w="12700" cap="flat">
              <a:solidFill>
                <a:srgbClr val="58595B"/>
              </a:solidFill>
              <a:prstDash val="solid"/>
              <a:round/>
            </a:ln>
          </a:right>
          <a:top>
            <a:ln w="12700" cap="flat">
              <a:solidFill>
                <a:srgbClr val="58595B"/>
              </a:solidFill>
              <a:prstDash val="solid"/>
              <a:round/>
            </a:ln>
          </a:top>
          <a:bottom>
            <a:ln w="12700" cap="flat">
              <a:solidFill>
                <a:srgbClr val="58595B"/>
              </a:solidFill>
              <a:prstDash val="solid"/>
              <a:round/>
            </a:ln>
          </a:bottom>
          <a:insideH>
            <a:ln w="12700" cap="flat">
              <a:solidFill>
                <a:srgbClr val="58595B"/>
              </a:solidFill>
              <a:prstDash val="solid"/>
              <a:round/>
            </a:ln>
          </a:insideH>
          <a:insideV>
            <a:ln w="12700" cap="flat">
              <a:solidFill>
                <a:srgbClr val="58595B"/>
              </a:solidFill>
              <a:prstDash val="solid"/>
              <a:round/>
            </a:ln>
          </a:insideV>
        </a:tcBdr>
        <a:fill>
          <a:solidFill>
            <a:srgbClr val="58595B">
              <a:alpha val="20000"/>
            </a:srgbClr>
          </a:solidFill>
        </a:fill>
      </a:tcStyle>
    </a:firstCol>
    <a:lastRow>
      <a:tcTxStyle b="on" i="off">
        <a:font>
          <a:latin typeface="Assistant"/>
          <a:ea typeface="Assistant"/>
          <a:cs typeface="Assistant"/>
        </a:font>
        <a:srgbClr val="58595B"/>
      </a:tcTxStyle>
      <a:tcStyle>
        <a:tcBdr>
          <a:left>
            <a:ln w="12700" cap="flat">
              <a:solidFill>
                <a:srgbClr val="58595B"/>
              </a:solidFill>
              <a:prstDash val="solid"/>
              <a:round/>
            </a:ln>
          </a:left>
          <a:right>
            <a:ln w="12700" cap="flat">
              <a:solidFill>
                <a:srgbClr val="58595B"/>
              </a:solidFill>
              <a:prstDash val="solid"/>
              <a:round/>
            </a:ln>
          </a:right>
          <a:top>
            <a:ln w="50800" cap="flat">
              <a:solidFill>
                <a:srgbClr val="58595B"/>
              </a:solidFill>
              <a:prstDash val="solid"/>
              <a:round/>
            </a:ln>
          </a:top>
          <a:bottom>
            <a:ln w="12700" cap="flat">
              <a:solidFill>
                <a:srgbClr val="58595B"/>
              </a:solidFill>
              <a:prstDash val="solid"/>
              <a:round/>
            </a:ln>
          </a:bottom>
          <a:insideH>
            <a:ln w="12700" cap="flat">
              <a:solidFill>
                <a:srgbClr val="58595B"/>
              </a:solidFill>
              <a:prstDash val="solid"/>
              <a:round/>
            </a:ln>
          </a:insideH>
          <a:insideV>
            <a:ln w="12700" cap="flat">
              <a:solidFill>
                <a:srgbClr val="58595B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ssistant"/>
          <a:ea typeface="Assistant"/>
          <a:cs typeface="Assistant"/>
        </a:font>
        <a:srgbClr val="58595B"/>
      </a:tcTxStyle>
      <a:tcStyle>
        <a:tcBdr>
          <a:left>
            <a:ln w="12700" cap="flat">
              <a:solidFill>
                <a:srgbClr val="58595B"/>
              </a:solidFill>
              <a:prstDash val="solid"/>
              <a:round/>
            </a:ln>
          </a:left>
          <a:right>
            <a:ln w="12700" cap="flat">
              <a:solidFill>
                <a:srgbClr val="58595B"/>
              </a:solidFill>
              <a:prstDash val="solid"/>
              <a:round/>
            </a:ln>
          </a:right>
          <a:top>
            <a:ln w="12700" cap="flat">
              <a:solidFill>
                <a:srgbClr val="58595B"/>
              </a:solidFill>
              <a:prstDash val="solid"/>
              <a:round/>
            </a:ln>
          </a:top>
          <a:bottom>
            <a:ln w="25400" cap="flat">
              <a:solidFill>
                <a:srgbClr val="58595B"/>
              </a:solidFill>
              <a:prstDash val="solid"/>
              <a:round/>
            </a:ln>
          </a:bottom>
          <a:insideH>
            <a:ln w="12700" cap="flat">
              <a:solidFill>
                <a:srgbClr val="58595B"/>
              </a:solidFill>
              <a:prstDash val="solid"/>
              <a:round/>
            </a:ln>
          </a:insideH>
          <a:insideV>
            <a:ln w="12700" cap="flat">
              <a:solidFill>
                <a:srgbClr val="58595B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2" autoAdjust="0"/>
    <p:restoredTop sz="94276" autoAdjust="0"/>
  </p:normalViewPr>
  <p:slideViewPr>
    <p:cSldViewPr snapToGrid="0">
      <p:cViewPr varScale="1">
        <p:scale>
          <a:sx n="103" d="100"/>
          <a:sy n="103" d="100"/>
        </p:scale>
        <p:origin x="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2" name="Shape 24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200">
        <a:latin typeface="+mj-lt"/>
        <a:ea typeface="+mj-ea"/>
        <a:cs typeface="+mj-cs"/>
        <a:sym typeface="Open Sans Hebrew"/>
      </a:defRPr>
    </a:lvl1pPr>
    <a:lvl2pPr indent="228600" rtl="1" latinLnBrk="0">
      <a:defRPr sz="1200">
        <a:latin typeface="+mj-lt"/>
        <a:ea typeface="+mj-ea"/>
        <a:cs typeface="+mj-cs"/>
        <a:sym typeface="Open Sans Hebrew"/>
      </a:defRPr>
    </a:lvl2pPr>
    <a:lvl3pPr indent="457200" rtl="1" latinLnBrk="0">
      <a:defRPr sz="1200">
        <a:latin typeface="+mj-lt"/>
        <a:ea typeface="+mj-ea"/>
        <a:cs typeface="+mj-cs"/>
        <a:sym typeface="Open Sans Hebrew"/>
      </a:defRPr>
    </a:lvl3pPr>
    <a:lvl4pPr indent="685800" rtl="1" latinLnBrk="0">
      <a:defRPr sz="1200">
        <a:latin typeface="+mj-lt"/>
        <a:ea typeface="+mj-ea"/>
        <a:cs typeface="+mj-cs"/>
        <a:sym typeface="Open Sans Hebrew"/>
      </a:defRPr>
    </a:lvl4pPr>
    <a:lvl5pPr indent="914400" rtl="1" latinLnBrk="0">
      <a:defRPr sz="1200">
        <a:latin typeface="+mj-lt"/>
        <a:ea typeface="+mj-ea"/>
        <a:cs typeface="+mj-cs"/>
        <a:sym typeface="Open Sans Hebrew"/>
      </a:defRPr>
    </a:lvl5pPr>
    <a:lvl6pPr indent="1143000" rtl="1" latinLnBrk="0">
      <a:defRPr sz="1200">
        <a:latin typeface="+mj-lt"/>
        <a:ea typeface="+mj-ea"/>
        <a:cs typeface="+mj-cs"/>
        <a:sym typeface="Open Sans Hebrew"/>
      </a:defRPr>
    </a:lvl6pPr>
    <a:lvl7pPr indent="1371600" rtl="1" latinLnBrk="0">
      <a:defRPr sz="1200">
        <a:latin typeface="+mj-lt"/>
        <a:ea typeface="+mj-ea"/>
        <a:cs typeface="+mj-cs"/>
        <a:sym typeface="Open Sans Hebrew"/>
      </a:defRPr>
    </a:lvl7pPr>
    <a:lvl8pPr indent="1600200" rtl="1" latinLnBrk="0">
      <a:defRPr sz="1200">
        <a:latin typeface="+mj-lt"/>
        <a:ea typeface="+mj-ea"/>
        <a:cs typeface="+mj-cs"/>
        <a:sym typeface="Open Sans Hebrew"/>
      </a:defRPr>
    </a:lvl8pPr>
    <a:lvl9pPr indent="1828800" rtl="1" latinLnBrk="0">
      <a:defRPr sz="1200">
        <a:latin typeface="+mj-lt"/>
        <a:ea typeface="+mj-ea"/>
        <a:cs typeface="+mj-cs"/>
        <a:sym typeface="Open Sans Hebrew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: Shape 14"/>
          <p:cNvSpPr/>
          <p:nvPr/>
        </p:nvSpPr>
        <p:spPr>
          <a:xfrm>
            <a:off x="5909769" y="2599736"/>
            <a:ext cx="3192431" cy="3728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0679"/>
                </a:lnTo>
                <a:lnTo>
                  <a:pt x="21600" y="21600"/>
                </a:lnTo>
                <a:lnTo>
                  <a:pt x="0" y="1092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9" name="Freeform: Shape 29"/>
          <p:cNvSpPr/>
          <p:nvPr/>
        </p:nvSpPr>
        <p:spPr>
          <a:xfrm flipH="1">
            <a:off x="1572534" y="-3916070"/>
            <a:ext cx="10709598" cy="1270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2378"/>
                </a:lnTo>
                <a:lnTo>
                  <a:pt x="0" y="21600"/>
                </a:lnTo>
                <a:lnTo>
                  <a:pt x="0" y="9222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74158">
                <a:schemeClr val="accent2"/>
              </a:gs>
            </a:gsLst>
            <a:lin ang="959097"/>
          </a:gra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2" name="קו"/>
          <p:cNvSpPr/>
          <p:nvPr/>
        </p:nvSpPr>
        <p:spPr>
          <a:xfrm>
            <a:off x="1763446" y="3332504"/>
            <a:ext cx="4185805" cy="2110692"/>
          </a:xfrm>
          <a:prstGeom prst="line">
            <a:avLst/>
          </a:prstGeom>
          <a:ln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" name="מספר שקף">
            <a:extLst>
              <a:ext uri="{FF2B5EF4-FFF2-40B4-BE49-F238E27FC236}">
                <a16:creationId xmlns:a16="http://schemas.microsoft.com/office/drawing/2014/main" id="{880B171B-B82A-49E0-8EBC-CA64BA297E8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77926" y="6444503"/>
            <a:ext cx="161261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 sz="1200">
                <a:solidFill>
                  <a:srgbClr val="98999A"/>
                </a:solidFill>
              </a:defRPr>
            </a:lvl1pPr>
          </a:lstStyle>
          <a:p>
            <a:r>
              <a:rPr lang="he-IL" dirty="0"/>
              <a:t>1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BA6F0295-C80E-4D7E-808D-DA351FF32A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he-IL" smtClean="0"/>
              <a:t>‹#›</a:t>
            </a:fld>
            <a:endParaRPr lang="he-IL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AEF78623-80B2-4FD1-9275-ACB6E7AE5EBC}"/>
              </a:ext>
            </a:extLst>
          </p:cNvPr>
          <p:cNvSpPr/>
          <p:nvPr userDrawn="1"/>
        </p:nvSpPr>
        <p:spPr>
          <a:xfrm>
            <a:off x="-57752" y="605651"/>
            <a:ext cx="12307503" cy="5601903"/>
          </a:xfrm>
          <a:prstGeom prst="rect">
            <a:avLst/>
          </a:prstGeom>
          <a:solidFill>
            <a:srgbClr val="77787B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spc="0" normalizeH="0" baseline="0">
              <a:ln>
                <a:noFill/>
              </a:ln>
              <a:solidFill>
                <a:srgbClr val="58595B"/>
              </a:solidFill>
              <a:effectLst/>
              <a:uFillTx/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6E729E6-FD6A-4F04-8482-6C7B00CD0F09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87230" y="-1051530"/>
            <a:ext cx="2752826" cy="3072835"/>
          </a:xfrm>
          <a:custGeom>
            <a:avLst/>
            <a:gdLst>
              <a:gd name="T0" fmla="*/ 0 w 3623"/>
              <a:gd name="T1" fmla="*/ 0 h 4320"/>
              <a:gd name="T2" fmla="*/ 0 w 3623"/>
              <a:gd name="T3" fmla="*/ 2227 h 4320"/>
              <a:gd name="T4" fmla="*/ 3623 w 3623"/>
              <a:gd name="T5" fmla="*/ 4320 h 4320"/>
              <a:gd name="T6" fmla="*/ 3623 w 3623"/>
              <a:gd name="T7" fmla="*/ 2092 h 4320"/>
              <a:gd name="T8" fmla="*/ 0 w 3623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3" h="4320">
                <a:moveTo>
                  <a:pt x="0" y="0"/>
                </a:moveTo>
                <a:lnTo>
                  <a:pt x="0" y="2227"/>
                </a:lnTo>
                <a:lnTo>
                  <a:pt x="3623" y="4320"/>
                </a:lnTo>
                <a:lnTo>
                  <a:pt x="3623" y="209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E305D62-724A-40CF-8023-74666C2551AC}"/>
              </a:ext>
            </a:extLst>
          </p:cNvPr>
          <p:cNvSpPr>
            <a:spLocks/>
          </p:cNvSpPr>
          <p:nvPr userDrawn="1"/>
        </p:nvSpPr>
        <p:spPr bwMode="auto">
          <a:xfrm flipH="1">
            <a:off x="538030" y="-852173"/>
            <a:ext cx="1984364" cy="2366119"/>
          </a:xfrm>
          <a:custGeom>
            <a:avLst/>
            <a:gdLst>
              <a:gd name="T0" fmla="*/ 0 w 3623"/>
              <a:gd name="T1" fmla="*/ 0 h 4320"/>
              <a:gd name="T2" fmla="*/ 0 w 3623"/>
              <a:gd name="T3" fmla="*/ 2227 h 4320"/>
              <a:gd name="T4" fmla="*/ 3623 w 3623"/>
              <a:gd name="T5" fmla="*/ 4320 h 4320"/>
              <a:gd name="T6" fmla="*/ 3623 w 3623"/>
              <a:gd name="T7" fmla="*/ 2092 h 4320"/>
              <a:gd name="T8" fmla="*/ 0 w 3623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3" h="4320">
                <a:moveTo>
                  <a:pt x="0" y="0"/>
                </a:moveTo>
                <a:lnTo>
                  <a:pt x="0" y="2227"/>
                </a:lnTo>
                <a:lnTo>
                  <a:pt x="3623" y="4320"/>
                </a:lnTo>
                <a:lnTo>
                  <a:pt x="3623" y="209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</p:txBody>
      </p:sp>
      <p:sp>
        <p:nvSpPr>
          <p:cNvPr id="8" name="כותרת 7">
            <a:extLst>
              <a:ext uri="{FF2B5EF4-FFF2-40B4-BE49-F238E27FC236}">
                <a16:creationId xmlns:a16="http://schemas.microsoft.com/office/drawing/2014/main" id="{52BC66AA-565B-4363-A2C5-2A1232584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0613"/>
            <a:ext cx="10725016" cy="773333"/>
          </a:xfrm>
        </p:spPr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pic>
        <p:nvPicPr>
          <p:cNvPr id="9" name="Picture 8" descr="Picture 8">
            <a:extLst>
              <a:ext uri="{FF2B5EF4-FFF2-40B4-BE49-F238E27FC236}">
                <a16:creationId xmlns:a16="http://schemas.microsoft.com/office/drawing/2014/main" id="{55123C7C-D5AE-4AF4-A6B8-0A58929C79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516" y="6359648"/>
            <a:ext cx="1755276" cy="2890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0862286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BA6F0295-C80E-4D7E-808D-DA351FF32A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he-IL" smtClean="0"/>
              <a:t>‹#›</a:t>
            </a:fld>
            <a:endParaRPr lang="he-IL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AEF78623-80B2-4FD1-9275-ACB6E7AE5EBC}"/>
              </a:ext>
            </a:extLst>
          </p:cNvPr>
          <p:cNvSpPr/>
          <p:nvPr userDrawn="1"/>
        </p:nvSpPr>
        <p:spPr>
          <a:xfrm>
            <a:off x="-57752" y="605651"/>
            <a:ext cx="12307503" cy="5601903"/>
          </a:xfrm>
          <a:prstGeom prst="rect">
            <a:avLst/>
          </a:prstGeom>
          <a:solidFill>
            <a:srgbClr val="77787B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spc="0" normalizeH="0" baseline="0">
              <a:ln>
                <a:noFill/>
              </a:ln>
              <a:solidFill>
                <a:srgbClr val="58595B"/>
              </a:solidFill>
              <a:effectLst/>
              <a:uFillTx/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6E729E6-FD6A-4F04-8482-6C7B00CD0F09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87230" y="-1051530"/>
            <a:ext cx="2752826" cy="3072835"/>
          </a:xfrm>
          <a:custGeom>
            <a:avLst/>
            <a:gdLst>
              <a:gd name="T0" fmla="*/ 0 w 3623"/>
              <a:gd name="T1" fmla="*/ 0 h 4320"/>
              <a:gd name="T2" fmla="*/ 0 w 3623"/>
              <a:gd name="T3" fmla="*/ 2227 h 4320"/>
              <a:gd name="T4" fmla="*/ 3623 w 3623"/>
              <a:gd name="T5" fmla="*/ 4320 h 4320"/>
              <a:gd name="T6" fmla="*/ 3623 w 3623"/>
              <a:gd name="T7" fmla="*/ 2092 h 4320"/>
              <a:gd name="T8" fmla="*/ 0 w 3623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3" h="4320">
                <a:moveTo>
                  <a:pt x="0" y="0"/>
                </a:moveTo>
                <a:lnTo>
                  <a:pt x="0" y="2227"/>
                </a:lnTo>
                <a:lnTo>
                  <a:pt x="3623" y="4320"/>
                </a:lnTo>
                <a:lnTo>
                  <a:pt x="3623" y="209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</p:txBody>
      </p:sp>
      <p:sp>
        <p:nvSpPr>
          <p:cNvPr id="8" name="כותרת 7">
            <a:extLst>
              <a:ext uri="{FF2B5EF4-FFF2-40B4-BE49-F238E27FC236}">
                <a16:creationId xmlns:a16="http://schemas.microsoft.com/office/drawing/2014/main" id="{52BC66AA-565B-4363-A2C5-2A1232584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0613"/>
            <a:ext cx="10725016" cy="773333"/>
          </a:xfrm>
        </p:spPr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pic>
        <p:nvPicPr>
          <p:cNvPr id="9" name="Picture 8" descr="Picture 8">
            <a:extLst>
              <a:ext uri="{FF2B5EF4-FFF2-40B4-BE49-F238E27FC236}">
                <a16:creationId xmlns:a16="http://schemas.microsoft.com/office/drawing/2014/main" id="{55123C7C-D5AE-4AF4-A6B8-0A58929C79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516" y="6359648"/>
            <a:ext cx="1755276" cy="2890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18104319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BA6F0295-C80E-4D7E-808D-DA351FF32A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he-IL" smtClean="0"/>
              <a:t>‹#›</a:t>
            </a:fld>
            <a:endParaRPr lang="he-IL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AEF78623-80B2-4FD1-9275-ACB6E7AE5EBC}"/>
              </a:ext>
            </a:extLst>
          </p:cNvPr>
          <p:cNvSpPr/>
          <p:nvPr userDrawn="1"/>
        </p:nvSpPr>
        <p:spPr>
          <a:xfrm>
            <a:off x="-57752" y="605651"/>
            <a:ext cx="12307503" cy="560190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spc="0" normalizeH="0" baseline="0">
              <a:ln>
                <a:noFill/>
              </a:ln>
              <a:solidFill>
                <a:srgbClr val="58595B"/>
              </a:solidFill>
              <a:effectLst/>
              <a:uFillTx/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6E729E6-FD6A-4F04-8482-6C7B00CD0F09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87230" y="-1051530"/>
            <a:ext cx="2752826" cy="3072835"/>
          </a:xfrm>
          <a:custGeom>
            <a:avLst/>
            <a:gdLst>
              <a:gd name="T0" fmla="*/ 0 w 3623"/>
              <a:gd name="T1" fmla="*/ 0 h 4320"/>
              <a:gd name="T2" fmla="*/ 0 w 3623"/>
              <a:gd name="T3" fmla="*/ 2227 h 4320"/>
              <a:gd name="T4" fmla="*/ 3623 w 3623"/>
              <a:gd name="T5" fmla="*/ 4320 h 4320"/>
              <a:gd name="T6" fmla="*/ 3623 w 3623"/>
              <a:gd name="T7" fmla="*/ 2092 h 4320"/>
              <a:gd name="T8" fmla="*/ 0 w 3623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3" h="4320">
                <a:moveTo>
                  <a:pt x="0" y="0"/>
                </a:moveTo>
                <a:lnTo>
                  <a:pt x="0" y="2227"/>
                </a:lnTo>
                <a:lnTo>
                  <a:pt x="3623" y="4320"/>
                </a:lnTo>
                <a:lnTo>
                  <a:pt x="3623" y="209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E305D62-724A-40CF-8023-74666C2551AC}"/>
              </a:ext>
            </a:extLst>
          </p:cNvPr>
          <p:cNvSpPr>
            <a:spLocks/>
          </p:cNvSpPr>
          <p:nvPr userDrawn="1"/>
        </p:nvSpPr>
        <p:spPr bwMode="auto">
          <a:xfrm flipH="1">
            <a:off x="538030" y="-852173"/>
            <a:ext cx="1984364" cy="2366119"/>
          </a:xfrm>
          <a:custGeom>
            <a:avLst/>
            <a:gdLst>
              <a:gd name="T0" fmla="*/ 0 w 3623"/>
              <a:gd name="T1" fmla="*/ 0 h 4320"/>
              <a:gd name="T2" fmla="*/ 0 w 3623"/>
              <a:gd name="T3" fmla="*/ 2227 h 4320"/>
              <a:gd name="T4" fmla="*/ 3623 w 3623"/>
              <a:gd name="T5" fmla="*/ 4320 h 4320"/>
              <a:gd name="T6" fmla="*/ 3623 w 3623"/>
              <a:gd name="T7" fmla="*/ 2092 h 4320"/>
              <a:gd name="T8" fmla="*/ 0 w 3623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3" h="4320">
                <a:moveTo>
                  <a:pt x="0" y="0"/>
                </a:moveTo>
                <a:lnTo>
                  <a:pt x="0" y="2227"/>
                </a:lnTo>
                <a:lnTo>
                  <a:pt x="3623" y="4320"/>
                </a:lnTo>
                <a:lnTo>
                  <a:pt x="3623" y="20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</p:txBody>
      </p:sp>
      <p:pic>
        <p:nvPicPr>
          <p:cNvPr id="9" name="Picture 8" descr="Picture 8">
            <a:extLst>
              <a:ext uri="{FF2B5EF4-FFF2-40B4-BE49-F238E27FC236}">
                <a16:creationId xmlns:a16="http://schemas.microsoft.com/office/drawing/2014/main" id="{55123C7C-D5AE-4AF4-A6B8-0A58929C79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516" y="6359648"/>
            <a:ext cx="1755276" cy="28902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traight Connector 7">
            <a:extLst>
              <a:ext uri="{FF2B5EF4-FFF2-40B4-BE49-F238E27FC236}">
                <a16:creationId xmlns:a16="http://schemas.microsoft.com/office/drawing/2014/main" id="{D51593AB-4F39-4F31-A3DC-306E627BE59F}"/>
              </a:ext>
            </a:extLst>
          </p:cNvPr>
          <p:cNvSpPr/>
          <p:nvPr userDrawn="1"/>
        </p:nvSpPr>
        <p:spPr>
          <a:xfrm flipH="1">
            <a:off x="11723665" y="691609"/>
            <a:ext cx="468338" cy="557147"/>
          </a:xfrm>
          <a:prstGeom prst="line">
            <a:avLst/>
          </a:prstGeom>
          <a:ln w="12700">
            <a:solidFill>
              <a:srgbClr val="F8F8F8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497647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BA6F0295-C80E-4D7E-808D-DA351FF32A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he-IL" smtClean="0"/>
              <a:t>‹#›</a:t>
            </a:fld>
            <a:endParaRPr lang="he-IL"/>
          </a:p>
        </p:txBody>
      </p:sp>
      <p:pic>
        <p:nvPicPr>
          <p:cNvPr id="9" name="Picture 8" descr="Picture 8">
            <a:extLst>
              <a:ext uri="{FF2B5EF4-FFF2-40B4-BE49-F238E27FC236}">
                <a16:creationId xmlns:a16="http://schemas.microsoft.com/office/drawing/2014/main" id="{55123C7C-D5AE-4AF4-A6B8-0A58929C79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516" y="6359648"/>
            <a:ext cx="1755276" cy="28902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traight Connector 7">
            <a:extLst>
              <a:ext uri="{FF2B5EF4-FFF2-40B4-BE49-F238E27FC236}">
                <a16:creationId xmlns:a16="http://schemas.microsoft.com/office/drawing/2014/main" id="{D51593AB-4F39-4F31-A3DC-306E627BE59F}"/>
              </a:ext>
            </a:extLst>
          </p:cNvPr>
          <p:cNvSpPr/>
          <p:nvPr userDrawn="1"/>
        </p:nvSpPr>
        <p:spPr>
          <a:xfrm flipH="1">
            <a:off x="11723665" y="691609"/>
            <a:ext cx="468338" cy="557147"/>
          </a:xfrm>
          <a:prstGeom prst="line">
            <a:avLst/>
          </a:prstGeom>
          <a:ln w="12700">
            <a:solidFill>
              <a:srgbClr val="F8F8F8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" name="Freeform: Shape 24">
            <a:extLst>
              <a:ext uri="{FF2B5EF4-FFF2-40B4-BE49-F238E27FC236}">
                <a16:creationId xmlns:a16="http://schemas.microsoft.com/office/drawing/2014/main" id="{AEE2E57B-5F33-4111-81F0-CD153755F6ED}"/>
              </a:ext>
            </a:extLst>
          </p:cNvPr>
          <p:cNvSpPr/>
          <p:nvPr userDrawn="1"/>
        </p:nvSpPr>
        <p:spPr>
          <a:xfrm>
            <a:off x="1" y="0"/>
            <a:ext cx="4887771" cy="6848279"/>
          </a:xfrm>
          <a:custGeom>
            <a:avLst/>
            <a:gdLst>
              <a:gd name="connsiteX0" fmla="*/ 0 w 4887771"/>
              <a:gd name="connsiteY0" fmla="*/ 0 h 6848279"/>
              <a:gd name="connsiteX1" fmla="*/ 1193928 w 4887771"/>
              <a:gd name="connsiteY1" fmla="*/ 0 h 6848279"/>
              <a:gd name="connsiteX2" fmla="*/ 4887771 w 4887771"/>
              <a:gd name="connsiteY2" fmla="*/ 2134960 h 6848279"/>
              <a:gd name="connsiteX3" fmla="*/ 4887771 w 4887771"/>
              <a:gd name="connsiteY3" fmla="*/ 6848279 h 6848279"/>
              <a:gd name="connsiteX4" fmla="*/ 4517967 w 4887771"/>
              <a:gd name="connsiteY4" fmla="*/ 6848279 h 6848279"/>
              <a:gd name="connsiteX5" fmla="*/ 0 w 4887771"/>
              <a:gd name="connsiteY5" fmla="*/ 4236994 h 6848279"/>
              <a:gd name="connsiteX6" fmla="*/ 0 w 4887771"/>
              <a:gd name="connsiteY6" fmla="*/ 0 h 684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87771" h="6848279">
                <a:moveTo>
                  <a:pt x="0" y="0"/>
                </a:moveTo>
                <a:lnTo>
                  <a:pt x="1193928" y="0"/>
                </a:lnTo>
                <a:lnTo>
                  <a:pt x="4887771" y="2134960"/>
                </a:lnTo>
                <a:lnTo>
                  <a:pt x="4887771" y="6848279"/>
                </a:lnTo>
                <a:lnTo>
                  <a:pt x="4517967" y="6848279"/>
                </a:lnTo>
                <a:lnTo>
                  <a:pt x="0" y="42369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35">
            <a:extLst>
              <a:ext uri="{FF2B5EF4-FFF2-40B4-BE49-F238E27FC236}">
                <a16:creationId xmlns:a16="http://schemas.microsoft.com/office/drawing/2014/main" id="{7DEB3217-DA39-4DD6-AFA8-5607B42E9A70}"/>
              </a:ext>
            </a:extLst>
          </p:cNvPr>
          <p:cNvSpPr/>
          <p:nvPr userDrawn="1"/>
        </p:nvSpPr>
        <p:spPr>
          <a:xfrm>
            <a:off x="1778000" y="1"/>
            <a:ext cx="9172329" cy="5295647"/>
          </a:xfrm>
          <a:custGeom>
            <a:avLst/>
            <a:gdLst>
              <a:gd name="connsiteX0" fmla="*/ 2816661 w 9172329"/>
              <a:gd name="connsiteY0" fmla="*/ 0 h 5295647"/>
              <a:gd name="connsiteX1" fmla="*/ 9172329 w 9172329"/>
              <a:gd name="connsiteY1" fmla="*/ 0 h 5295647"/>
              <a:gd name="connsiteX2" fmla="*/ 0 w 9172329"/>
              <a:gd name="connsiteY2" fmla="*/ 5295647 h 5295647"/>
              <a:gd name="connsiteX3" fmla="*/ 0 w 9172329"/>
              <a:gd name="connsiteY3" fmla="*/ 1626200 h 5295647"/>
              <a:gd name="connsiteX4" fmla="*/ 2816661 w 9172329"/>
              <a:gd name="connsiteY4" fmla="*/ 0 h 529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2329" h="5295647">
                <a:moveTo>
                  <a:pt x="2816661" y="0"/>
                </a:moveTo>
                <a:lnTo>
                  <a:pt x="9172329" y="0"/>
                </a:lnTo>
                <a:lnTo>
                  <a:pt x="0" y="5295647"/>
                </a:lnTo>
                <a:lnTo>
                  <a:pt x="0" y="1626200"/>
                </a:lnTo>
                <a:lnTo>
                  <a:pt x="2816661" y="0"/>
                </a:lnTo>
                <a:close/>
              </a:path>
            </a:pathLst>
          </a:custGeom>
          <a:solidFill>
            <a:schemeClr val="tx2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6185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BA6F0295-C80E-4D7E-808D-DA351FF32A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Straight Connector 7">
            <a:extLst>
              <a:ext uri="{FF2B5EF4-FFF2-40B4-BE49-F238E27FC236}">
                <a16:creationId xmlns:a16="http://schemas.microsoft.com/office/drawing/2014/main" id="{D51593AB-4F39-4F31-A3DC-306E627BE59F}"/>
              </a:ext>
            </a:extLst>
          </p:cNvPr>
          <p:cNvSpPr/>
          <p:nvPr userDrawn="1"/>
        </p:nvSpPr>
        <p:spPr>
          <a:xfrm flipH="1">
            <a:off x="11723665" y="691609"/>
            <a:ext cx="468338" cy="557147"/>
          </a:xfrm>
          <a:prstGeom prst="line">
            <a:avLst/>
          </a:prstGeom>
          <a:ln w="12700">
            <a:solidFill>
              <a:srgbClr val="F8F8F8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" name="Freeform: Shape 66">
            <a:extLst>
              <a:ext uri="{FF2B5EF4-FFF2-40B4-BE49-F238E27FC236}">
                <a16:creationId xmlns:a16="http://schemas.microsoft.com/office/drawing/2014/main" id="{47AC13F2-67CF-4E75-933E-1A624D8CAACE}"/>
              </a:ext>
            </a:extLst>
          </p:cNvPr>
          <p:cNvSpPr/>
          <p:nvPr userDrawn="1"/>
        </p:nvSpPr>
        <p:spPr>
          <a:xfrm>
            <a:off x="5120640" y="1052423"/>
            <a:ext cx="7071360" cy="5805577"/>
          </a:xfrm>
          <a:custGeom>
            <a:avLst/>
            <a:gdLst>
              <a:gd name="connsiteX0" fmla="*/ 0 w 7071360"/>
              <a:gd name="connsiteY0" fmla="*/ 0 h 5017890"/>
              <a:gd name="connsiteX1" fmla="*/ 7071360 w 7071360"/>
              <a:gd name="connsiteY1" fmla="*/ 0 h 5017890"/>
              <a:gd name="connsiteX2" fmla="*/ 7071360 w 7071360"/>
              <a:gd name="connsiteY2" fmla="*/ 5017890 h 5017890"/>
              <a:gd name="connsiteX3" fmla="*/ 2050060 w 7071360"/>
              <a:gd name="connsiteY3" fmla="*/ 5017890 h 5017890"/>
              <a:gd name="connsiteX4" fmla="*/ 0 w 7071360"/>
              <a:gd name="connsiteY4" fmla="*/ 3903628 h 5017890"/>
              <a:gd name="connsiteX5" fmla="*/ 0 w 7071360"/>
              <a:gd name="connsiteY5" fmla="*/ 0 h 501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71360" h="5017890">
                <a:moveTo>
                  <a:pt x="0" y="0"/>
                </a:moveTo>
                <a:lnTo>
                  <a:pt x="7071360" y="0"/>
                </a:lnTo>
                <a:lnTo>
                  <a:pt x="7071360" y="5017890"/>
                </a:lnTo>
                <a:lnTo>
                  <a:pt x="2050060" y="5017890"/>
                </a:lnTo>
                <a:lnTo>
                  <a:pt x="0" y="39036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56">
            <a:extLst>
              <a:ext uri="{FF2B5EF4-FFF2-40B4-BE49-F238E27FC236}">
                <a16:creationId xmlns:a16="http://schemas.microsoft.com/office/drawing/2014/main" id="{83FEC813-4E96-4442-884E-24DF86C8B51C}"/>
              </a:ext>
            </a:extLst>
          </p:cNvPr>
          <p:cNvSpPr/>
          <p:nvPr userDrawn="1"/>
        </p:nvSpPr>
        <p:spPr>
          <a:xfrm rot="1560520">
            <a:off x="-967600" y="127430"/>
            <a:ext cx="7141728" cy="3933338"/>
          </a:xfrm>
          <a:custGeom>
            <a:avLst/>
            <a:gdLst>
              <a:gd name="connsiteX0" fmla="*/ 0 w 7141728"/>
              <a:gd name="connsiteY0" fmla="*/ 879151 h 3313804"/>
              <a:gd name="connsiteX1" fmla="*/ 1517874 w 7141728"/>
              <a:gd name="connsiteY1" fmla="*/ 0 h 3313804"/>
              <a:gd name="connsiteX2" fmla="*/ 5222375 w 7141728"/>
              <a:gd name="connsiteY2" fmla="*/ 0 h 3313804"/>
              <a:gd name="connsiteX3" fmla="*/ 7141728 w 7141728"/>
              <a:gd name="connsiteY3" fmla="*/ 3313804 h 3313804"/>
              <a:gd name="connsiteX4" fmla="*/ 1410150 w 7141728"/>
              <a:gd name="connsiteY4" fmla="*/ 3313804 h 3313804"/>
              <a:gd name="connsiteX5" fmla="*/ 0 w 7141728"/>
              <a:gd name="connsiteY5" fmla="*/ 879151 h 3313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41728" h="3313804">
                <a:moveTo>
                  <a:pt x="0" y="879151"/>
                </a:moveTo>
                <a:lnTo>
                  <a:pt x="1517874" y="0"/>
                </a:lnTo>
                <a:lnTo>
                  <a:pt x="5222375" y="0"/>
                </a:lnTo>
                <a:lnTo>
                  <a:pt x="7141728" y="3313804"/>
                </a:lnTo>
                <a:lnTo>
                  <a:pt x="1410150" y="3313804"/>
                </a:lnTo>
                <a:lnTo>
                  <a:pt x="0" y="87915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58">
            <a:extLst>
              <a:ext uri="{FF2B5EF4-FFF2-40B4-BE49-F238E27FC236}">
                <a16:creationId xmlns:a16="http://schemas.microsoft.com/office/drawing/2014/main" id="{FC830739-B775-4800-84C6-A864E87F7AF7}"/>
              </a:ext>
            </a:extLst>
          </p:cNvPr>
          <p:cNvSpPr/>
          <p:nvPr userDrawn="1"/>
        </p:nvSpPr>
        <p:spPr>
          <a:xfrm>
            <a:off x="-13447" y="1840109"/>
            <a:ext cx="4959716" cy="5004000"/>
          </a:xfrm>
          <a:custGeom>
            <a:avLst/>
            <a:gdLst>
              <a:gd name="connsiteX0" fmla="*/ 4959716 w 4959716"/>
              <a:gd name="connsiteY0" fmla="*/ 0 h 5017891"/>
              <a:gd name="connsiteX1" fmla="*/ 4959716 w 4959716"/>
              <a:gd name="connsiteY1" fmla="*/ 3831595 h 5017891"/>
              <a:gd name="connsiteX2" fmla="*/ 2911551 w 4959716"/>
              <a:gd name="connsiteY2" fmla="*/ 5017891 h 5017891"/>
              <a:gd name="connsiteX3" fmla="*/ 0 w 4959716"/>
              <a:gd name="connsiteY3" fmla="*/ 5017891 h 5017891"/>
              <a:gd name="connsiteX4" fmla="*/ 0 w 4959716"/>
              <a:gd name="connsiteY4" fmla="*/ 2872665 h 5017891"/>
              <a:gd name="connsiteX5" fmla="*/ 4959716 w 4959716"/>
              <a:gd name="connsiteY5" fmla="*/ 0 h 501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9716" h="5017891">
                <a:moveTo>
                  <a:pt x="4959716" y="0"/>
                </a:moveTo>
                <a:lnTo>
                  <a:pt x="4959716" y="3831595"/>
                </a:lnTo>
                <a:lnTo>
                  <a:pt x="2911551" y="5017891"/>
                </a:lnTo>
                <a:lnTo>
                  <a:pt x="0" y="5017891"/>
                </a:lnTo>
                <a:lnTo>
                  <a:pt x="0" y="2872665"/>
                </a:lnTo>
                <a:lnTo>
                  <a:pt x="495971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Picture 8" descr="Picture 8">
            <a:extLst>
              <a:ext uri="{FF2B5EF4-FFF2-40B4-BE49-F238E27FC236}">
                <a16:creationId xmlns:a16="http://schemas.microsoft.com/office/drawing/2014/main" id="{55123C7C-D5AE-4AF4-A6B8-0A58929C79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3281" y="438483"/>
            <a:ext cx="1755276" cy="2890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48523444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‎1_3 x תבליטי תמונה ימי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81;p30"/>
          <p:cNvSpPr/>
          <p:nvPr/>
        </p:nvSpPr>
        <p:spPr>
          <a:xfrm>
            <a:off x="3050592" y="2030747"/>
            <a:ext cx="1508761" cy="1508761"/>
          </a:xfrm>
          <a:prstGeom prst="ellipse">
            <a:avLst/>
          </a:prstGeom>
          <a:solidFill>
            <a:srgbClr val="FEEAD6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Open Sans Hebrew"/>
              </a:defRPr>
            </a:pPr>
            <a:endParaRPr/>
          </a:p>
        </p:txBody>
      </p:sp>
      <p:sp>
        <p:nvSpPr>
          <p:cNvPr id="199" name="Google Shape;82;p30"/>
          <p:cNvSpPr/>
          <p:nvPr/>
        </p:nvSpPr>
        <p:spPr>
          <a:xfrm>
            <a:off x="5345060" y="2030747"/>
            <a:ext cx="1508761" cy="1508761"/>
          </a:xfrm>
          <a:prstGeom prst="ellipse">
            <a:avLst/>
          </a:prstGeom>
          <a:solidFill>
            <a:srgbClr val="FEEAD6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Open Sans Hebrew"/>
              </a:defRPr>
            </a:pPr>
            <a:endParaRPr/>
          </a:p>
        </p:txBody>
      </p:sp>
      <p:sp>
        <p:nvSpPr>
          <p:cNvPr id="200" name="Google Shape;83;p30"/>
          <p:cNvSpPr/>
          <p:nvPr/>
        </p:nvSpPr>
        <p:spPr>
          <a:xfrm>
            <a:off x="759110" y="2030747"/>
            <a:ext cx="1508762" cy="1508761"/>
          </a:xfrm>
          <a:prstGeom prst="ellipse">
            <a:avLst/>
          </a:prstGeom>
          <a:solidFill>
            <a:srgbClr val="FEEAD6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Open Sans Hebrew"/>
              </a:defRPr>
            </a:pPr>
            <a:endParaRPr/>
          </a:p>
        </p:txBody>
      </p:sp>
      <p:sp>
        <p:nvSpPr>
          <p:cNvPr id="201" name="Google Shape;84;p30"/>
          <p:cNvSpPr>
            <a:spLocks noGrp="1"/>
          </p:cNvSpPr>
          <p:nvPr>
            <p:ph type="pic" sz="quarter" idx="21"/>
          </p:nvPr>
        </p:nvSpPr>
        <p:spPr>
          <a:xfrm>
            <a:off x="1086454" y="2358090"/>
            <a:ext cx="854076" cy="8540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2" name="Google Shape;85;p30"/>
          <p:cNvSpPr>
            <a:spLocks noGrp="1"/>
          </p:cNvSpPr>
          <p:nvPr>
            <p:ph type="pic" sz="quarter" idx="22"/>
          </p:nvPr>
        </p:nvSpPr>
        <p:spPr>
          <a:xfrm>
            <a:off x="3380175" y="2358090"/>
            <a:ext cx="854076" cy="8540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3" name="Google Shape;86;p30"/>
          <p:cNvSpPr>
            <a:spLocks noGrp="1"/>
          </p:cNvSpPr>
          <p:nvPr>
            <p:ph type="pic" sz="quarter" idx="23"/>
          </p:nvPr>
        </p:nvSpPr>
        <p:spPr>
          <a:xfrm>
            <a:off x="5673897" y="2358090"/>
            <a:ext cx="854076" cy="8540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4" name="Google Shape;87;p30"/>
          <p:cNvSpPr/>
          <p:nvPr/>
        </p:nvSpPr>
        <p:spPr>
          <a:xfrm>
            <a:off x="7632649" y="86714"/>
            <a:ext cx="4472636" cy="668457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30980"/>
                </a:srgbClr>
              </a:gs>
            </a:gsLst>
            <a:lin ang="126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Open Sans Hebrew"/>
              </a:defRPr>
            </a:pPr>
            <a:endParaRPr/>
          </a:p>
        </p:txBody>
      </p:sp>
      <p:sp>
        <p:nvSpPr>
          <p:cNvPr id="205" name="Google Shape;88;p30"/>
          <p:cNvSpPr>
            <a:spLocks noGrp="1"/>
          </p:cNvSpPr>
          <p:nvPr>
            <p:ph type="pic" sz="half" idx="24"/>
          </p:nvPr>
        </p:nvSpPr>
        <p:spPr>
          <a:xfrm>
            <a:off x="7632649" y="86714"/>
            <a:ext cx="4472636" cy="647853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 dirty="0"/>
          </a:p>
        </p:txBody>
      </p:sp>
      <p:sp>
        <p:nvSpPr>
          <p:cNvPr id="206" name="מלל כותרת"/>
          <p:cNvSpPr txBox="1">
            <a:spLocks noGrp="1"/>
          </p:cNvSpPr>
          <p:nvPr>
            <p:ph type="title"/>
          </p:nvPr>
        </p:nvSpPr>
        <p:spPr>
          <a:xfrm>
            <a:off x="431999" y="431999"/>
            <a:ext cx="11340002" cy="432001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3F3F3F"/>
                </a:solidFill>
                <a:latin typeface="+mj-lt"/>
                <a:ea typeface="+mj-ea"/>
                <a:cs typeface="+mj-cs"/>
                <a:sym typeface="Open Sans Hebrew"/>
              </a:defRPr>
            </a:lvl1pPr>
          </a:lstStyle>
          <a:p>
            <a:r>
              <a:rPr dirty="0" err="1"/>
              <a:t>מלל</a:t>
            </a:r>
            <a:r>
              <a:rPr dirty="0"/>
              <a:t> </a:t>
            </a:r>
            <a:r>
              <a:rPr dirty="0" err="1"/>
              <a:t>כותרת</a:t>
            </a:r>
            <a:endParaRPr dirty="0"/>
          </a:p>
        </p:txBody>
      </p:sp>
      <p:sp>
        <p:nvSpPr>
          <p:cNvPr id="207" name="גוף רמה אחת…"/>
          <p:cNvSpPr txBox="1">
            <a:spLocks noGrp="1"/>
          </p:cNvSpPr>
          <p:nvPr>
            <p:ph type="body" sz="quarter" idx="1"/>
          </p:nvPr>
        </p:nvSpPr>
        <p:spPr>
          <a:xfrm>
            <a:off x="2726075" y="4688111"/>
            <a:ext cx="2160589" cy="900001"/>
          </a:xfrm>
          <a:prstGeom prst="rect">
            <a:avLst/>
          </a:prstGeom>
        </p:spPr>
        <p:txBody>
          <a:bodyPr lIns="0" tIns="0" rIns="0" bIns="0"/>
          <a:lstStyle>
            <a:lvl1pPr indent="0" algn="ctr">
              <a:lnSpc>
                <a:spcPct val="90000"/>
              </a:lnSpc>
              <a:buClrTx/>
              <a:buSzTx/>
              <a:buFontTx/>
              <a:buNone/>
              <a:defRPr sz="1600">
                <a:latin typeface="+mj-lt"/>
                <a:ea typeface="+mj-ea"/>
                <a:cs typeface="+mj-cs"/>
                <a:sym typeface="Open Sans Hebrew"/>
              </a:defRPr>
            </a:lvl1pPr>
            <a:lvl2pPr marL="876300" indent="-304800" algn="ctr">
              <a:lnSpc>
                <a:spcPct val="90000"/>
              </a:lnSpc>
              <a:buClrTx/>
              <a:buSzPts val="1600"/>
              <a:buFontTx/>
              <a:buChar char="•"/>
              <a:defRPr sz="1600">
                <a:latin typeface="+mj-lt"/>
                <a:ea typeface="+mj-ea"/>
                <a:cs typeface="+mj-cs"/>
                <a:sym typeface="Open Sans Hebrew"/>
              </a:defRPr>
            </a:lvl2pPr>
            <a:lvl3pPr marL="1333500" indent="-304800" algn="ctr">
              <a:lnSpc>
                <a:spcPct val="90000"/>
              </a:lnSpc>
              <a:buClrTx/>
              <a:buSzPts val="1600"/>
              <a:buFontTx/>
              <a:defRPr sz="1600">
                <a:latin typeface="+mj-lt"/>
                <a:ea typeface="+mj-ea"/>
                <a:cs typeface="+mj-cs"/>
                <a:sym typeface="Open Sans Hebrew"/>
              </a:defRPr>
            </a:lvl3pPr>
            <a:lvl4pPr marL="1790700" indent="-304800" algn="ctr">
              <a:lnSpc>
                <a:spcPct val="90000"/>
              </a:lnSpc>
              <a:buClrTx/>
              <a:buSzPts val="1600"/>
              <a:buFontTx/>
              <a:defRPr sz="1600">
                <a:latin typeface="+mj-lt"/>
                <a:ea typeface="+mj-ea"/>
                <a:cs typeface="+mj-cs"/>
                <a:sym typeface="Open Sans Hebrew"/>
              </a:defRPr>
            </a:lvl4pPr>
            <a:lvl5pPr marL="2247900" indent="-304800" algn="ctr">
              <a:lnSpc>
                <a:spcPct val="90000"/>
              </a:lnSpc>
              <a:buClrTx/>
              <a:buSzPts val="1600"/>
              <a:buFontTx/>
              <a:defRPr sz="1600">
                <a:latin typeface="+mj-lt"/>
                <a:ea typeface="+mj-ea"/>
                <a:cs typeface="+mj-cs"/>
                <a:sym typeface="Open Sans Hebrew"/>
              </a:defRPr>
            </a:lvl5pPr>
          </a:lstStyle>
          <a:p>
            <a:r>
              <a:rPr dirty="0" err="1"/>
              <a:t>גוף</a:t>
            </a:r>
            <a:r>
              <a:rPr dirty="0"/>
              <a:t> </a:t>
            </a:r>
            <a:r>
              <a:rPr dirty="0" err="1"/>
              <a:t>רמה</a:t>
            </a:r>
            <a:r>
              <a:rPr dirty="0"/>
              <a:t> </a:t>
            </a:r>
            <a:r>
              <a:rPr dirty="0" err="1"/>
              <a:t>אחת</a:t>
            </a:r>
            <a:endParaRPr dirty="0"/>
          </a:p>
          <a:p>
            <a:pPr lvl="1"/>
            <a:r>
              <a:rPr dirty="0" err="1"/>
              <a:t>גוף</a:t>
            </a:r>
            <a:r>
              <a:rPr dirty="0"/>
              <a:t> </a:t>
            </a:r>
            <a:r>
              <a:rPr dirty="0" err="1"/>
              <a:t>רמה</a:t>
            </a:r>
            <a:r>
              <a:rPr dirty="0"/>
              <a:t> </a:t>
            </a:r>
            <a:r>
              <a:rPr dirty="0" err="1"/>
              <a:t>שתיים</a:t>
            </a:r>
            <a:endParaRPr dirty="0"/>
          </a:p>
          <a:p>
            <a:pPr lvl="2"/>
            <a:r>
              <a:rPr dirty="0" err="1"/>
              <a:t>גוף</a:t>
            </a:r>
            <a:r>
              <a:rPr dirty="0"/>
              <a:t> </a:t>
            </a:r>
            <a:r>
              <a:rPr dirty="0" err="1"/>
              <a:t>רמה</a:t>
            </a:r>
            <a:r>
              <a:rPr dirty="0"/>
              <a:t> </a:t>
            </a:r>
            <a:r>
              <a:rPr dirty="0" err="1"/>
              <a:t>שלוש</a:t>
            </a:r>
            <a:endParaRPr dirty="0"/>
          </a:p>
          <a:p>
            <a:pPr lvl="3"/>
            <a:r>
              <a:rPr dirty="0" err="1"/>
              <a:t>גוף</a:t>
            </a:r>
            <a:r>
              <a:rPr dirty="0"/>
              <a:t> </a:t>
            </a:r>
            <a:r>
              <a:rPr dirty="0" err="1"/>
              <a:t>רמה</a:t>
            </a:r>
            <a:r>
              <a:rPr dirty="0"/>
              <a:t> </a:t>
            </a:r>
            <a:r>
              <a:rPr dirty="0" err="1"/>
              <a:t>ארבע</a:t>
            </a:r>
            <a:endParaRPr dirty="0"/>
          </a:p>
          <a:p>
            <a:pPr lvl="4"/>
            <a:r>
              <a:rPr dirty="0" err="1"/>
              <a:t>גוף</a:t>
            </a:r>
            <a:r>
              <a:rPr dirty="0"/>
              <a:t> </a:t>
            </a:r>
            <a:r>
              <a:rPr dirty="0" err="1"/>
              <a:t>רמה</a:t>
            </a:r>
            <a:r>
              <a:rPr dirty="0"/>
              <a:t> </a:t>
            </a:r>
            <a:r>
              <a:rPr dirty="0" err="1"/>
              <a:t>חמש</a:t>
            </a:r>
            <a:endParaRPr dirty="0"/>
          </a:p>
        </p:txBody>
      </p:sp>
      <p:sp>
        <p:nvSpPr>
          <p:cNvPr id="208" name="Google Shape;92;p30"/>
          <p:cNvSpPr txBox="1">
            <a:spLocks noGrp="1"/>
          </p:cNvSpPr>
          <p:nvPr>
            <p:ph type="body" sz="quarter" idx="25"/>
          </p:nvPr>
        </p:nvSpPr>
        <p:spPr>
          <a:xfrm>
            <a:off x="5020543" y="4688111"/>
            <a:ext cx="2160589" cy="900001"/>
          </a:xfrm>
          <a:prstGeom prst="rect">
            <a:avLst/>
          </a:prstGeom>
        </p:spPr>
        <p:txBody>
          <a:bodyPr lIns="0" tIns="0" rIns="0" bIns="0"/>
          <a:lstStyle/>
          <a:p>
            <a:pPr indent="0" algn="ctr" rtl="0">
              <a:lnSpc>
                <a:spcPct val="90000"/>
              </a:lnSpc>
              <a:buClrTx/>
              <a:buSzTx/>
              <a:buFontTx/>
              <a:buNone/>
              <a:defRPr sz="1600">
                <a:latin typeface="+mj-lt"/>
                <a:ea typeface="+mj-ea"/>
                <a:cs typeface="+mj-cs"/>
                <a:sym typeface="Open Sans Hebrew"/>
              </a:defRPr>
            </a:pPr>
            <a:endParaRPr/>
          </a:p>
        </p:txBody>
      </p:sp>
      <p:sp>
        <p:nvSpPr>
          <p:cNvPr id="209" name="Google Shape;93;p30"/>
          <p:cNvSpPr txBox="1">
            <a:spLocks noGrp="1"/>
          </p:cNvSpPr>
          <p:nvPr>
            <p:ph type="body" sz="quarter" idx="26"/>
          </p:nvPr>
        </p:nvSpPr>
        <p:spPr>
          <a:xfrm>
            <a:off x="431800" y="3926333"/>
            <a:ext cx="2160000" cy="504001"/>
          </a:xfrm>
          <a:prstGeom prst="rect">
            <a:avLst/>
          </a:prstGeom>
        </p:spPr>
        <p:txBody>
          <a:bodyPr lIns="0" tIns="0" rIns="0" bIns="0"/>
          <a:lstStyle/>
          <a:p>
            <a:pPr indent="0" algn="ctr" rtl="0">
              <a:lnSpc>
                <a:spcPct val="90000"/>
              </a:lnSpc>
              <a:buClrTx/>
              <a:buSzTx/>
              <a:buFontTx/>
              <a:buNone/>
              <a:defRPr b="1">
                <a:latin typeface="+mj-lt"/>
                <a:ea typeface="+mj-ea"/>
                <a:cs typeface="+mj-cs"/>
                <a:sym typeface="Open Sans Hebrew"/>
              </a:defRPr>
            </a:pPr>
            <a:endParaRPr/>
          </a:p>
        </p:txBody>
      </p:sp>
      <p:sp>
        <p:nvSpPr>
          <p:cNvPr id="210" name="Google Shape;94;p30"/>
          <p:cNvSpPr txBox="1">
            <a:spLocks noGrp="1"/>
          </p:cNvSpPr>
          <p:nvPr>
            <p:ph type="body" sz="quarter" idx="27"/>
          </p:nvPr>
        </p:nvSpPr>
        <p:spPr>
          <a:xfrm>
            <a:off x="2726076" y="3926335"/>
            <a:ext cx="2160587" cy="504001"/>
          </a:xfrm>
          <a:prstGeom prst="rect">
            <a:avLst/>
          </a:prstGeom>
        </p:spPr>
        <p:txBody>
          <a:bodyPr lIns="0" tIns="0" rIns="0" bIns="0"/>
          <a:lstStyle/>
          <a:p>
            <a:pPr indent="0" algn="ctr" rtl="0">
              <a:lnSpc>
                <a:spcPct val="90000"/>
              </a:lnSpc>
              <a:buClrTx/>
              <a:buSzTx/>
              <a:buFontTx/>
              <a:buNone/>
              <a:defRPr b="1">
                <a:latin typeface="+mj-lt"/>
                <a:ea typeface="+mj-ea"/>
                <a:cs typeface="+mj-cs"/>
                <a:sym typeface="Open Sans Hebrew"/>
              </a:defRPr>
            </a:pPr>
            <a:endParaRPr dirty="0"/>
          </a:p>
        </p:txBody>
      </p:sp>
      <p:sp>
        <p:nvSpPr>
          <p:cNvPr id="211" name="Google Shape;95;p30"/>
          <p:cNvSpPr txBox="1">
            <a:spLocks noGrp="1"/>
          </p:cNvSpPr>
          <p:nvPr>
            <p:ph type="body" sz="quarter" idx="28"/>
          </p:nvPr>
        </p:nvSpPr>
        <p:spPr>
          <a:xfrm>
            <a:off x="5020543" y="3926335"/>
            <a:ext cx="2160589" cy="504001"/>
          </a:xfrm>
          <a:prstGeom prst="rect">
            <a:avLst/>
          </a:prstGeom>
        </p:spPr>
        <p:txBody>
          <a:bodyPr lIns="0" tIns="0" rIns="0" bIns="0"/>
          <a:lstStyle/>
          <a:p>
            <a:pPr indent="0" algn="ctr" rtl="0">
              <a:lnSpc>
                <a:spcPct val="90000"/>
              </a:lnSpc>
              <a:buClrTx/>
              <a:buSzTx/>
              <a:buFontTx/>
              <a:buNone/>
              <a:defRPr b="1">
                <a:latin typeface="+mj-lt"/>
                <a:ea typeface="+mj-ea"/>
                <a:cs typeface="+mj-cs"/>
                <a:sym typeface="Open Sans Hebrew"/>
              </a:defRPr>
            </a:pPr>
            <a:endParaRPr dirty="0"/>
          </a:p>
        </p:txBody>
      </p:sp>
      <p:sp>
        <p:nvSpPr>
          <p:cNvPr id="212" name="Google Shape;96;p30"/>
          <p:cNvSpPr txBox="1">
            <a:spLocks noGrp="1"/>
          </p:cNvSpPr>
          <p:nvPr>
            <p:ph type="body" sz="quarter" idx="29"/>
          </p:nvPr>
        </p:nvSpPr>
        <p:spPr>
          <a:xfrm>
            <a:off x="432094" y="4683350"/>
            <a:ext cx="2160001" cy="900001"/>
          </a:xfrm>
          <a:prstGeom prst="rect">
            <a:avLst/>
          </a:prstGeom>
        </p:spPr>
        <p:txBody>
          <a:bodyPr lIns="0" tIns="0" rIns="0" bIns="0"/>
          <a:lstStyle/>
          <a:p>
            <a:pPr indent="0" algn="ctr" rtl="0">
              <a:lnSpc>
                <a:spcPct val="90000"/>
              </a:lnSpc>
              <a:buClrTx/>
              <a:buSzTx/>
              <a:buFontTx/>
              <a:buNone/>
              <a:defRPr sz="1600">
                <a:latin typeface="+mj-lt"/>
                <a:ea typeface="+mj-ea"/>
                <a:cs typeface="+mj-cs"/>
                <a:sym typeface="Open Sans Hebrew"/>
              </a:defRPr>
            </a:pPr>
            <a:endParaRPr/>
          </a:p>
        </p:txBody>
      </p:sp>
      <p:sp>
        <p:nvSpPr>
          <p:cNvPr id="213" name="Google Shape;97;p30"/>
          <p:cNvSpPr/>
          <p:nvPr/>
        </p:nvSpPr>
        <p:spPr>
          <a:xfrm rot="1361023">
            <a:off x="11394971" y="6053792"/>
            <a:ext cx="634796" cy="6347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326"/>
                </a:moveTo>
                <a:lnTo>
                  <a:pt x="6326" y="0"/>
                </a:lnTo>
                <a:lnTo>
                  <a:pt x="15274" y="0"/>
                </a:lnTo>
                <a:lnTo>
                  <a:pt x="21600" y="6326"/>
                </a:lnTo>
                <a:lnTo>
                  <a:pt x="21600" y="15274"/>
                </a:lnTo>
                <a:lnTo>
                  <a:pt x="15274" y="21600"/>
                </a:lnTo>
                <a:lnTo>
                  <a:pt x="6326" y="21600"/>
                </a:lnTo>
                <a:lnTo>
                  <a:pt x="0" y="15274"/>
                </a:lnTo>
                <a:close/>
              </a:path>
            </a:pathLst>
          </a:custGeom>
          <a:ln>
            <a:solidFill>
              <a:srgbClr val="D8D8D8"/>
            </a:solidFill>
            <a:miter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Open Sans Hebrew"/>
              </a:defRPr>
            </a:pPr>
            <a:endParaRPr/>
          </a:p>
        </p:txBody>
      </p:sp>
      <p:sp>
        <p:nvSpPr>
          <p:cNvPr id="214" name="Google Shape;98;p30"/>
          <p:cNvSpPr/>
          <p:nvPr/>
        </p:nvSpPr>
        <p:spPr>
          <a:xfrm>
            <a:off x="11533871" y="6185901"/>
            <a:ext cx="73517" cy="73517"/>
          </a:xfrm>
          <a:prstGeom prst="ellipse">
            <a:avLst/>
          </a:prstGeom>
          <a:solidFill>
            <a:srgbClr val="C1DF87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chemeClr val="accent1"/>
                </a:solidFill>
                <a:latin typeface="+mj-lt"/>
                <a:ea typeface="+mj-ea"/>
                <a:cs typeface="+mj-cs"/>
                <a:sym typeface="Open Sans Hebrew"/>
              </a:defRPr>
            </a:pPr>
            <a:endParaRPr/>
          </a:p>
        </p:txBody>
      </p:sp>
      <p:sp>
        <p:nvSpPr>
          <p:cNvPr id="215" name="Google Shape;99;p30"/>
          <p:cNvSpPr/>
          <p:nvPr/>
        </p:nvSpPr>
        <p:spPr>
          <a:xfrm>
            <a:off x="11892084" y="6561525"/>
            <a:ext cx="100441" cy="100441"/>
          </a:xfrm>
          <a:prstGeom prst="ellipse">
            <a:avLst/>
          </a:prstGeom>
          <a:solidFill>
            <a:srgbClr val="749A28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Open Sans Hebrew"/>
              </a:defRPr>
            </a:pPr>
            <a:endParaRPr/>
          </a:p>
        </p:txBody>
      </p:sp>
      <p:sp>
        <p:nvSpPr>
          <p:cNvPr id="216" name="Google Shape;100;p30"/>
          <p:cNvSpPr/>
          <p:nvPr/>
        </p:nvSpPr>
        <p:spPr>
          <a:xfrm>
            <a:off x="11342875" y="5990144"/>
            <a:ext cx="260513" cy="260513"/>
          </a:xfrm>
          <a:prstGeom prst="ellipse">
            <a:avLst/>
          </a:prstGeom>
          <a:ln>
            <a:solidFill>
              <a:srgbClr val="D8D8D8"/>
            </a:solidFill>
            <a:miter/>
          </a:ln>
        </p:spPr>
        <p:txBody>
          <a:bodyPr lIns="45719" rIns="45719" anchor="ctr"/>
          <a:lstStyle/>
          <a:p>
            <a:pPr algn="ctr" rtl="0">
              <a:defRPr>
                <a:solidFill>
                  <a:schemeClr val="accent1"/>
                </a:solidFill>
                <a:latin typeface="+mj-lt"/>
                <a:ea typeface="+mj-ea"/>
                <a:cs typeface="+mj-cs"/>
                <a:sym typeface="Open Sans Hebrew"/>
              </a:defRPr>
            </a:pPr>
            <a:endParaRPr/>
          </a:p>
        </p:txBody>
      </p:sp>
      <p:sp>
        <p:nvSpPr>
          <p:cNvPr id="217" name="מספר שקף"/>
          <p:cNvSpPr txBox="1">
            <a:spLocks noGrp="1"/>
          </p:cNvSpPr>
          <p:nvPr>
            <p:ph type="sldNum" sz="quarter" idx="2"/>
          </p:nvPr>
        </p:nvSpPr>
        <p:spPr>
          <a:xfrm>
            <a:off x="11496368" y="6277527"/>
            <a:ext cx="432001" cy="187326"/>
          </a:xfrm>
          <a:prstGeom prst="rect">
            <a:avLst/>
          </a:prstGeom>
          <a:ln w="9525">
            <a:solidFill>
              <a:srgbClr val="F7921C"/>
            </a:solidFill>
            <a:round/>
          </a:ln>
        </p:spPr>
        <p:txBody>
          <a:bodyPr wrap="square" lIns="0" tIns="0" rIns="0" bIns="0"/>
          <a:lstStyle>
            <a:lvl1pPr>
              <a:defRPr b="1" i="1">
                <a:solidFill>
                  <a:srgbClr val="58595B"/>
                </a:solidFill>
                <a:latin typeface="+mj-lt"/>
                <a:ea typeface="+mj-ea"/>
                <a:cs typeface="+mj-cs"/>
                <a:sym typeface="Open Sans Hebre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: Shape 27"/>
          <p:cNvSpPr/>
          <p:nvPr/>
        </p:nvSpPr>
        <p:spPr>
          <a:xfrm>
            <a:off x="0" y="168567"/>
            <a:ext cx="2457691" cy="51211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5985"/>
                </a:lnTo>
                <a:lnTo>
                  <a:pt x="21600" y="21600"/>
                </a:lnTo>
                <a:lnTo>
                  <a:pt x="0" y="156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1" name="Freeform: Shape 31"/>
          <p:cNvSpPr/>
          <p:nvPr/>
        </p:nvSpPr>
        <p:spPr>
          <a:xfrm>
            <a:off x="0" y="1568299"/>
            <a:ext cx="2448000" cy="51211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5615"/>
                </a:lnTo>
                <a:lnTo>
                  <a:pt x="0" y="21600"/>
                </a:lnTo>
                <a:lnTo>
                  <a:pt x="0" y="5985"/>
                </a:lnTo>
                <a:lnTo>
                  <a:pt x="2160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r="-396"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" name="Rectangle 11"/>
          <p:cNvSpPr/>
          <p:nvPr/>
        </p:nvSpPr>
        <p:spPr>
          <a:xfrm>
            <a:off x="2573437" y="1568299"/>
            <a:ext cx="9618564" cy="3721402"/>
          </a:xfrm>
          <a:prstGeom prst="rect">
            <a:avLst/>
          </a:prstGeom>
          <a:gradFill>
            <a:gsLst>
              <a:gs pos="0">
                <a:schemeClr val="accent2"/>
              </a:gs>
              <a:gs pos="86000">
                <a:schemeClr val="accent1"/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" name="גוף רמה אחת…"/>
          <p:cNvSpPr txBox="1">
            <a:spLocks noGrp="1"/>
          </p:cNvSpPr>
          <p:nvPr>
            <p:ph type="body" sz="quarter" idx="1"/>
          </p:nvPr>
        </p:nvSpPr>
        <p:spPr>
          <a:xfrm>
            <a:off x="2880360" y="3647876"/>
            <a:ext cx="8778241" cy="74124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45720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91440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3pPr>
            <a:lvl4pPr marL="0" indent="137160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1828800"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rPr dirty="0" err="1"/>
              <a:t>גוף</a:t>
            </a:r>
            <a:r>
              <a:rPr dirty="0"/>
              <a:t> </a:t>
            </a:r>
            <a:r>
              <a:rPr dirty="0" err="1"/>
              <a:t>רמה</a:t>
            </a:r>
            <a:r>
              <a:rPr dirty="0"/>
              <a:t> </a:t>
            </a:r>
            <a:r>
              <a:rPr dirty="0" err="1"/>
              <a:t>אחת</a:t>
            </a:r>
            <a:endParaRPr dirty="0"/>
          </a:p>
          <a:p>
            <a:pPr lvl="1"/>
            <a:r>
              <a:rPr dirty="0" err="1"/>
              <a:t>גוף</a:t>
            </a:r>
            <a:r>
              <a:rPr dirty="0"/>
              <a:t> </a:t>
            </a:r>
            <a:r>
              <a:rPr dirty="0" err="1"/>
              <a:t>רמה</a:t>
            </a:r>
            <a:r>
              <a:rPr dirty="0"/>
              <a:t> </a:t>
            </a:r>
            <a:r>
              <a:rPr dirty="0" err="1"/>
              <a:t>שתיים</a:t>
            </a:r>
            <a:endParaRPr dirty="0"/>
          </a:p>
          <a:p>
            <a:pPr lvl="2"/>
            <a:r>
              <a:rPr dirty="0" err="1"/>
              <a:t>גוף</a:t>
            </a:r>
            <a:r>
              <a:rPr dirty="0"/>
              <a:t> </a:t>
            </a:r>
            <a:r>
              <a:rPr dirty="0" err="1"/>
              <a:t>רמה</a:t>
            </a:r>
            <a:r>
              <a:rPr dirty="0"/>
              <a:t> </a:t>
            </a:r>
            <a:r>
              <a:rPr dirty="0" err="1"/>
              <a:t>שלוש</a:t>
            </a:r>
            <a:endParaRPr dirty="0"/>
          </a:p>
          <a:p>
            <a:pPr lvl="3"/>
            <a:r>
              <a:rPr dirty="0" err="1"/>
              <a:t>גוף</a:t>
            </a:r>
            <a:r>
              <a:rPr dirty="0"/>
              <a:t> </a:t>
            </a:r>
            <a:r>
              <a:rPr dirty="0" err="1"/>
              <a:t>רמה</a:t>
            </a:r>
            <a:r>
              <a:rPr dirty="0"/>
              <a:t> </a:t>
            </a:r>
            <a:r>
              <a:rPr dirty="0" err="1"/>
              <a:t>ארבע</a:t>
            </a:r>
            <a:endParaRPr dirty="0"/>
          </a:p>
          <a:p>
            <a:pPr lvl="4"/>
            <a:r>
              <a:rPr dirty="0" err="1"/>
              <a:t>גוף</a:t>
            </a:r>
            <a:r>
              <a:rPr dirty="0"/>
              <a:t> </a:t>
            </a:r>
            <a:r>
              <a:rPr dirty="0" err="1"/>
              <a:t>רמה</a:t>
            </a:r>
            <a:r>
              <a:rPr dirty="0"/>
              <a:t> </a:t>
            </a:r>
            <a:r>
              <a:rPr dirty="0" err="1"/>
              <a:t>חמש</a:t>
            </a:r>
            <a:endParaRPr dirty="0"/>
          </a:p>
        </p:txBody>
      </p:sp>
      <p:pic>
        <p:nvPicPr>
          <p:cNvPr id="7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8938" y="510409"/>
            <a:ext cx="2546135" cy="41924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059C9F9A-8958-4971-9F10-C0BEE82A70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he-IL" smtClean="0"/>
              <a:t>‹#›</a:t>
            </a:fld>
            <a:endParaRPr lang="he-IL" dirty="0"/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212AD24A-9CC2-42C7-9CBB-3349BAA42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12" name="Straight Connector 13">
            <a:extLst>
              <a:ext uri="{FF2B5EF4-FFF2-40B4-BE49-F238E27FC236}">
                <a16:creationId xmlns:a16="http://schemas.microsoft.com/office/drawing/2014/main" id="{D135F8CB-9237-4F45-8B29-58AA92E677D6}"/>
              </a:ext>
            </a:extLst>
          </p:cNvPr>
          <p:cNvSpPr/>
          <p:nvPr userDrawn="1"/>
        </p:nvSpPr>
        <p:spPr>
          <a:xfrm flipH="1">
            <a:off x="11723665" y="333495"/>
            <a:ext cx="468338" cy="557147"/>
          </a:xfrm>
          <a:prstGeom prst="line">
            <a:avLst/>
          </a:prstGeom>
          <a:ln w="12700">
            <a:solidFill>
              <a:srgbClr val="58595B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3" name="Picture 8" descr="Picture 8">
            <a:extLst>
              <a:ext uri="{FF2B5EF4-FFF2-40B4-BE49-F238E27FC236}">
                <a16:creationId xmlns:a16="http://schemas.microsoft.com/office/drawing/2014/main" id="{309B667B-0F2B-44A5-8E28-9086D70341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7862" y="6391219"/>
            <a:ext cx="1755276" cy="2890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מלל כותרת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מלל כותרת</a:t>
            </a:r>
          </a:p>
        </p:txBody>
      </p:sp>
      <p:sp>
        <p:nvSpPr>
          <p:cNvPr id="148" name="גוף רמה אחת…"/>
          <p:cNvSpPr txBox="1">
            <a:spLocks noGrp="1"/>
          </p:cNvSpPr>
          <p:nvPr>
            <p:ph type="body" idx="1"/>
          </p:nvPr>
        </p:nvSpPr>
        <p:spPr>
          <a:xfrm>
            <a:off x="800100" y="1701164"/>
            <a:ext cx="10725016" cy="4499611"/>
          </a:xfrm>
          <a:prstGeom prst="rect">
            <a:avLst/>
          </a:prstGeom>
        </p:spPr>
        <p:txBody>
          <a:bodyPr/>
          <a:lstStyle/>
          <a:p>
            <a:r>
              <a:t>גוף רמה אחת</a:t>
            </a:r>
          </a:p>
          <a:p>
            <a:pPr lvl="1"/>
            <a:r>
              <a:t>גוף רמה שתיים</a:t>
            </a:r>
          </a:p>
          <a:p>
            <a:pPr lvl="2"/>
            <a:r>
              <a:t>גוף רמה שלוש</a:t>
            </a:r>
          </a:p>
          <a:p>
            <a:pPr lvl="3"/>
            <a:r>
              <a:t>גוף רמה ארבע</a:t>
            </a:r>
          </a:p>
          <a:p>
            <a:pPr lvl="4"/>
            <a:r>
              <a:t>גוף רמה חמש</a:t>
            </a:r>
          </a:p>
        </p:txBody>
      </p:sp>
      <p:sp>
        <p:nvSpPr>
          <p:cNvPr id="149" name="מספר שקף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50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800100" y="987646"/>
            <a:ext cx="10725150" cy="350203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rtl="0">
              <a:buClrTx/>
              <a:buSzTx/>
              <a:buFontTx/>
              <a:buNone/>
              <a:defRPr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B32FEB64-0C87-4A97-B774-577536F0387C}"/>
              </a:ext>
            </a:extLst>
          </p:cNvPr>
          <p:cNvSpPr>
            <a:spLocks/>
          </p:cNvSpPr>
          <p:nvPr userDrawn="1"/>
        </p:nvSpPr>
        <p:spPr bwMode="auto">
          <a:xfrm>
            <a:off x="-548651" y="-1063656"/>
            <a:ext cx="2430802" cy="2898443"/>
          </a:xfrm>
          <a:custGeom>
            <a:avLst/>
            <a:gdLst>
              <a:gd name="T0" fmla="*/ 0 w 3623"/>
              <a:gd name="T1" fmla="*/ 0 h 4320"/>
              <a:gd name="T2" fmla="*/ 0 w 3623"/>
              <a:gd name="T3" fmla="*/ 2227 h 4320"/>
              <a:gd name="T4" fmla="*/ 3623 w 3623"/>
              <a:gd name="T5" fmla="*/ 4320 h 4320"/>
              <a:gd name="T6" fmla="*/ 3623 w 3623"/>
              <a:gd name="T7" fmla="*/ 2092 h 4320"/>
              <a:gd name="T8" fmla="*/ 0 w 3623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3" h="4320">
                <a:moveTo>
                  <a:pt x="0" y="0"/>
                </a:moveTo>
                <a:lnTo>
                  <a:pt x="0" y="2227"/>
                </a:lnTo>
                <a:lnTo>
                  <a:pt x="3623" y="4320"/>
                </a:lnTo>
                <a:lnTo>
                  <a:pt x="3623" y="209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E905665-26F3-4D91-AF86-5C5F4436E9E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666750" y="-1227661"/>
            <a:ext cx="1984364" cy="2366119"/>
          </a:xfrm>
          <a:custGeom>
            <a:avLst/>
            <a:gdLst>
              <a:gd name="T0" fmla="*/ 0 w 3623"/>
              <a:gd name="T1" fmla="*/ 0 h 4320"/>
              <a:gd name="T2" fmla="*/ 0 w 3623"/>
              <a:gd name="T3" fmla="*/ 2227 h 4320"/>
              <a:gd name="T4" fmla="*/ 3623 w 3623"/>
              <a:gd name="T5" fmla="*/ 4320 h 4320"/>
              <a:gd name="T6" fmla="*/ 3623 w 3623"/>
              <a:gd name="T7" fmla="*/ 2092 h 4320"/>
              <a:gd name="T8" fmla="*/ 0 w 3623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3" h="4320">
                <a:moveTo>
                  <a:pt x="0" y="0"/>
                </a:moveTo>
                <a:lnTo>
                  <a:pt x="0" y="2227"/>
                </a:lnTo>
                <a:lnTo>
                  <a:pt x="3623" y="4320"/>
                </a:lnTo>
                <a:lnTo>
                  <a:pt x="3623" y="2092"/>
                </a:lnTo>
                <a:lnTo>
                  <a:pt x="0" y="0"/>
                </a:lnTo>
                <a:close/>
              </a:path>
            </a:pathLst>
          </a:custGeom>
          <a:solidFill>
            <a:srgbClr val="77787B">
              <a:alpha val="81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8678866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מלל כותרת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מלל כותרת</a:t>
            </a:r>
          </a:p>
        </p:txBody>
      </p:sp>
      <p:sp>
        <p:nvSpPr>
          <p:cNvPr id="148" name="גוף רמה אחת…"/>
          <p:cNvSpPr txBox="1">
            <a:spLocks noGrp="1"/>
          </p:cNvSpPr>
          <p:nvPr>
            <p:ph type="body" idx="1"/>
          </p:nvPr>
        </p:nvSpPr>
        <p:spPr>
          <a:xfrm>
            <a:off x="800100" y="1701164"/>
            <a:ext cx="10725016" cy="4499611"/>
          </a:xfrm>
          <a:prstGeom prst="rect">
            <a:avLst/>
          </a:prstGeom>
        </p:spPr>
        <p:txBody>
          <a:bodyPr/>
          <a:lstStyle/>
          <a:p>
            <a:r>
              <a:t>גוף רמה אחת</a:t>
            </a:r>
          </a:p>
          <a:p>
            <a:pPr lvl="1"/>
            <a:r>
              <a:t>גוף רמה שתיים</a:t>
            </a:r>
          </a:p>
          <a:p>
            <a:pPr lvl="2"/>
            <a:r>
              <a:t>גוף רמה שלוש</a:t>
            </a:r>
          </a:p>
          <a:p>
            <a:pPr lvl="3"/>
            <a:r>
              <a:t>גוף רמה ארבע</a:t>
            </a:r>
          </a:p>
          <a:p>
            <a:pPr lvl="4"/>
            <a:r>
              <a:t>גוף רמה חמש</a:t>
            </a:r>
          </a:p>
        </p:txBody>
      </p:sp>
      <p:sp>
        <p:nvSpPr>
          <p:cNvPr id="149" name="מספר שקף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50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800100" y="987646"/>
            <a:ext cx="10725150" cy="350203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rtl="0">
              <a:buClrTx/>
              <a:buSzTx/>
              <a:buFontTx/>
              <a:buNone/>
              <a:defRPr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B32FEB64-0C87-4A97-B774-577536F0387C}"/>
              </a:ext>
            </a:extLst>
          </p:cNvPr>
          <p:cNvSpPr>
            <a:spLocks/>
          </p:cNvSpPr>
          <p:nvPr userDrawn="1"/>
        </p:nvSpPr>
        <p:spPr bwMode="auto">
          <a:xfrm>
            <a:off x="-548651" y="-1063656"/>
            <a:ext cx="2430802" cy="2898443"/>
          </a:xfrm>
          <a:custGeom>
            <a:avLst/>
            <a:gdLst>
              <a:gd name="T0" fmla="*/ 0 w 3623"/>
              <a:gd name="T1" fmla="*/ 0 h 4320"/>
              <a:gd name="T2" fmla="*/ 0 w 3623"/>
              <a:gd name="T3" fmla="*/ 2227 h 4320"/>
              <a:gd name="T4" fmla="*/ 3623 w 3623"/>
              <a:gd name="T5" fmla="*/ 4320 h 4320"/>
              <a:gd name="T6" fmla="*/ 3623 w 3623"/>
              <a:gd name="T7" fmla="*/ 2092 h 4320"/>
              <a:gd name="T8" fmla="*/ 0 w 3623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3" h="4320">
                <a:moveTo>
                  <a:pt x="0" y="0"/>
                </a:moveTo>
                <a:lnTo>
                  <a:pt x="0" y="2227"/>
                </a:lnTo>
                <a:lnTo>
                  <a:pt x="3623" y="4320"/>
                </a:lnTo>
                <a:lnTo>
                  <a:pt x="3623" y="209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E905665-26F3-4D91-AF86-5C5F4436E9E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666750" y="-1227661"/>
            <a:ext cx="1984364" cy="2366119"/>
          </a:xfrm>
          <a:custGeom>
            <a:avLst/>
            <a:gdLst>
              <a:gd name="T0" fmla="*/ 0 w 3623"/>
              <a:gd name="T1" fmla="*/ 0 h 4320"/>
              <a:gd name="T2" fmla="*/ 0 w 3623"/>
              <a:gd name="T3" fmla="*/ 2227 h 4320"/>
              <a:gd name="T4" fmla="*/ 3623 w 3623"/>
              <a:gd name="T5" fmla="*/ 4320 h 4320"/>
              <a:gd name="T6" fmla="*/ 3623 w 3623"/>
              <a:gd name="T7" fmla="*/ 2092 h 4320"/>
              <a:gd name="T8" fmla="*/ 0 w 3623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3" h="4320">
                <a:moveTo>
                  <a:pt x="0" y="0"/>
                </a:moveTo>
                <a:lnTo>
                  <a:pt x="0" y="2227"/>
                </a:lnTo>
                <a:lnTo>
                  <a:pt x="3623" y="4320"/>
                </a:lnTo>
                <a:lnTo>
                  <a:pt x="3623" y="2092"/>
                </a:lnTo>
                <a:lnTo>
                  <a:pt x="0" y="0"/>
                </a:lnTo>
                <a:close/>
              </a:path>
            </a:pathLst>
          </a:custGeom>
          <a:solidFill>
            <a:srgbClr val="77787B">
              <a:alpha val="81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</p:txBody>
      </p:sp>
      <p:sp>
        <p:nvSpPr>
          <p:cNvPr id="8" name="Straight Connector 13">
            <a:extLst>
              <a:ext uri="{FF2B5EF4-FFF2-40B4-BE49-F238E27FC236}">
                <a16:creationId xmlns:a16="http://schemas.microsoft.com/office/drawing/2014/main" id="{0ECDFFCB-CDF3-4443-B531-AC821AF8E762}"/>
              </a:ext>
            </a:extLst>
          </p:cNvPr>
          <p:cNvSpPr/>
          <p:nvPr userDrawn="1"/>
        </p:nvSpPr>
        <p:spPr>
          <a:xfrm flipH="1">
            <a:off x="11723665" y="333495"/>
            <a:ext cx="468338" cy="557147"/>
          </a:xfrm>
          <a:prstGeom prst="line">
            <a:avLst/>
          </a:prstGeom>
          <a:ln w="12700">
            <a:solidFill>
              <a:srgbClr val="58595B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905854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מלל כותרת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מלל כותרת</a:t>
            </a:r>
          </a:p>
        </p:txBody>
      </p:sp>
      <p:sp>
        <p:nvSpPr>
          <p:cNvPr id="149" name="מספר שקף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5D29E68B-8A72-4F51-954A-929FD732AD7C}"/>
              </a:ext>
            </a:extLst>
          </p:cNvPr>
          <p:cNvGrpSpPr/>
          <p:nvPr userDrawn="1"/>
        </p:nvGrpSpPr>
        <p:grpSpPr>
          <a:xfrm flipH="1">
            <a:off x="9414499" y="-1397197"/>
            <a:ext cx="3199765" cy="3062448"/>
            <a:chOff x="-548651" y="-1227661"/>
            <a:chExt cx="3199765" cy="306244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B32FEB64-0C87-4A97-B774-577536F038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548651" y="-1063656"/>
              <a:ext cx="2430802" cy="2898443"/>
            </a:xfrm>
            <a:custGeom>
              <a:avLst/>
              <a:gdLst>
                <a:gd name="T0" fmla="*/ 0 w 3623"/>
                <a:gd name="T1" fmla="*/ 0 h 4320"/>
                <a:gd name="T2" fmla="*/ 0 w 3623"/>
                <a:gd name="T3" fmla="*/ 2227 h 4320"/>
                <a:gd name="T4" fmla="*/ 3623 w 3623"/>
                <a:gd name="T5" fmla="*/ 4320 h 4320"/>
                <a:gd name="T6" fmla="*/ 3623 w 3623"/>
                <a:gd name="T7" fmla="*/ 2092 h 4320"/>
                <a:gd name="T8" fmla="*/ 0 w 3623"/>
                <a:gd name="T9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3" h="4320">
                  <a:moveTo>
                    <a:pt x="0" y="0"/>
                  </a:moveTo>
                  <a:lnTo>
                    <a:pt x="0" y="2227"/>
                  </a:lnTo>
                  <a:lnTo>
                    <a:pt x="3623" y="4320"/>
                  </a:lnTo>
                  <a:lnTo>
                    <a:pt x="3623" y="209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E905665-26F3-4D91-AF86-5C5F4436E9E8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666750" y="-1227661"/>
              <a:ext cx="1984364" cy="2366119"/>
            </a:xfrm>
            <a:custGeom>
              <a:avLst/>
              <a:gdLst>
                <a:gd name="T0" fmla="*/ 0 w 3623"/>
                <a:gd name="T1" fmla="*/ 0 h 4320"/>
                <a:gd name="T2" fmla="*/ 0 w 3623"/>
                <a:gd name="T3" fmla="*/ 2227 h 4320"/>
                <a:gd name="T4" fmla="*/ 3623 w 3623"/>
                <a:gd name="T5" fmla="*/ 4320 h 4320"/>
                <a:gd name="T6" fmla="*/ 3623 w 3623"/>
                <a:gd name="T7" fmla="*/ 2092 h 4320"/>
                <a:gd name="T8" fmla="*/ 0 w 3623"/>
                <a:gd name="T9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3" h="4320">
                  <a:moveTo>
                    <a:pt x="0" y="0"/>
                  </a:moveTo>
                  <a:lnTo>
                    <a:pt x="0" y="2227"/>
                  </a:lnTo>
                  <a:lnTo>
                    <a:pt x="3623" y="4320"/>
                  </a:lnTo>
                  <a:lnTo>
                    <a:pt x="3623" y="2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787B">
                <a:alpha val="81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sp>
        <p:nvSpPr>
          <p:cNvPr id="8" name="Straight Connector 13">
            <a:extLst>
              <a:ext uri="{FF2B5EF4-FFF2-40B4-BE49-F238E27FC236}">
                <a16:creationId xmlns:a16="http://schemas.microsoft.com/office/drawing/2014/main" id="{0ECDFFCB-CDF3-4443-B531-AC821AF8E762}"/>
              </a:ext>
            </a:extLst>
          </p:cNvPr>
          <p:cNvSpPr/>
          <p:nvPr userDrawn="1"/>
        </p:nvSpPr>
        <p:spPr>
          <a:xfrm>
            <a:off x="1236" y="333495"/>
            <a:ext cx="468338" cy="557147"/>
          </a:xfrm>
          <a:prstGeom prst="line">
            <a:avLst/>
          </a:prstGeom>
          <a:ln w="12700">
            <a:solidFill>
              <a:srgbClr val="58595B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821582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traight Connector 7"/>
          <p:cNvSpPr/>
          <p:nvPr/>
        </p:nvSpPr>
        <p:spPr>
          <a:xfrm flipH="1">
            <a:off x="11723665" y="333495"/>
            <a:ext cx="468338" cy="557147"/>
          </a:xfrm>
          <a:prstGeom prst="line">
            <a:avLst/>
          </a:prstGeom>
          <a:ln w="12700">
            <a:solidFill>
              <a:srgbClr val="58595B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74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9" y="6485170"/>
            <a:ext cx="1755276" cy="289022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Rectangle 51"/>
          <p:cNvSpPr/>
          <p:nvPr/>
        </p:nvSpPr>
        <p:spPr>
          <a:xfrm>
            <a:off x="11369040" y="-1"/>
            <a:ext cx="822960" cy="23977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6" name="Freeform: Shape 50"/>
          <p:cNvSpPr/>
          <p:nvPr/>
        </p:nvSpPr>
        <p:spPr>
          <a:xfrm>
            <a:off x="-1" y="467281"/>
            <a:ext cx="12192001" cy="5740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7621"/>
                </a:lnTo>
                <a:lnTo>
                  <a:pt x="6373" y="0"/>
                </a:lnTo>
                <a:close/>
              </a:path>
            </a:pathLst>
          </a:custGeom>
          <a:solidFill>
            <a:schemeClr val="accent6">
              <a:alpha val="38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7" name="Rectangle 14"/>
          <p:cNvSpPr/>
          <p:nvPr/>
        </p:nvSpPr>
        <p:spPr>
          <a:xfrm>
            <a:off x="0" y="6300852"/>
            <a:ext cx="12192000" cy="5571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מלל כותרת"/>
          <p:cNvSpPr txBox="1">
            <a:spLocks noGrp="1"/>
          </p:cNvSpPr>
          <p:nvPr>
            <p:ph type="title"/>
          </p:nvPr>
        </p:nvSpPr>
        <p:spPr>
          <a:xfrm>
            <a:off x="800101" y="862964"/>
            <a:ext cx="10725016" cy="773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+mj-lt"/>
                <a:cs typeface="+mj-cs"/>
              </a:defRPr>
            </a:lvl1pPr>
          </a:lstStyle>
          <a:p>
            <a:r>
              <a:rPr dirty="0" err="1"/>
              <a:t>מלל</a:t>
            </a:r>
            <a:r>
              <a:rPr dirty="0"/>
              <a:t> </a:t>
            </a:r>
            <a:r>
              <a:rPr dirty="0" err="1"/>
              <a:t>כותרת</a:t>
            </a:r>
            <a:endParaRPr dirty="0"/>
          </a:p>
        </p:txBody>
      </p:sp>
      <p:sp>
        <p:nvSpPr>
          <p:cNvPr id="180" name="מספר שקף"/>
          <p:cNvSpPr txBox="1">
            <a:spLocks noGrp="1"/>
          </p:cNvSpPr>
          <p:nvPr>
            <p:ph type="sldNum" sz="quarter" idx="2"/>
          </p:nvPr>
        </p:nvSpPr>
        <p:spPr>
          <a:xfrm>
            <a:off x="11774720" y="6444503"/>
            <a:ext cx="167673" cy="276999"/>
          </a:xfrm>
          <a:prstGeom prst="rect">
            <a:avLst/>
          </a:prstGeom>
        </p:spPr>
        <p:txBody>
          <a:bodyPr/>
          <a:lstStyle/>
          <a:p>
            <a:r>
              <a:rPr lang="he-IL" dirty="0"/>
              <a:t>2</a:t>
            </a:r>
            <a:endParaRPr dirty="0"/>
          </a:p>
        </p:txBody>
      </p:sp>
      <p:sp>
        <p:nvSpPr>
          <p:cNvPr id="182" name="Freeform: Shape 48"/>
          <p:cNvSpPr/>
          <p:nvPr/>
        </p:nvSpPr>
        <p:spPr>
          <a:xfrm>
            <a:off x="727862" y="0"/>
            <a:ext cx="2086881" cy="19078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291" y="0"/>
                </a:moveTo>
                <a:lnTo>
                  <a:pt x="21600" y="0"/>
                </a:lnTo>
                <a:lnTo>
                  <a:pt x="21600" y="8298"/>
                </a:lnTo>
                <a:lnTo>
                  <a:pt x="0" y="21600"/>
                </a:lnTo>
                <a:lnTo>
                  <a:pt x="0" y="9417"/>
                </a:lnTo>
                <a:lnTo>
                  <a:pt x="15291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84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62" y="6391219"/>
            <a:ext cx="1755276" cy="2890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5744291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9" y="6485170"/>
            <a:ext cx="1755276" cy="28902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Rectangle 14"/>
          <p:cNvSpPr/>
          <p:nvPr/>
        </p:nvSpPr>
        <p:spPr>
          <a:xfrm>
            <a:off x="0" y="6300852"/>
            <a:ext cx="12192000" cy="5571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מלל כותרת"/>
          <p:cNvSpPr txBox="1">
            <a:spLocks noGrp="1"/>
          </p:cNvSpPr>
          <p:nvPr>
            <p:ph type="title"/>
          </p:nvPr>
        </p:nvSpPr>
        <p:spPr>
          <a:xfrm>
            <a:off x="800101" y="862964"/>
            <a:ext cx="10725016" cy="773334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dirty="0" err="1"/>
              <a:t>מלל</a:t>
            </a:r>
            <a:r>
              <a:rPr dirty="0"/>
              <a:t> </a:t>
            </a:r>
            <a:r>
              <a:rPr dirty="0" err="1"/>
              <a:t>כותרת</a:t>
            </a:r>
            <a:endParaRPr dirty="0"/>
          </a:p>
        </p:txBody>
      </p:sp>
      <p:sp>
        <p:nvSpPr>
          <p:cNvPr id="180" name="מספר שקף"/>
          <p:cNvSpPr txBox="1">
            <a:spLocks noGrp="1"/>
          </p:cNvSpPr>
          <p:nvPr>
            <p:ph type="sldNum" sz="quarter" idx="2"/>
          </p:nvPr>
        </p:nvSpPr>
        <p:spPr>
          <a:xfrm>
            <a:off x="11774720" y="6444503"/>
            <a:ext cx="167673" cy="276999"/>
          </a:xfrm>
          <a:prstGeom prst="rect">
            <a:avLst/>
          </a:prstGeom>
        </p:spPr>
        <p:txBody>
          <a:bodyPr/>
          <a:lstStyle/>
          <a:p>
            <a:r>
              <a:rPr lang="he-IL" dirty="0"/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420109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9" y="6485170"/>
            <a:ext cx="1755276" cy="28902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Rectangle 14"/>
          <p:cNvSpPr/>
          <p:nvPr/>
        </p:nvSpPr>
        <p:spPr>
          <a:xfrm>
            <a:off x="0" y="6300852"/>
            <a:ext cx="12192000" cy="5571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מלל כותרת"/>
          <p:cNvSpPr txBox="1">
            <a:spLocks noGrp="1"/>
          </p:cNvSpPr>
          <p:nvPr>
            <p:ph type="title"/>
          </p:nvPr>
        </p:nvSpPr>
        <p:spPr>
          <a:xfrm>
            <a:off x="800101" y="862964"/>
            <a:ext cx="10725016" cy="773334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dirty="0" err="1"/>
              <a:t>מלל</a:t>
            </a:r>
            <a:r>
              <a:rPr dirty="0"/>
              <a:t> </a:t>
            </a:r>
            <a:r>
              <a:rPr dirty="0" err="1"/>
              <a:t>כותרת</a:t>
            </a:r>
            <a:endParaRPr dirty="0"/>
          </a:p>
        </p:txBody>
      </p:sp>
      <p:sp>
        <p:nvSpPr>
          <p:cNvPr id="180" name="מספר שקף"/>
          <p:cNvSpPr txBox="1">
            <a:spLocks noGrp="1"/>
          </p:cNvSpPr>
          <p:nvPr>
            <p:ph type="sldNum" sz="quarter" idx="2"/>
          </p:nvPr>
        </p:nvSpPr>
        <p:spPr>
          <a:xfrm>
            <a:off x="11774720" y="6444503"/>
            <a:ext cx="167673" cy="276999"/>
          </a:xfrm>
          <a:prstGeom prst="rect">
            <a:avLst/>
          </a:prstGeom>
        </p:spPr>
        <p:txBody>
          <a:bodyPr/>
          <a:lstStyle/>
          <a:p>
            <a:r>
              <a:rPr lang="he-IL" dirty="0"/>
              <a:t>2</a:t>
            </a:r>
            <a:endParaRPr dirty="0"/>
          </a:p>
        </p:txBody>
      </p:sp>
      <p:sp>
        <p:nvSpPr>
          <p:cNvPr id="6" name="Straight Connector 13">
            <a:extLst>
              <a:ext uri="{FF2B5EF4-FFF2-40B4-BE49-F238E27FC236}">
                <a16:creationId xmlns:a16="http://schemas.microsoft.com/office/drawing/2014/main" id="{AC3D4BE9-93F9-49F2-8525-030EB69ED112}"/>
              </a:ext>
            </a:extLst>
          </p:cNvPr>
          <p:cNvSpPr/>
          <p:nvPr userDrawn="1"/>
        </p:nvSpPr>
        <p:spPr>
          <a:xfrm>
            <a:off x="1236" y="333495"/>
            <a:ext cx="468338" cy="557147"/>
          </a:xfrm>
          <a:prstGeom prst="line">
            <a:avLst/>
          </a:prstGeom>
          <a:ln w="12700">
            <a:solidFill>
              <a:srgbClr val="58595B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384143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and Content">
    <p:bg>
      <p:bgPr>
        <a:pattFill prst="sm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D31F0467-C837-45CF-81A3-4F26BF08932C}"/>
              </a:ext>
            </a:extLst>
          </p:cNvPr>
          <p:cNvSpPr/>
          <p:nvPr userDrawn="1"/>
        </p:nvSpPr>
        <p:spPr>
          <a:xfrm>
            <a:off x="-217394" y="-194983"/>
            <a:ext cx="12626788" cy="7247965"/>
          </a:xfrm>
          <a:prstGeom prst="rect">
            <a:avLst/>
          </a:prstGeom>
          <a:gradFill flip="none" rotWithShape="1">
            <a:gsLst>
              <a:gs pos="65000">
                <a:srgbClr val="EE7F22"/>
              </a:gs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spc="0" normalizeH="0" baseline="0">
              <a:ln>
                <a:noFill/>
              </a:ln>
              <a:solidFill>
                <a:srgbClr val="58595B"/>
              </a:solidFill>
              <a:effectLst/>
              <a:uFillTx/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78" name="מלל כותרת"/>
          <p:cNvSpPr txBox="1">
            <a:spLocks noGrp="1"/>
          </p:cNvSpPr>
          <p:nvPr>
            <p:ph type="title"/>
          </p:nvPr>
        </p:nvSpPr>
        <p:spPr>
          <a:xfrm>
            <a:off x="800101" y="862964"/>
            <a:ext cx="10725016" cy="773334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dirty="0" err="1"/>
              <a:t>מלל</a:t>
            </a:r>
            <a:r>
              <a:rPr dirty="0"/>
              <a:t> </a:t>
            </a:r>
            <a:r>
              <a:rPr dirty="0" err="1"/>
              <a:t>כותרת</a:t>
            </a:r>
            <a:endParaRPr dirty="0"/>
          </a:p>
        </p:txBody>
      </p:sp>
      <p:sp>
        <p:nvSpPr>
          <p:cNvPr id="180" name="מספר שקף"/>
          <p:cNvSpPr txBox="1">
            <a:spLocks noGrp="1"/>
          </p:cNvSpPr>
          <p:nvPr>
            <p:ph type="sldNum" sz="quarter" idx="2"/>
          </p:nvPr>
        </p:nvSpPr>
        <p:spPr>
          <a:xfrm>
            <a:off x="11774720" y="6444503"/>
            <a:ext cx="167673" cy="276999"/>
          </a:xfrm>
          <a:prstGeom prst="rect">
            <a:avLst/>
          </a:prstGeom>
        </p:spPr>
        <p:txBody>
          <a:bodyPr/>
          <a:lstStyle/>
          <a:p>
            <a:r>
              <a:rPr lang="he-IL" dirty="0"/>
              <a:t>2</a:t>
            </a:r>
            <a:endParaRPr dirty="0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4912818C-39F6-4CCE-A419-D5495E8A002C}"/>
              </a:ext>
            </a:extLst>
          </p:cNvPr>
          <p:cNvGrpSpPr/>
          <p:nvPr userDrawn="1"/>
        </p:nvGrpSpPr>
        <p:grpSpPr>
          <a:xfrm>
            <a:off x="-1" y="1"/>
            <a:ext cx="5327055" cy="3428999"/>
            <a:chOff x="0" y="1"/>
            <a:chExt cx="4033520" cy="2596357"/>
          </a:xfrm>
        </p:grpSpPr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id="{EB759166-7A56-4EC6-9B0E-2365CB2F087C}"/>
                </a:ext>
              </a:extLst>
            </p:cNvPr>
            <p:cNvSpPr/>
            <p:nvPr userDrawn="1"/>
          </p:nvSpPr>
          <p:spPr>
            <a:xfrm>
              <a:off x="0" y="1"/>
              <a:ext cx="1800396" cy="2596357"/>
            </a:xfrm>
            <a:custGeom>
              <a:avLst/>
              <a:gdLst>
                <a:gd name="connsiteX0" fmla="*/ 0 w 1800396"/>
                <a:gd name="connsiteY0" fmla="*/ 0 h 2596357"/>
                <a:gd name="connsiteX1" fmla="*/ 419440 w 1800396"/>
                <a:gd name="connsiteY1" fmla="*/ 0 h 2596357"/>
                <a:gd name="connsiteX2" fmla="*/ 1800396 w 1800396"/>
                <a:gd name="connsiteY2" fmla="*/ 797296 h 2596357"/>
                <a:gd name="connsiteX3" fmla="*/ 1800396 w 1800396"/>
                <a:gd name="connsiteY3" fmla="*/ 2596357 h 2596357"/>
                <a:gd name="connsiteX4" fmla="*/ 0 w 1800396"/>
                <a:gd name="connsiteY4" fmla="*/ 1556898 h 2596357"/>
                <a:gd name="connsiteX5" fmla="*/ 0 w 1800396"/>
                <a:gd name="connsiteY5" fmla="*/ 0 h 2596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0396" h="2596357">
                  <a:moveTo>
                    <a:pt x="0" y="0"/>
                  </a:moveTo>
                  <a:lnTo>
                    <a:pt x="419440" y="0"/>
                  </a:lnTo>
                  <a:lnTo>
                    <a:pt x="1800396" y="797296"/>
                  </a:lnTo>
                  <a:lnTo>
                    <a:pt x="1800396" y="2596357"/>
                  </a:lnTo>
                  <a:lnTo>
                    <a:pt x="0" y="15568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8F8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: Shape 35">
              <a:extLst>
                <a:ext uri="{FF2B5EF4-FFF2-40B4-BE49-F238E27FC236}">
                  <a16:creationId xmlns:a16="http://schemas.microsoft.com/office/drawing/2014/main" id="{E3C3C791-9641-4E51-851C-2CB675BDE2DF}"/>
                </a:ext>
              </a:extLst>
            </p:cNvPr>
            <p:cNvSpPr/>
            <p:nvPr userDrawn="1"/>
          </p:nvSpPr>
          <p:spPr>
            <a:xfrm>
              <a:off x="654921" y="1"/>
              <a:ext cx="3378599" cy="1950635"/>
            </a:xfrm>
            <a:custGeom>
              <a:avLst/>
              <a:gdLst>
                <a:gd name="connsiteX0" fmla="*/ 2816661 w 9172329"/>
                <a:gd name="connsiteY0" fmla="*/ 0 h 5295647"/>
                <a:gd name="connsiteX1" fmla="*/ 9172329 w 9172329"/>
                <a:gd name="connsiteY1" fmla="*/ 0 h 5295647"/>
                <a:gd name="connsiteX2" fmla="*/ 0 w 9172329"/>
                <a:gd name="connsiteY2" fmla="*/ 5295647 h 5295647"/>
                <a:gd name="connsiteX3" fmla="*/ 0 w 9172329"/>
                <a:gd name="connsiteY3" fmla="*/ 1626200 h 5295647"/>
                <a:gd name="connsiteX4" fmla="*/ 2816661 w 9172329"/>
                <a:gd name="connsiteY4" fmla="*/ 0 h 5295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72329" h="5295647">
                  <a:moveTo>
                    <a:pt x="2816661" y="0"/>
                  </a:moveTo>
                  <a:lnTo>
                    <a:pt x="9172329" y="0"/>
                  </a:lnTo>
                  <a:lnTo>
                    <a:pt x="0" y="5295647"/>
                  </a:lnTo>
                  <a:lnTo>
                    <a:pt x="0" y="1626200"/>
                  </a:lnTo>
                  <a:lnTo>
                    <a:pt x="2816661" y="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4F93D73B-B6BD-440F-B92F-D879426DE2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8388"/>
            <a:ext cx="3762375" cy="94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79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7"/>
          <p:cNvSpPr/>
          <p:nvPr/>
        </p:nvSpPr>
        <p:spPr>
          <a:xfrm flipH="1">
            <a:off x="11723665" y="333495"/>
            <a:ext cx="468338" cy="557147"/>
          </a:xfrm>
          <a:prstGeom prst="line">
            <a:avLst/>
          </a:prstGeom>
          <a:ln w="12700">
            <a:solidFill>
              <a:srgbClr val="58595B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" name="Picture 8" descr="Picture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9516" y="6359648"/>
            <a:ext cx="1755276" cy="28902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מלל כותרת"/>
          <p:cNvSpPr txBox="1">
            <a:spLocks noGrp="1"/>
          </p:cNvSpPr>
          <p:nvPr>
            <p:ph type="title"/>
          </p:nvPr>
        </p:nvSpPr>
        <p:spPr>
          <a:xfrm>
            <a:off x="800101" y="365125"/>
            <a:ext cx="10725016" cy="773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dirty="0" err="1"/>
              <a:t>מלל</a:t>
            </a:r>
            <a:r>
              <a:rPr dirty="0"/>
              <a:t> </a:t>
            </a:r>
            <a:r>
              <a:rPr dirty="0" err="1"/>
              <a:t>כותרת</a:t>
            </a:r>
            <a:endParaRPr dirty="0"/>
          </a:p>
        </p:txBody>
      </p:sp>
      <p:sp>
        <p:nvSpPr>
          <p:cNvPr id="5" name="גוף רמה אחת…"/>
          <p:cNvSpPr txBox="1">
            <a:spLocks noGrp="1"/>
          </p:cNvSpPr>
          <p:nvPr>
            <p:ph type="body" idx="1"/>
          </p:nvPr>
        </p:nvSpPr>
        <p:spPr>
          <a:xfrm>
            <a:off x="800100" y="1325905"/>
            <a:ext cx="10725016" cy="4846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rPr dirty="0" err="1"/>
              <a:t>גוף</a:t>
            </a:r>
            <a:r>
              <a:rPr dirty="0"/>
              <a:t> </a:t>
            </a:r>
            <a:r>
              <a:rPr dirty="0" err="1"/>
              <a:t>רמה</a:t>
            </a:r>
            <a:r>
              <a:rPr dirty="0"/>
              <a:t> </a:t>
            </a:r>
            <a:r>
              <a:rPr dirty="0" err="1"/>
              <a:t>אחת</a:t>
            </a:r>
            <a:endParaRPr dirty="0"/>
          </a:p>
          <a:p>
            <a:pPr lvl="1"/>
            <a:r>
              <a:rPr dirty="0" err="1"/>
              <a:t>גוף</a:t>
            </a:r>
            <a:r>
              <a:rPr dirty="0"/>
              <a:t> </a:t>
            </a:r>
            <a:r>
              <a:rPr dirty="0" err="1"/>
              <a:t>רמה</a:t>
            </a:r>
            <a:r>
              <a:rPr dirty="0"/>
              <a:t> </a:t>
            </a:r>
            <a:r>
              <a:rPr dirty="0" err="1"/>
              <a:t>שתיים</a:t>
            </a:r>
            <a:endParaRPr dirty="0"/>
          </a:p>
          <a:p>
            <a:pPr lvl="2"/>
            <a:r>
              <a:rPr dirty="0" err="1"/>
              <a:t>גוף</a:t>
            </a:r>
            <a:r>
              <a:rPr dirty="0"/>
              <a:t> </a:t>
            </a:r>
            <a:r>
              <a:rPr dirty="0" err="1"/>
              <a:t>רמה</a:t>
            </a:r>
            <a:r>
              <a:rPr dirty="0"/>
              <a:t> </a:t>
            </a:r>
            <a:r>
              <a:rPr dirty="0" err="1"/>
              <a:t>שלוש</a:t>
            </a:r>
            <a:endParaRPr dirty="0"/>
          </a:p>
          <a:p>
            <a:pPr lvl="3"/>
            <a:r>
              <a:rPr dirty="0" err="1"/>
              <a:t>גוף</a:t>
            </a:r>
            <a:r>
              <a:rPr dirty="0"/>
              <a:t> </a:t>
            </a:r>
            <a:r>
              <a:rPr dirty="0" err="1"/>
              <a:t>רמה</a:t>
            </a:r>
            <a:r>
              <a:rPr dirty="0"/>
              <a:t> </a:t>
            </a:r>
            <a:r>
              <a:rPr dirty="0" err="1"/>
              <a:t>ארבע</a:t>
            </a:r>
            <a:endParaRPr dirty="0"/>
          </a:p>
          <a:p>
            <a:pPr lvl="4"/>
            <a:r>
              <a:rPr dirty="0" err="1"/>
              <a:t>גוף</a:t>
            </a:r>
            <a:r>
              <a:rPr dirty="0"/>
              <a:t> </a:t>
            </a:r>
            <a:r>
              <a:rPr dirty="0" err="1"/>
              <a:t>רמה</a:t>
            </a:r>
            <a:r>
              <a:rPr dirty="0"/>
              <a:t> </a:t>
            </a:r>
            <a:r>
              <a:rPr dirty="0" err="1"/>
              <a:t>חמש</a:t>
            </a:r>
            <a:endParaRPr dirty="0"/>
          </a:p>
        </p:txBody>
      </p:sp>
      <p:sp>
        <p:nvSpPr>
          <p:cNvPr id="6" name="מספר שקף"/>
          <p:cNvSpPr txBox="1">
            <a:spLocks noGrp="1"/>
          </p:cNvSpPr>
          <p:nvPr>
            <p:ph type="sldNum" sz="quarter" idx="2"/>
          </p:nvPr>
        </p:nvSpPr>
        <p:spPr>
          <a:xfrm>
            <a:off x="11734630" y="6442032"/>
            <a:ext cx="247854" cy="2819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 sz="1200">
                <a:solidFill>
                  <a:srgbClr val="98999A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70" r:id="rId3"/>
    <p:sldLayoutId id="2147483674" r:id="rId4"/>
    <p:sldLayoutId id="2147483675" r:id="rId5"/>
    <p:sldLayoutId id="2147483667" r:id="rId6"/>
    <p:sldLayoutId id="2147483666" r:id="rId7"/>
    <p:sldLayoutId id="2147483676" r:id="rId8"/>
    <p:sldLayoutId id="2147483671" r:id="rId9"/>
    <p:sldLayoutId id="2147483668" r:id="rId10"/>
    <p:sldLayoutId id="2147483677" r:id="rId11"/>
    <p:sldLayoutId id="2147483669" r:id="rId12"/>
    <p:sldLayoutId id="2147483673" r:id="rId13"/>
    <p:sldLayoutId id="2147483672" r:id="rId14"/>
    <p:sldLayoutId id="2147483663" r:id="rId15"/>
  </p:sldLayoutIdLst>
  <p:transition spd="slow">
    <p:fade/>
  </p:transition>
  <p:txStyles>
    <p:titleStyle>
      <a:lvl1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58595B"/>
          </a:solidFill>
          <a:uFillTx/>
          <a:latin typeface="Fb Eleganti" panose="02020503050405020304" pitchFamily="18" charset="-79"/>
          <a:ea typeface="Open Sans Medium" pitchFamily="2" charset="0"/>
          <a:cs typeface="Fb Eleganti" panose="02020503050405020304" pitchFamily="18" charset="-79"/>
          <a:sym typeface="Assistant"/>
        </a:defRPr>
      </a:lvl1pPr>
      <a:lvl2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58595B"/>
          </a:solidFill>
          <a:uFillTx/>
          <a:latin typeface="Assistant"/>
          <a:ea typeface="Assistant"/>
          <a:cs typeface="Assistant"/>
          <a:sym typeface="Assistant"/>
        </a:defRPr>
      </a:lvl2pPr>
      <a:lvl3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58595B"/>
          </a:solidFill>
          <a:uFillTx/>
          <a:latin typeface="Assistant"/>
          <a:ea typeface="Assistant"/>
          <a:cs typeface="Assistant"/>
          <a:sym typeface="Assistant"/>
        </a:defRPr>
      </a:lvl3pPr>
      <a:lvl4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58595B"/>
          </a:solidFill>
          <a:uFillTx/>
          <a:latin typeface="Assistant"/>
          <a:ea typeface="Assistant"/>
          <a:cs typeface="Assistant"/>
          <a:sym typeface="Assistant"/>
        </a:defRPr>
      </a:lvl4pPr>
      <a:lvl5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58595B"/>
          </a:solidFill>
          <a:uFillTx/>
          <a:latin typeface="Assistant"/>
          <a:ea typeface="Assistant"/>
          <a:cs typeface="Assistant"/>
          <a:sym typeface="Assistant"/>
        </a:defRPr>
      </a:lvl5pPr>
      <a:lvl6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58595B"/>
          </a:solidFill>
          <a:uFillTx/>
          <a:latin typeface="Assistant"/>
          <a:ea typeface="Assistant"/>
          <a:cs typeface="Assistant"/>
          <a:sym typeface="Assistant"/>
        </a:defRPr>
      </a:lvl6pPr>
      <a:lvl7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58595B"/>
          </a:solidFill>
          <a:uFillTx/>
          <a:latin typeface="Assistant"/>
          <a:ea typeface="Assistant"/>
          <a:cs typeface="Assistant"/>
          <a:sym typeface="Assistant"/>
        </a:defRPr>
      </a:lvl7pPr>
      <a:lvl8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58595B"/>
          </a:solidFill>
          <a:uFillTx/>
          <a:latin typeface="Assistant"/>
          <a:ea typeface="Assistant"/>
          <a:cs typeface="Assistant"/>
          <a:sym typeface="Assistant"/>
        </a:defRPr>
      </a:lvl8pPr>
      <a:lvl9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58595B"/>
          </a:solidFill>
          <a:uFillTx/>
          <a:latin typeface="Assistant"/>
          <a:ea typeface="Assistant"/>
          <a:cs typeface="Assistant"/>
          <a:sym typeface="Assistant"/>
        </a:defRPr>
      </a:lvl9pPr>
    </p:titleStyle>
    <p:bodyStyle>
      <a:lvl1pPr marL="228600" marR="0" indent="-228600" algn="r" defTabSz="914400" rtl="1" latinLnBrk="0">
        <a:lnSpc>
          <a:spcPts val="2600"/>
        </a:lnSpc>
        <a:spcBef>
          <a:spcPts val="1000"/>
        </a:spcBef>
        <a:spcAft>
          <a:spcPts val="0"/>
        </a:spcAft>
        <a:buClr>
          <a:schemeClr val="accent1"/>
        </a:buClr>
        <a:buSzPct val="120000"/>
        <a:buFont typeface="Helvetica"/>
        <a:buChar char="/"/>
        <a:tabLst/>
        <a:defRPr sz="1800" b="0" i="0" u="none" strike="noStrike" cap="none" spc="0" baseline="0">
          <a:solidFill>
            <a:srgbClr val="58595B"/>
          </a:solidFill>
          <a:uFillTx/>
          <a:latin typeface="Fb Eleganti" panose="02020503050405020304" pitchFamily="18" charset="-79"/>
          <a:ea typeface="Open Sans" pitchFamily="2" charset="0"/>
          <a:cs typeface="Fb Eleganti" panose="02020503050405020304" pitchFamily="18" charset="-79"/>
          <a:sym typeface="Assistant"/>
        </a:defRPr>
      </a:lvl1pPr>
      <a:lvl2pPr marL="685800" marR="0" indent="-228600" algn="r" defTabSz="914400" rtl="1" latinLnBrk="0">
        <a:lnSpc>
          <a:spcPts val="26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Helvetica"/>
        <a:buChar char="/"/>
        <a:tabLst/>
        <a:defRPr sz="1800" b="0" i="0" u="none" strike="noStrike" cap="none" spc="0" baseline="0">
          <a:solidFill>
            <a:srgbClr val="58595B"/>
          </a:solidFill>
          <a:uFillTx/>
          <a:latin typeface="Fb Eleganti" panose="02020503050405020304" pitchFamily="18" charset="-79"/>
          <a:ea typeface="Open Sans" pitchFamily="2" charset="0"/>
          <a:cs typeface="Fb Eleganti" panose="02020503050405020304" pitchFamily="18" charset="-79"/>
          <a:sym typeface="Assistant"/>
        </a:defRPr>
      </a:lvl2pPr>
      <a:lvl3pPr marL="1143000" marR="0" indent="-228600" algn="r" defTabSz="914400" rtl="1" latinLnBrk="0">
        <a:lnSpc>
          <a:spcPts val="26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Helvetica"/>
        <a:buChar char="•"/>
        <a:tabLst/>
        <a:defRPr sz="1800" b="0" i="0" u="none" strike="noStrike" cap="none" spc="0" baseline="0">
          <a:solidFill>
            <a:srgbClr val="58595B"/>
          </a:solidFill>
          <a:uFillTx/>
          <a:latin typeface="Fb Eleganti" panose="02020503050405020304" pitchFamily="18" charset="-79"/>
          <a:ea typeface="Open Sans" pitchFamily="2" charset="0"/>
          <a:cs typeface="Fb Eleganti" panose="02020503050405020304" pitchFamily="18" charset="-79"/>
          <a:sym typeface="Assistant"/>
        </a:defRPr>
      </a:lvl3pPr>
      <a:lvl4pPr marL="1600200" marR="0" indent="-228600" algn="r" defTabSz="914400" rtl="1" latinLnBrk="0">
        <a:lnSpc>
          <a:spcPts val="26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Helvetica"/>
        <a:buChar char="•"/>
        <a:tabLst/>
        <a:defRPr sz="1800" b="0" i="0" u="none" strike="noStrike" cap="none" spc="0" baseline="0">
          <a:solidFill>
            <a:srgbClr val="58595B"/>
          </a:solidFill>
          <a:uFillTx/>
          <a:latin typeface="Fb Eleganti" panose="02020503050405020304" pitchFamily="18" charset="-79"/>
          <a:ea typeface="Open Sans" pitchFamily="2" charset="0"/>
          <a:cs typeface="Fb Eleganti" panose="02020503050405020304" pitchFamily="18" charset="-79"/>
          <a:sym typeface="Assistant"/>
        </a:defRPr>
      </a:lvl4pPr>
      <a:lvl5pPr marL="2057400" marR="0" indent="-228600" algn="r" defTabSz="914400" rtl="1" latinLnBrk="0">
        <a:lnSpc>
          <a:spcPts val="26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Helvetica"/>
        <a:buChar char="•"/>
        <a:tabLst/>
        <a:defRPr sz="1800" b="0" i="0" u="none" strike="noStrike" cap="none" spc="0" baseline="0">
          <a:solidFill>
            <a:srgbClr val="58595B"/>
          </a:solidFill>
          <a:uFillTx/>
          <a:latin typeface="Fb Eleganti" panose="02020503050405020304" pitchFamily="18" charset="-79"/>
          <a:ea typeface="Open Sans" pitchFamily="2" charset="0"/>
          <a:cs typeface="Fb Eleganti" panose="02020503050405020304" pitchFamily="18" charset="-79"/>
          <a:sym typeface="Assistant"/>
        </a:defRPr>
      </a:lvl5pPr>
      <a:lvl6pPr marL="2514600" marR="0" indent="-228600" algn="r" defTabSz="914400" rtl="1" latinLnBrk="0">
        <a:lnSpc>
          <a:spcPts val="26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Helvetica"/>
        <a:buChar char="•"/>
        <a:tabLst/>
        <a:defRPr sz="1800" b="0" i="0" u="none" strike="noStrike" cap="none" spc="0" baseline="0">
          <a:solidFill>
            <a:srgbClr val="58595B"/>
          </a:solidFill>
          <a:uFillTx/>
          <a:latin typeface="Assistant"/>
          <a:ea typeface="Assistant"/>
          <a:cs typeface="Assistant"/>
          <a:sym typeface="Assistant"/>
        </a:defRPr>
      </a:lvl6pPr>
      <a:lvl7pPr marL="2971800" marR="0" indent="-228600" algn="r" defTabSz="914400" rtl="1" latinLnBrk="0">
        <a:lnSpc>
          <a:spcPts val="26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Helvetica"/>
        <a:buChar char="•"/>
        <a:tabLst/>
        <a:defRPr sz="1800" b="0" i="0" u="none" strike="noStrike" cap="none" spc="0" baseline="0">
          <a:solidFill>
            <a:srgbClr val="58595B"/>
          </a:solidFill>
          <a:uFillTx/>
          <a:latin typeface="Assistant"/>
          <a:ea typeface="Assistant"/>
          <a:cs typeface="Assistant"/>
          <a:sym typeface="Assistant"/>
        </a:defRPr>
      </a:lvl7pPr>
      <a:lvl8pPr marL="3429000" marR="0" indent="-228600" algn="r" defTabSz="914400" rtl="1" latinLnBrk="0">
        <a:lnSpc>
          <a:spcPts val="26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Helvetica"/>
        <a:buChar char="•"/>
        <a:tabLst/>
        <a:defRPr sz="1800" b="0" i="0" u="none" strike="noStrike" cap="none" spc="0" baseline="0">
          <a:solidFill>
            <a:srgbClr val="58595B"/>
          </a:solidFill>
          <a:uFillTx/>
          <a:latin typeface="Assistant"/>
          <a:ea typeface="Assistant"/>
          <a:cs typeface="Assistant"/>
          <a:sym typeface="Assistant"/>
        </a:defRPr>
      </a:lvl8pPr>
      <a:lvl9pPr marL="3886200" marR="0" indent="-228600" algn="r" defTabSz="914400" rtl="1" latinLnBrk="0">
        <a:lnSpc>
          <a:spcPts val="26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Helvetica"/>
        <a:buChar char="•"/>
        <a:tabLst/>
        <a:defRPr sz="1800" b="0" i="0" u="none" strike="noStrike" cap="none" spc="0" baseline="0">
          <a:solidFill>
            <a:srgbClr val="58595B"/>
          </a:solidFill>
          <a:uFillTx/>
          <a:latin typeface="Assistant"/>
          <a:ea typeface="Assistant"/>
          <a:cs typeface="Assistant"/>
          <a:sym typeface="Assistant"/>
        </a:defRPr>
      </a:lvl9pPr>
    </p:bodyStyle>
    <p:otherStyle>
      <a:lvl1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ssistant"/>
        </a:defRPr>
      </a:lvl1pPr>
      <a:lvl2pPr marL="0" marR="0" indent="4572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ssistant"/>
        </a:defRPr>
      </a:lvl2pPr>
      <a:lvl3pPr marL="0" marR="0" indent="9144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ssistant"/>
        </a:defRPr>
      </a:lvl3pPr>
      <a:lvl4pPr marL="0" marR="0" indent="13716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ssistant"/>
        </a:defRPr>
      </a:lvl4pPr>
      <a:lvl5pPr marL="0" marR="0" indent="18288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ssistant"/>
        </a:defRPr>
      </a:lvl5pPr>
      <a:lvl6pPr marL="0" marR="0" indent="22860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ssistant"/>
        </a:defRPr>
      </a:lvl6pPr>
      <a:lvl7pPr marL="0" marR="0" indent="27432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ssistant"/>
        </a:defRPr>
      </a:lvl7pPr>
      <a:lvl8pPr marL="0" marR="0" indent="32004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ssistant"/>
        </a:defRPr>
      </a:lvl8pPr>
      <a:lvl9pPr marL="0" marR="0" indent="36576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ssistan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in.bgu.ac.il/acadsec/Pages/study_fund.aspx" TargetMode="External"/><Relationship Id="rId4" Type="http://schemas.openxmlformats.org/officeDocument/2006/relationships/hyperlink" Target="https://in.bgu.ac.il/rector/DocLib/Pages/training-abroad/zoom-training-request.pdf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esiot@bgu.ac.il" TargetMode="External"/><Relationship Id="rId2" Type="http://schemas.openxmlformats.org/officeDocument/2006/relationships/hyperlink" Target="https://in.bgu.ac.il/rector/Pages/training-abroad.aspx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emmanuki@bgu.ac.il" TargetMode="External"/><Relationship Id="rId4" Type="http://schemas.openxmlformats.org/officeDocument/2006/relationships/hyperlink" Target="mailto:svetlanm@bgu.ac.i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n.bgu.ac.il/finance/DocLib5/before-travel.pdf" TargetMode="External"/><Relationship Id="rId2" Type="http://schemas.openxmlformats.org/officeDocument/2006/relationships/hyperlink" Target="https://in.bgu.ac.il/finance/Pages/foreign_currency-staff.aspx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naftalip@bgu.ac.il" TargetMode="External"/><Relationship Id="rId5" Type="http://schemas.openxmlformats.org/officeDocument/2006/relationships/hyperlink" Target="https://in.bgu.ac.il/finance/Pages/airlines-agreement.aspx" TargetMode="External"/><Relationship Id="rId4" Type="http://schemas.openxmlformats.org/officeDocument/2006/relationships/hyperlink" Target="http://in.bgu.ac.il/finance/DocLib5/2019_abroad_expense_report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Freeform: Shape 14"/>
          <p:cNvSpPr/>
          <p:nvPr/>
        </p:nvSpPr>
        <p:spPr>
          <a:xfrm>
            <a:off x="5909769" y="2599736"/>
            <a:ext cx="3192431" cy="3728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0679"/>
                </a:lnTo>
                <a:lnTo>
                  <a:pt x="21600" y="21600"/>
                </a:lnTo>
                <a:lnTo>
                  <a:pt x="0" y="1092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5" name="Freeform: Shape 29"/>
          <p:cNvSpPr/>
          <p:nvPr/>
        </p:nvSpPr>
        <p:spPr>
          <a:xfrm flipH="1">
            <a:off x="1254368" y="-3988680"/>
            <a:ext cx="10937631" cy="1270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2378"/>
                </a:lnTo>
                <a:lnTo>
                  <a:pt x="0" y="21600"/>
                </a:lnTo>
                <a:lnTo>
                  <a:pt x="0" y="9222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74158">
                <a:schemeClr val="accent2"/>
              </a:gs>
            </a:gsLst>
            <a:lin ang="959097"/>
          </a:gra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7" name="Freeform: Shape 29"/>
          <p:cNvSpPr/>
          <p:nvPr/>
        </p:nvSpPr>
        <p:spPr>
          <a:xfrm>
            <a:off x="8260460" y="-1904084"/>
            <a:ext cx="5939415" cy="7043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2378"/>
                </a:lnTo>
                <a:lnTo>
                  <a:pt x="0" y="21600"/>
                </a:lnTo>
                <a:lnTo>
                  <a:pt x="0" y="9222"/>
                </a:lnTo>
                <a:lnTo>
                  <a:pt x="21600" y="0"/>
                </a:ln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48" name="קו"/>
          <p:cNvSpPr/>
          <p:nvPr/>
        </p:nvSpPr>
        <p:spPr>
          <a:xfrm>
            <a:off x="1763446" y="3332504"/>
            <a:ext cx="4185805" cy="2110692"/>
          </a:xfrm>
          <a:prstGeom prst="line">
            <a:avLst/>
          </a:prstGeom>
          <a:ln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9" name="BGU: תכלית ערכים וסיפור המותג"/>
          <p:cNvSpPr txBox="1"/>
          <p:nvPr/>
        </p:nvSpPr>
        <p:spPr>
          <a:xfrm>
            <a:off x="7623198" y="1514935"/>
            <a:ext cx="92395" cy="846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r" rtl="0">
              <a:defRPr sz="53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endParaRPr sz="4900" b="1" dirty="0">
              <a:latin typeface="Fb Eleganti" panose="02020503050405020304" pitchFamily="18" charset="-79"/>
              <a:ea typeface="Open Sans Medium" pitchFamily="2" charset="0"/>
              <a:cs typeface="Fb Eleganti" panose="02020503050405020304" pitchFamily="18" charset="-79"/>
            </a:endParaRPr>
          </a:p>
        </p:txBody>
      </p:sp>
      <p:pic>
        <p:nvPicPr>
          <p:cNvPr id="7" name="תמונה" descr="תמונה">
            <a:extLst>
              <a:ext uri="{FF2B5EF4-FFF2-40B4-BE49-F238E27FC236}">
                <a16:creationId xmlns:a16="http://schemas.microsoft.com/office/drawing/2014/main" id="{4E01D104-12B0-4C17-86D7-A71A6C75F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52" y="5881725"/>
            <a:ext cx="3082649" cy="7620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322E18C6-86DD-4D7C-BEBD-4F52A684E924}"/>
              </a:ext>
            </a:extLst>
          </p:cNvPr>
          <p:cNvSpPr txBox="1"/>
          <p:nvPr/>
        </p:nvSpPr>
        <p:spPr>
          <a:xfrm>
            <a:off x="1914767" y="407234"/>
            <a:ext cx="576735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e-IL" sz="2800" b="1" dirty="0">
                <a:solidFill>
                  <a:schemeClr val="accent4">
                    <a:lumMod val="75000"/>
                  </a:schemeClr>
                </a:solidFill>
              </a:rPr>
              <a:t>מרכזת השתלמויות חו"ל – לשכת הרקטור</a:t>
            </a:r>
            <a:endParaRPr kumimoji="0" lang="he-IL" sz="2800" b="1" i="0" u="none" strike="noStrike" cap="none" spc="0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FillTx/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41236736-9F13-4709-B938-EC2389EA3671}"/>
              </a:ext>
            </a:extLst>
          </p:cNvPr>
          <p:cNvSpPr txBox="1"/>
          <p:nvPr/>
        </p:nvSpPr>
        <p:spPr>
          <a:xfrm>
            <a:off x="911598" y="1016769"/>
            <a:ext cx="7252275" cy="2862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algn="r"/>
            <a:r>
              <a:rPr lang="he-IL" sz="2400" dirty="0"/>
              <a:t>מאשרת את </a:t>
            </a:r>
            <a:r>
              <a:rPr lang="he-IL" sz="2400" u="sng" dirty="0"/>
              <a:t>ימי הפעילות האקדמית</a:t>
            </a:r>
            <a:r>
              <a:rPr lang="he-IL" sz="2400" dirty="0"/>
              <a:t> בבקשה להשתלמות בחו"ל של כלל האוכלוסיות באוניברסיטה.</a:t>
            </a:r>
          </a:p>
          <a:p>
            <a:pPr algn="r"/>
            <a:endParaRPr kumimoji="0" lang="he-IL" sz="2400" b="0" i="0" u="none" strike="noStrike" cap="none" spc="0" normalizeH="0" baseline="0" dirty="0">
              <a:ln>
                <a:noFill/>
              </a:ln>
              <a:solidFill>
                <a:srgbClr val="58595B"/>
              </a:solidFill>
              <a:effectLst/>
              <a:uFillTx/>
              <a:latin typeface="Assistant"/>
              <a:ea typeface="Assistant"/>
              <a:cs typeface="Assistant"/>
              <a:sym typeface="Assistant"/>
            </a:endParaRPr>
          </a:p>
          <a:p>
            <a:pPr algn="r"/>
            <a:r>
              <a:rPr lang="he-IL" sz="2400" dirty="0"/>
              <a:t>מאשרת בקשה להשתלמות בינלאומית </a:t>
            </a:r>
            <a:r>
              <a:rPr lang="he-IL" sz="2400" dirty="0">
                <a:hlinkClick r:id="rId4"/>
              </a:rPr>
              <a:t>מקוונת</a:t>
            </a:r>
            <a:r>
              <a:rPr lang="he-IL" sz="2400" dirty="0"/>
              <a:t> </a:t>
            </a:r>
          </a:p>
          <a:p>
            <a:pPr algn="r"/>
            <a:r>
              <a:rPr lang="he-IL" dirty="0"/>
              <a:t>(השתלמות המאורגנת ע"י מוסד בינלאומי ולא ישראלי)</a:t>
            </a:r>
            <a:r>
              <a:rPr lang="he-IL" sz="2400" dirty="0"/>
              <a:t>.</a:t>
            </a:r>
            <a:endParaRPr kumimoji="0" lang="he-IL" sz="2400" b="0" i="0" u="none" strike="noStrike" cap="none" spc="0" normalizeH="0" baseline="0" dirty="0">
              <a:ln>
                <a:noFill/>
              </a:ln>
              <a:solidFill>
                <a:srgbClr val="58595B"/>
              </a:solidFill>
              <a:effectLst/>
              <a:uFillTx/>
              <a:latin typeface="Assistant"/>
              <a:ea typeface="Assistant"/>
              <a:cs typeface="Assistant"/>
              <a:sym typeface="Assistant"/>
            </a:endParaRPr>
          </a:p>
          <a:p>
            <a:pPr algn="r"/>
            <a:endParaRPr lang="he-IL" sz="2400" dirty="0"/>
          </a:p>
          <a:p>
            <a:pPr algn="r"/>
            <a:r>
              <a:rPr lang="he-IL" sz="1800" dirty="0"/>
              <a:t> בקשות תמיכה מהקרן המרכזית </a:t>
            </a:r>
            <a:r>
              <a:rPr lang="he-IL" sz="1800" dirty="0" err="1"/>
              <a:t>למילגאים</a:t>
            </a:r>
            <a:r>
              <a:rPr lang="he-IL" sz="1800" dirty="0"/>
              <a:t> מטופלים </a:t>
            </a:r>
            <a:r>
              <a:rPr lang="he-IL" sz="1800" dirty="0">
                <a:hlinkClick r:id="rId5"/>
              </a:rPr>
              <a:t>במזכירות האקדמית</a:t>
            </a:r>
            <a:r>
              <a:rPr lang="he-IL" sz="1800" dirty="0"/>
              <a:t>.</a:t>
            </a:r>
            <a:r>
              <a:rPr lang="he-IL" sz="1000" dirty="0"/>
              <a:t> </a:t>
            </a:r>
          </a:p>
          <a:p>
            <a:pPr algn="r"/>
            <a:endParaRPr kumimoji="0" lang="he-IL" sz="1800" b="0" i="0" u="none" strike="noStrike" cap="none" spc="0" normalizeH="0" baseline="0" dirty="0">
              <a:ln>
                <a:noFill/>
              </a:ln>
              <a:solidFill>
                <a:srgbClr val="58595B"/>
              </a:solidFill>
              <a:effectLst/>
              <a:uFillTx/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 animBg="1"/>
      <p:bldP spid="24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9EB9070-0445-4077-A86E-51D7A9420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99C32A9-BDB0-434D-B653-81541C3986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E2CEB1D3-F458-40FC-A508-960DCFB1BA9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DBB289AF-97DD-406A-8C58-FE71C620A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92" y="222739"/>
            <a:ext cx="11701093" cy="607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1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97A3943-8EE3-4296-A48D-761EFD9E1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AECADD95-52E1-48A2-B587-E882AAA28A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4000"/>
            </a:stretch>
          </a:blip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spc="0" normalizeH="0" baseline="0">
              <a:ln>
                <a:noFill/>
              </a:ln>
              <a:solidFill>
                <a:srgbClr val="58595B"/>
              </a:solidFill>
              <a:effectLst/>
              <a:uFillTx/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90AD19C6-9081-47AD-A6D2-F7F2804A6FE4}"/>
              </a:ext>
            </a:extLst>
          </p:cNvPr>
          <p:cNvGrpSpPr/>
          <p:nvPr/>
        </p:nvGrpSpPr>
        <p:grpSpPr>
          <a:xfrm>
            <a:off x="4748847" y="-5482251"/>
            <a:ext cx="11940051" cy="14237097"/>
            <a:chOff x="4748847" y="-5482251"/>
            <a:chExt cx="11940051" cy="14237097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0DBCD96-B73C-420D-8FA5-54953D4A48E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48847" y="-5482251"/>
              <a:ext cx="11940051" cy="14237097"/>
            </a:xfrm>
            <a:custGeom>
              <a:avLst/>
              <a:gdLst>
                <a:gd name="T0" fmla="*/ 0 w 3623"/>
                <a:gd name="T1" fmla="*/ 0 h 4320"/>
                <a:gd name="T2" fmla="*/ 0 w 3623"/>
                <a:gd name="T3" fmla="*/ 2227 h 4320"/>
                <a:gd name="T4" fmla="*/ 3623 w 3623"/>
                <a:gd name="T5" fmla="*/ 4320 h 4320"/>
                <a:gd name="T6" fmla="*/ 3623 w 3623"/>
                <a:gd name="T7" fmla="*/ 2092 h 4320"/>
                <a:gd name="T8" fmla="*/ 0 w 3623"/>
                <a:gd name="T9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3" h="4320">
                  <a:moveTo>
                    <a:pt x="0" y="0"/>
                  </a:moveTo>
                  <a:lnTo>
                    <a:pt x="0" y="2227"/>
                  </a:lnTo>
                  <a:lnTo>
                    <a:pt x="3623" y="4320"/>
                  </a:lnTo>
                  <a:lnTo>
                    <a:pt x="3623" y="2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8F8">
                <a:alpha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" name="Google Shape;358;p33">
              <a:extLst>
                <a:ext uri="{FF2B5EF4-FFF2-40B4-BE49-F238E27FC236}">
                  <a16:creationId xmlns:a16="http://schemas.microsoft.com/office/drawing/2014/main" id="{A73A2F03-385F-417A-B307-A0BDB6C33356}"/>
                </a:ext>
              </a:extLst>
            </p:cNvPr>
            <p:cNvSpPr txBox="1"/>
            <p:nvPr/>
          </p:nvSpPr>
          <p:spPr>
            <a:xfrm>
              <a:off x="6122464" y="784247"/>
              <a:ext cx="5269435" cy="6770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r" rtl="1"/>
              <a:endParaRPr sz="2800" dirty="0">
                <a:solidFill>
                  <a:schemeClr val="accent6">
                    <a:lumMod val="25000"/>
                  </a:schemeClr>
                </a:solidFill>
                <a:latin typeface="Fb Eleganti" panose="02020503050405020304" pitchFamily="18" charset="-79"/>
                <a:ea typeface="Calibri"/>
                <a:cs typeface="Fb Eleganti" panose="02020503050405020304" pitchFamily="18" charset="-79"/>
                <a:sym typeface="Calibri"/>
              </a:endParaRPr>
            </a:p>
          </p:txBody>
        </p:sp>
        <p:sp>
          <p:nvSpPr>
            <p:cNvPr id="7" name="תיבת טקסט 6">
              <a:extLst>
                <a:ext uri="{FF2B5EF4-FFF2-40B4-BE49-F238E27FC236}">
                  <a16:creationId xmlns:a16="http://schemas.microsoft.com/office/drawing/2014/main" id="{B3B52D84-716C-4E46-8D20-C5A1668C6B70}"/>
                </a:ext>
              </a:extLst>
            </p:cNvPr>
            <p:cNvSpPr txBox="1"/>
            <p:nvPr/>
          </p:nvSpPr>
          <p:spPr>
            <a:xfrm>
              <a:off x="6446929" y="3338752"/>
              <a:ext cx="494496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r" rtl="1"/>
              <a:endParaRPr lang="he-IL" sz="2800" b="1" dirty="0">
                <a:solidFill>
                  <a:schemeClr val="accent6">
                    <a:lumMod val="25000"/>
                  </a:schemeClr>
                </a:solidFill>
                <a:latin typeface="Open Sans Hebrew" panose="00000500000000000000" pitchFamily="2" charset="-79"/>
                <a:ea typeface="Calibri"/>
                <a:cs typeface="+mn-cs"/>
                <a:sym typeface="Calibri"/>
              </a:endParaRPr>
            </a:p>
          </p:txBody>
        </p:sp>
        <p:sp>
          <p:nvSpPr>
            <p:cNvPr id="8" name="Straight Connector 13">
              <a:extLst>
                <a:ext uri="{FF2B5EF4-FFF2-40B4-BE49-F238E27FC236}">
                  <a16:creationId xmlns:a16="http://schemas.microsoft.com/office/drawing/2014/main" id="{71C7C03D-0AE1-4450-B21A-2DB39CF6AD41}"/>
                </a:ext>
              </a:extLst>
            </p:cNvPr>
            <p:cNvSpPr/>
            <p:nvPr/>
          </p:nvSpPr>
          <p:spPr>
            <a:xfrm flipH="1">
              <a:off x="11391898" y="0"/>
              <a:ext cx="468338" cy="557147"/>
            </a:xfrm>
            <a:prstGeom prst="line">
              <a:avLst/>
            </a:prstGeom>
            <a:ln w="12700">
              <a:solidFill>
                <a:srgbClr val="58595B"/>
              </a:solidFill>
              <a:miter/>
            </a:ln>
          </p:spPr>
          <p:txBody>
            <a:bodyPr lIns="45719" rIns="45719"/>
            <a:lstStyle/>
            <a:p>
              <a:endParaRPr/>
            </a:p>
          </p:txBody>
        </p:sp>
      </p:grpSp>
      <p:pic>
        <p:nvPicPr>
          <p:cNvPr id="10" name="Google Shape;212;p12" descr="Icon&#10;&#10;Description automatically generated">
            <a:extLst>
              <a:ext uri="{FF2B5EF4-FFF2-40B4-BE49-F238E27FC236}">
                <a16:creationId xmlns:a16="http://schemas.microsoft.com/office/drawing/2014/main" id="{13C99393-D52F-4442-998E-769E4709AA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7511" y="5960533"/>
            <a:ext cx="640150" cy="6401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E7E1CAC4-AB02-4E8B-9A15-551B4B9198BF}"/>
              </a:ext>
            </a:extLst>
          </p:cNvPr>
          <p:cNvSpPr txBox="1"/>
          <p:nvPr/>
        </p:nvSpPr>
        <p:spPr>
          <a:xfrm>
            <a:off x="5646827" y="1888958"/>
            <a:ext cx="5602699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e-IL" sz="5400" b="1" i="0" u="none" strike="noStrike" cap="none" spc="0" normalizeH="0" baseline="0" dirty="0">
                <a:ln>
                  <a:noFill/>
                </a:ln>
                <a:solidFill>
                  <a:srgbClr val="58595B"/>
                </a:solidFill>
                <a:effectLst/>
                <a:uFillTx/>
                <a:latin typeface="Assistant"/>
                <a:ea typeface="Assistant"/>
                <a:cs typeface="Assistant"/>
                <a:sym typeface="Assistant"/>
              </a:rPr>
              <a:t>השתלמות מועילה</a:t>
            </a:r>
          </a:p>
        </p:txBody>
      </p:sp>
    </p:spTree>
    <p:extLst>
      <p:ext uri="{BB962C8B-B14F-4D97-AF65-F5344CB8AC3E}">
        <p14:creationId xmlns:p14="http://schemas.microsoft.com/office/powerpoint/2010/main" val="79246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B2B0809A-C53C-4BDE-8923-6709EC4D6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1" y="584200"/>
            <a:ext cx="10725016" cy="773333"/>
          </a:xfrm>
        </p:spPr>
        <p:txBody>
          <a:bodyPr>
            <a:noAutofit/>
          </a:bodyPr>
          <a:lstStyle/>
          <a:p>
            <a:r>
              <a:rPr lang="he-IL" sz="2800" dirty="0"/>
              <a:t>כניסה דרך: אתר האוניברסיטה/ מנהלה/ לשכת הרקטור/ השתלמויות חו"ל</a:t>
            </a:r>
            <a:br>
              <a:rPr lang="he-IL" sz="2800" dirty="0"/>
            </a:br>
            <a:r>
              <a:rPr lang="he-IL" sz="2800" dirty="0"/>
              <a:t>לכניסה מהירה:</a:t>
            </a:r>
            <a:r>
              <a:rPr lang="he-IL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e-IL" sz="28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השתלמויות חו"ל לשכת הרקטור</a:t>
            </a:r>
            <a:endParaRPr lang="he-IL" sz="2800" dirty="0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9ABE62A7-24D4-4000-A4A7-88F3C1278F32}"/>
              </a:ext>
            </a:extLst>
          </p:cNvPr>
          <p:cNvSpPr txBox="1"/>
          <p:nvPr/>
        </p:nvSpPr>
        <p:spPr>
          <a:xfrm>
            <a:off x="2002420" y="1910863"/>
            <a:ext cx="9522697" cy="31085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algn="r"/>
            <a:r>
              <a:rPr lang="he-IL" b="1" dirty="0"/>
              <a:t>מידע מנהלי:</a:t>
            </a:r>
          </a:p>
          <a:p>
            <a:pPr algn="r"/>
            <a:r>
              <a:rPr lang="he-IL" dirty="0"/>
              <a:t>רוני דפני, מרכזת השתלמויות חו"ל </a:t>
            </a:r>
            <a:br>
              <a:rPr lang="he-IL" sz="1600" dirty="0"/>
            </a:br>
            <a:r>
              <a:rPr lang="he-IL" dirty="0"/>
              <a:t>טלפון: 08-6428418</a:t>
            </a:r>
            <a:r>
              <a:rPr lang="he-IL" sz="1600" dirty="0"/>
              <a:t>  </a:t>
            </a:r>
            <a:r>
              <a:rPr lang="en-US" sz="1600" dirty="0">
                <a:hlinkClick r:id="rId3"/>
              </a:rPr>
              <a:t>Nesiot@bgu.ac.il</a:t>
            </a:r>
            <a:r>
              <a:rPr lang="en-US" sz="1600" dirty="0"/>
              <a:t>  </a:t>
            </a:r>
            <a:endParaRPr lang="he-IL" sz="1600" dirty="0"/>
          </a:p>
          <a:p>
            <a:pPr marL="0" indent="0" algn="r">
              <a:buNone/>
            </a:pPr>
            <a:endParaRPr lang="he-IL" sz="1600" dirty="0"/>
          </a:p>
          <a:p>
            <a:pPr algn="r"/>
            <a:r>
              <a:rPr lang="he-IL" sz="1800" b="1" dirty="0" err="1">
                <a:effectLst/>
              </a:rPr>
              <a:t>לת</a:t>
            </a:r>
            <a:r>
              <a:rPr lang="he-IL" sz="1800" b="1" dirty="0">
                <a:effectLst/>
              </a:rPr>
              <a:t>​​מיכה טכנית במערכת השתלמויות חו"ל:</a:t>
            </a:r>
          </a:p>
          <a:p>
            <a:pPr marL="0" indent="0" algn="r">
              <a:buNone/>
            </a:pPr>
            <a:r>
              <a:rPr lang="he-IL" sz="1800" dirty="0">
                <a:effectLst/>
              </a:rPr>
              <a:t>סווטה </a:t>
            </a:r>
            <a:r>
              <a:rPr lang="he-IL" sz="1800" dirty="0" err="1">
                <a:effectLst/>
              </a:rPr>
              <a:t>מריאנצ'יק</a:t>
            </a:r>
            <a:r>
              <a:rPr lang="he-IL" sz="1800" dirty="0">
                <a:effectLst/>
              </a:rPr>
              <a:t>, מיישמת ומרכזת מערכות מחשוב</a:t>
            </a:r>
            <a:br>
              <a:rPr lang="he-IL" sz="1800" dirty="0">
                <a:effectLst/>
              </a:rPr>
            </a:br>
            <a:r>
              <a:rPr lang="he-IL" sz="1800" dirty="0">
                <a:effectLst/>
              </a:rPr>
              <a:t>טלפון: 08-6472101  </a:t>
            </a:r>
            <a:r>
              <a:rPr lang="en-US" sz="1800" dirty="0">
                <a:effectLst/>
                <a:hlinkClick r:id="rId4"/>
              </a:rPr>
              <a:t>svetlanm@bgu.ac.il</a:t>
            </a:r>
            <a:endParaRPr lang="he-IL" sz="1800" dirty="0">
              <a:effectLst/>
            </a:endParaRPr>
          </a:p>
          <a:p>
            <a:pPr marL="0" indent="0" algn="r">
              <a:buNone/>
            </a:pPr>
            <a:endParaRPr lang="en-US" sz="1800" dirty="0">
              <a:effectLst/>
            </a:endParaRPr>
          </a:p>
          <a:p>
            <a:pPr marL="0" indent="0" algn="r">
              <a:buNone/>
            </a:pPr>
            <a:r>
              <a:rPr lang="he-IL" sz="1800" dirty="0">
                <a:effectLst/>
              </a:rPr>
              <a:t>עמנואל קימיאגרוב , מתכנת יישומי מערכות מידע</a:t>
            </a:r>
            <a:br>
              <a:rPr lang="he-IL" sz="1800" dirty="0">
                <a:effectLst/>
              </a:rPr>
            </a:br>
            <a:r>
              <a:rPr lang="he-IL" sz="1800" dirty="0">
                <a:effectLst/>
              </a:rPr>
              <a:t>טלפון: 08-6472684  </a:t>
            </a:r>
            <a:r>
              <a:rPr lang="en-US" sz="1800" dirty="0">
                <a:effectLst/>
                <a:hlinkClick r:id="rId5"/>
              </a:rPr>
              <a:t>emmanuki@bgu.ac.il</a:t>
            </a:r>
            <a:endParaRPr lang="en-US" sz="1800" dirty="0"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179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B2B0809A-C53C-4BDE-8923-6709EC4D6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1" y="355600"/>
            <a:ext cx="10725016" cy="773333"/>
          </a:xfrm>
        </p:spPr>
        <p:txBody>
          <a:bodyPr>
            <a:noAutofit/>
          </a:bodyPr>
          <a:lstStyle/>
          <a:p>
            <a:r>
              <a:rPr lang="he-IL" dirty="0"/>
              <a:t>הנחיות כלליות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A72FB12A-2662-43F1-8983-F8C9E646AE8A}"/>
              </a:ext>
            </a:extLst>
          </p:cNvPr>
          <p:cNvSpPr txBox="1"/>
          <p:nvPr/>
        </p:nvSpPr>
        <p:spPr>
          <a:xfrm flipH="1">
            <a:off x="2859246" y="1435260"/>
            <a:ext cx="7997808" cy="21754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spc="0" normalizeH="0" baseline="0" dirty="0">
              <a:ln>
                <a:noFill/>
              </a:ln>
              <a:solidFill>
                <a:srgbClr val="58595B"/>
              </a:solidFill>
              <a:effectLst/>
              <a:uFillTx/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DED34848-F23A-4BF0-AED8-29FB38DF8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7684"/>
            <a:ext cx="11898923" cy="278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1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B2B0809A-C53C-4BDE-8923-6709EC4D6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367" y="434617"/>
            <a:ext cx="10101294" cy="737691"/>
          </a:xfrm>
        </p:spPr>
        <p:txBody>
          <a:bodyPr>
            <a:noAutofit/>
          </a:bodyPr>
          <a:lstStyle/>
          <a:p>
            <a:r>
              <a:rPr lang="he-IL" dirty="0"/>
              <a:t>סוג ההשתלמות והמסמכים שיש לצרף: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9B2E5AA0-E4F2-4D6A-96EF-F85D9B06BB10}"/>
              </a:ext>
            </a:extLst>
          </p:cNvPr>
          <p:cNvSpPr txBox="1"/>
          <p:nvPr/>
        </p:nvSpPr>
        <p:spPr>
          <a:xfrm>
            <a:off x="1392367" y="1699846"/>
            <a:ext cx="10190033" cy="41416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228600" marR="0" lvl="0" indent="-22860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יציאה לכנס </a:t>
            </a:r>
            <a:r>
              <a:rPr kumimoji="0" lang="he-IL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he-IL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בינלאומי: </a:t>
            </a: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יש לצרף אישור פורמלי על קיום הכנס הכולל את הפרטים הבאים: שם, נושא, תאריכים ומקום הכנס. במידה וחבר/ת הסגל מציג/ה, יש לצרף אישור קבלה לכנס.  לא לינק (אפשר בנוסף למסמכים). </a:t>
            </a: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e-I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228600" marR="0" lvl="0" indent="-22860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פגישות מחקר בחו"ל לשת"פ או מחקר:</a:t>
            </a: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יש לצרף מכתב הזמנה רשמי הכולל את הפרטים הבאים: מטרת הפגישה, תאריכים מדויקים (</a:t>
            </a: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לא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"בסביבות השבוע השני של מרץ"), המקום בו מתקיים המפגש, פרטי העמית/ה האקדמי/ת וחתימה עם השיוך האקדמי/ מקצועי. ניתן להעביר גם הזמנה במייל כל עוד ההתכתבות עניינית, קצרה, ברורה ויש בה את כל המידע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e-I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228600" marR="0" lvl="0" indent="-22860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ניסוי מדעי:</a:t>
            </a: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יש לצרף מכתב מהמוסד בו יתבצע הניסוי המאשר שימוש במתקנים כולל את הפרטים הבאים: תאריכים, מקום,  סוג/פרטי הניסוי, פרטים על המתקן/ מעבדה/ מוסד.</a:t>
            </a:r>
          </a:p>
          <a:p>
            <a:pPr marR="0" lvl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e-IL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15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B3BFBF8-AAA8-4E8E-8586-C482CBC7D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סוג ההשתלמות והמסמכים שיש לצרף - המשך: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C4F866D-F54E-41A0-BCF9-440EBE9AAB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just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ספריה/ ארכיב/ מוזיאון/ עבודת שטח:</a:t>
            </a:r>
          </a:p>
          <a:p>
            <a:pPr marL="0" marR="0" lvl="0" indent="0" algn="just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יש לצרף טופס הצהרה על עבודת שטח, מפורט וחתום על ידי </a:t>
            </a:r>
            <a:r>
              <a:rPr kumimoji="0" lang="he-I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הרמ"ח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 </a:t>
            </a:r>
          </a:p>
          <a:p>
            <a:pPr marL="228600" marR="0" lvl="0" indent="-228600" algn="just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סדנאות/ השתלמויות/ סמינרים הקשורים למחקר האקדמי </a:t>
            </a:r>
            <a:r>
              <a:rPr kumimoji="0" lang="he-IL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באב"ג</a:t>
            </a:r>
            <a:r>
              <a:rPr kumimoji="0" lang="he-IL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1800" b="0" i="0" u="none" strike="noStrike" kern="10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מכתב הזמנה הכולל את הפרטים הבאים:</a:t>
            </a:r>
            <a:r>
              <a:rPr kumimoji="0" lang="en-US" sz="1800" b="0" i="0" u="none" strike="noStrike" kern="10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e-IL" sz="1800" b="0" i="0" u="none" strike="noStrike" kern="10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תאריכים, מקום, נושא הסדנא/ סמינר/ השתלמות. </a:t>
            </a:r>
          </a:p>
          <a:p>
            <a:pPr marL="0" marR="0" lvl="0" indent="0" algn="just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1800" b="0" i="0" u="none" strike="noStrike" kern="10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על חבר/ת הסגל לציין האם </a:t>
            </a:r>
            <a:r>
              <a:rPr kumimoji="0" lang="he-IL" sz="1800" b="0" i="0" u="none" strike="noStrike" kern="10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משתתפ</a:t>
            </a:r>
            <a:r>
              <a:rPr kumimoji="0" lang="he-IL" sz="1800" b="0" i="0" u="none" strike="noStrike" kern="10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/ת גם באופן פעיל.</a:t>
            </a:r>
          </a:p>
          <a:p>
            <a:pPr marL="228600" marR="0" lvl="0" indent="-228600" algn="just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הרצאות מוזמנות במוסדות אקדמיים בחו"ל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יש לצרף מכתב הזמנה הכולל תאריך ההרצאה, מקום, נושא ההרצאה, פרטי </a:t>
            </a:r>
            <a:r>
              <a:rPr kumimoji="0" lang="he-I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המזמינ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/ה והשיוך האקדמי.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9004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CFFEF97-0539-48DA-8C48-8CAE705D1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בקשה תוגדר כחריגה בהתאם למפורט (אחת מהסיבות):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89874A8-96D2-4595-9639-DAADF42B66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1. בקשה להשתלמות שאינה לצורך השתתפות פעילה בכנס במהלך סמסטר.</a:t>
            </a:r>
          </a:p>
          <a:p>
            <a:pPr marL="0" marR="0" lvl="0" indent="0" algn="just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2. היעדרות ממבחן מועד א' .</a:t>
            </a:r>
          </a:p>
          <a:p>
            <a:pPr marL="0" marR="0" lvl="0" indent="0" algn="just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3. בקשה להשתלמות לתקופה ארוכה משבוע במהלך הסמסטר.</a:t>
            </a:r>
          </a:p>
          <a:p>
            <a:pPr marL="0" marR="0" lvl="0" indent="0" algn="just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4. יותר מנסיעה אחת במהלך סמסטר.</a:t>
            </a:r>
          </a:p>
          <a:p>
            <a:pPr marL="0" marR="0" lvl="0" indent="0" algn="just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המערכת מזהה ומסמנת בקשות חריגות ולכן, יש לצרף לנסיעה מסוג זה הסבר בעת ההגשה.</a:t>
            </a:r>
          </a:p>
          <a:p>
            <a:pPr marL="0" marR="0" lvl="0" indent="0" algn="just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בקשות שיסומנו במערכת כחריגות יועברו על ידי מרכזת השתלמויות לאישור הדיקן וככל שתחליט שיש בכך צורך, גם לאישור הרקטור. 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1279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DEB7FC3-07E3-47BE-BA89-54541F1CB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תהליך טיפול בבקשה:</a:t>
            </a:r>
          </a:p>
        </p:txBody>
      </p: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37576F44-6167-41E8-9049-6A9865050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099" y="1312986"/>
            <a:ext cx="10840915" cy="48877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600" dirty="0">
                <a:effectLst/>
              </a:rPr>
              <a:t>בקשה הנשלחת באמצעות המערכת הממוחשבת מועברת לאישור (רמ"ח) ​ </a:t>
            </a:r>
          </a:p>
          <a:p>
            <a:pPr marL="0" indent="0">
              <a:buNone/>
            </a:pPr>
            <a:endParaRPr lang="he-IL" sz="2400" dirty="0">
              <a:effectLst/>
            </a:endParaRPr>
          </a:p>
          <a:p>
            <a:pPr marL="0" indent="0">
              <a:buNone/>
            </a:pPr>
            <a:r>
              <a:rPr lang="he-IL" sz="2400" dirty="0">
                <a:effectLst/>
              </a:rPr>
              <a:t>אישור </a:t>
            </a:r>
            <a:r>
              <a:rPr lang="he-IL" sz="2400" dirty="0" err="1">
                <a:effectLst/>
              </a:rPr>
              <a:t>תקציבנ</a:t>
            </a:r>
            <a:r>
              <a:rPr lang="he-IL" sz="2400" dirty="0">
                <a:effectLst/>
              </a:rPr>
              <a:t>/</a:t>
            </a:r>
            <a:r>
              <a:rPr lang="he-IL" sz="2400" dirty="0" err="1">
                <a:effectLst/>
              </a:rPr>
              <a:t>ית</a:t>
            </a:r>
            <a:r>
              <a:rPr lang="he-IL" sz="2400" dirty="0">
                <a:effectLst/>
              </a:rPr>
              <a:t>  </a:t>
            </a:r>
          </a:p>
          <a:p>
            <a:pPr marL="0" indent="0">
              <a:buNone/>
            </a:pPr>
            <a:endParaRPr lang="he-IL" sz="3200" dirty="0">
              <a:effectLst/>
            </a:endParaRPr>
          </a:p>
          <a:p>
            <a:pPr marL="0" indent="0">
              <a:buNone/>
            </a:pPr>
            <a:r>
              <a:rPr lang="he-IL" sz="2400" dirty="0">
                <a:effectLst/>
              </a:rPr>
              <a:t>אישור מרכזת השתלמויות חו"ל (לפי תור עבודה) </a:t>
            </a:r>
          </a:p>
          <a:p>
            <a:pPr marL="0" indent="0">
              <a:buNone/>
            </a:pPr>
            <a:endParaRPr lang="he-IL" sz="2400" dirty="0">
              <a:effectLst/>
            </a:endParaRPr>
          </a:p>
          <a:p>
            <a:pPr marL="0" indent="0">
              <a:buNone/>
            </a:pPr>
            <a:r>
              <a:rPr lang="he-IL" sz="2400" dirty="0">
                <a:effectLst/>
              </a:rPr>
              <a:t>אישור הבקשה או דחייה (נשלח מייל אוטומטי מהמערכת  לחבר/ת הסגל למייל </a:t>
            </a:r>
            <a:r>
              <a:rPr lang="he-IL" sz="2400" dirty="0" err="1">
                <a:effectLst/>
              </a:rPr>
              <a:t>אב"ג</a:t>
            </a:r>
            <a:r>
              <a:rPr lang="he-IL" sz="2400" dirty="0">
                <a:effectLst/>
              </a:rPr>
              <a:t>)</a:t>
            </a:r>
          </a:p>
          <a:p>
            <a:pPr marL="0" indent="0">
              <a:buNone/>
            </a:pPr>
            <a:endParaRPr lang="he-IL" sz="2400" dirty="0">
              <a:solidFill>
                <a:srgbClr val="222222"/>
              </a:solidFill>
              <a:latin typeface="apple color emoji"/>
            </a:endParaRPr>
          </a:p>
          <a:p>
            <a:pPr marL="0" indent="0">
              <a:buNone/>
            </a:pPr>
            <a:r>
              <a:rPr lang="he-IL" sz="2400" dirty="0">
                <a:solidFill>
                  <a:srgbClr val="222222"/>
                </a:solidFill>
                <a:effectLst/>
                <a:latin typeface="apple color emoji"/>
              </a:rPr>
              <a:t>פניית חבר/ת הסגל </a:t>
            </a:r>
            <a:r>
              <a:rPr lang="he-IL" sz="2400" dirty="0" err="1">
                <a:solidFill>
                  <a:srgbClr val="222222"/>
                </a:solidFill>
                <a:effectLst/>
                <a:latin typeface="apple color emoji"/>
              </a:rPr>
              <a:t>לרפרנטית</a:t>
            </a:r>
            <a:r>
              <a:rPr lang="he-IL" sz="2400" dirty="0">
                <a:solidFill>
                  <a:srgbClr val="222222"/>
                </a:solidFill>
                <a:effectLst/>
                <a:latin typeface="apple color emoji"/>
              </a:rPr>
              <a:t> במדור השתלמויות ונסיעות לחו"ל (אגף כספים) לצורך טיפול בהחזרים ותשלומים.</a:t>
            </a:r>
            <a:endParaRPr lang="he-IL" sz="2000" dirty="0"/>
          </a:p>
        </p:txBody>
      </p:sp>
      <p:sp>
        <p:nvSpPr>
          <p:cNvPr id="6" name="חץ: למטה 5">
            <a:extLst>
              <a:ext uri="{FF2B5EF4-FFF2-40B4-BE49-F238E27FC236}">
                <a16:creationId xmlns:a16="http://schemas.microsoft.com/office/drawing/2014/main" id="{313FF31E-A444-4AC1-8AD8-ACC4C4D3E805}"/>
              </a:ext>
            </a:extLst>
          </p:cNvPr>
          <p:cNvSpPr/>
          <p:nvPr/>
        </p:nvSpPr>
        <p:spPr>
          <a:xfrm>
            <a:off x="10383588" y="1805540"/>
            <a:ext cx="556591" cy="4373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חץ: למטה 6">
            <a:extLst>
              <a:ext uri="{FF2B5EF4-FFF2-40B4-BE49-F238E27FC236}">
                <a16:creationId xmlns:a16="http://schemas.microsoft.com/office/drawing/2014/main" id="{A8BE2DB7-B198-4C97-822E-F1928E75DD32}"/>
              </a:ext>
            </a:extLst>
          </p:cNvPr>
          <p:cNvSpPr/>
          <p:nvPr/>
        </p:nvSpPr>
        <p:spPr>
          <a:xfrm>
            <a:off x="10389194" y="2708598"/>
            <a:ext cx="556591" cy="4373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חץ: למטה 7">
            <a:extLst>
              <a:ext uri="{FF2B5EF4-FFF2-40B4-BE49-F238E27FC236}">
                <a16:creationId xmlns:a16="http://schemas.microsoft.com/office/drawing/2014/main" id="{9B33BA74-F073-49AC-8E5B-42CFD61F3F64}"/>
              </a:ext>
            </a:extLst>
          </p:cNvPr>
          <p:cNvSpPr/>
          <p:nvPr/>
        </p:nvSpPr>
        <p:spPr>
          <a:xfrm>
            <a:off x="10383588" y="3611656"/>
            <a:ext cx="556591" cy="4373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חץ: למטה 8">
            <a:extLst>
              <a:ext uri="{FF2B5EF4-FFF2-40B4-BE49-F238E27FC236}">
                <a16:creationId xmlns:a16="http://schemas.microsoft.com/office/drawing/2014/main" id="{843659CB-7325-4CFB-BF7E-2C97CB42131A}"/>
              </a:ext>
            </a:extLst>
          </p:cNvPr>
          <p:cNvSpPr/>
          <p:nvPr/>
        </p:nvSpPr>
        <p:spPr>
          <a:xfrm>
            <a:off x="10383588" y="4514714"/>
            <a:ext cx="556591" cy="4373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2081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85245F3-DF61-4BA7-8C11-A8C83AD86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דוגמא למייל אישור בקשה שנשלח מהמערכת: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9244C73-3981-4638-A116-CE53117BAF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228600" marR="0" lvl="0" indent="-228600" algn="r" defTabSz="914400" rtl="1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מובא בזאת לידיעתך כי בקשת נסיעה </a:t>
            </a:r>
            <a:r>
              <a:rPr kumimoji="0" lang="he-I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לחו'ל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שמספרה 20200000 אושרה ומועברת להמשך טיפול במדור השתלמויות ונסיעות </a:t>
            </a:r>
            <a:r>
              <a:rPr kumimoji="0" lang="he-I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חו'ל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, אגף הכספים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פרוט היעדים והימים המאושרים ניתן לראות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בקובץ המצורף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להסדרת הנושא הכספי יש לפנות </a:t>
            </a:r>
            <a:r>
              <a:rPr kumimoji="0" lang="he-I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לרפרנטית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הפקולטה במדור השתלמויות ונסיעות </a:t>
            </a:r>
            <a:r>
              <a:rPr kumimoji="0" lang="he-I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חו'ל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לפחות שבועיים טרם מועד הנסיעה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לרשימת </a:t>
            </a:r>
            <a:r>
              <a:rPr kumimoji="0" lang="he-I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הרפרנטיות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לחצו כאן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hlinkClick r:id="rId2"/>
              </a:rPr>
              <a:t>https://in.bgu.ac.il/finance/Pages/foreign_currency-staff.aspx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להנחיות בנושא הביטחון וביטוח ליוצאים </a:t>
            </a:r>
            <a:r>
              <a:rPr kumimoji="0" lang="he-I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לחו'ל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לחצו כאן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hlinkClick r:id="rId3"/>
              </a:rPr>
              <a:t>http://in.bgu.ac.il/finance/DocLib5/before-travel.pdf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עם שובך מהנסיעה עליך למלא דוח הוצאות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לחצו כאן להורדה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hlinkClick r:id="rId4"/>
              </a:rPr>
              <a:t>http://in.bgu.ac.il/finance/DocLib5/2019_abroad_expense_report.pdf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),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לחתום עליו ולהעבירו למדור השתלמויות ונסיעות </a:t>
            </a:r>
            <a:r>
              <a:rPr kumimoji="0" lang="he-I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חו'ל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(ידנית/באמצעות דואר רשום) בצירוף קבלות רלוונטיות וכן כרטיס טיסה / כרטיס אלקטרוני, וכרטיסי עליה למטוס מקוריים. יש להעביר את כלל הקבלות במעמד הגשת </a:t>
            </a:r>
            <a:r>
              <a:rPr kumimoji="0" lang="he-I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הדו'ח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דוחות שנסגרו לא ייפתחו בשנית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במידה ולא יצורפו קבלות, ההוצאות תחושבנה על פי תעריף </a:t>
            </a:r>
            <a:r>
              <a:rPr kumimoji="0" lang="he-I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אש'ל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ללא קבלות, בהתאם לנהלים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לנוסעים בתפקיד מנהלי בנוסף, יש להגיש </a:t>
            </a:r>
            <a:r>
              <a:rPr kumimoji="0" lang="he-I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דו'ח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ענייני בגין הנסיעה מודפס מאושר </a:t>
            </a:r>
            <a:r>
              <a:rPr kumimoji="0" lang="he-I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ע'י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הממונה לאישור </a:t>
            </a:r>
            <a:r>
              <a:rPr kumimoji="0" lang="he-I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סמנכ'ל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משאבי אנוש לא יאוחר מ 30 ימים לאחר חזרתך לארץ.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לידיעתכם, לאוניברסיטה הסכמים עם חברות התעופה שמאפשרים לנוסעים מטעם האוניברסיטה להזמין בתי מלון לנסיעותיהם במחירים מיוחדים ונמוכים, קישור   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לרשימת החברות 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hlinkClick r:id="rId5"/>
              </a:rPr>
              <a:t>https://in.bgu.ac.il/finance/Pages/airlines-agreement.aspx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לתשומת </a:t>
            </a:r>
            <a:r>
              <a:rPr kumimoji="0" lang="he-I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לבכם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כל חברי קהילת האוניברסיטה, סגל וסטודנטים, השבים </a:t>
            </a:r>
            <a:r>
              <a:rPr kumimoji="0" lang="he-I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מחו'ל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מתבקשים ליצור קשר עם ממונה הקורונה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he-IL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ואישור כניסה לקמפוס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מר נפתלי </a:t>
            </a:r>
            <a:r>
              <a:rPr kumimoji="0" lang="he-I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פרסלר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    </a:t>
            </a: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במייל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hlinkClick r:id="rId6"/>
              </a:rPr>
              <a:t>naftalip@bgu.ac.il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על מנת לקבל הנחיות מותאמות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בברכה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גב' רוני דפני</a:t>
            </a:r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e-I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5485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B788916-3BA8-4C2B-A6D1-4099D5B13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45110EF-FBA7-4153-A847-981DECFD10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BF344835-2DBA-46D9-8C1F-601B01FF522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4750C886-3D21-4791-A27C-0D70A8A5D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5804"/>
            <a:ext cx="12192000" cy="6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2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58595B"/>
      </a:dk1>
      <a:lt1>
        <a:srgbClr val="F7941E"/>
      </a:lt1>
      <a:dk2>
        <a:srgbClr val="A7A7A7"/>
      </a:dk2>
      <a:lt2>
        <a:srgbClr val="535353"/>
      </a:lt2>
      <a:accent1>
        <a:srgbClr val="F7941E"/>
      </a:accent1>
      <a:accent2>
        <a:srgbClr val="E16327"/>
      </a:accent2>
      <a:accent3>
        <a:srgbClr val="F37421"/>
      </a:accent3>
      <a:accent4>
        <a:srgbClr val="828487"/>
      </a:accent4>
      <a:accent5>
        <a:srgbClr val="A5A7A9"/>
      </a:accent5>
      <a:accent6>
        <a:srgbClr val="CFD6DA"/>
      </a:accent6>
      <a:hlink>
        <a:srgbClr val="0000FF"/>
      </a:hlink>
      <a:folHlink>
        <a:srgbClr val="FF00FF"/>
      </a:folHlink>
    </a:clrScheme>
    <a:fontScheme name="התאמה אישית 1">
      <a:majorFont>
        <a:latin typeface="Open Sans"/>
        <a:ea typeface="Open Sans Hebrew"/>
        <a:cs typeface="Fb Eleganti"/>
      </a:majorFont>
      <a:minorFont>
        <a:latin typeface="Open Sans"/>
        <a:ea typeface="Helvetica"/>
        <a:cs typeface="Fb Elegant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8595B"/>
            </a:solidFill>
            <a:effectLst/>
            <a:uFillTx/>
            <a:latin typeface="Assistant"/>
            <a:ea typeface="Assistant"/>
            <a:cs typeface="Assistant"/>
            <a:sym typeface="Assistan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8595B"/>
            </a:solidFill>
            <a:effectLst/>
            <a:uFillTx/>
            <a:latin typeface="Assistant"/>
            <a:ea typeface="Assistant"/>
            <a:cs typeface="Assistant"/>
            <a:sym typeface="Assistan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7941E"/>
      </a:accent1>
      <a:accent2>
        <a:srgbClr val="E16327"/>
      </a:accent2>
      <a:accent3>
        <a:srgbClr val="F37421"/>
      </a:accent3>
      <a:accent4>
        <a:srgbClr val="828487"/>
      </a:accent4>
      <a:accent5>
        <a:srgbClr val="A5A7A9"/>
      </a:accent5>
      <a:accent6>
        <a:srgbClr val="CFD6DA"/>
      </a:accent6>
      <a:hlink>
        <a:srgbClr val="0000FF"/>
      </a:hlink>
      <a:folHlink>
        <a:srgbClr val="FF00FF"/>
      </a:folHlink>
    </a:clrScheme>
    <a:fontScheme name="Office Theme">
      <a:majorFont>
        <a:latin typeface="Open Sans Hebrew"/>
        <a:ea typeface="Open Sans Hebrew"/>
        <a:cs typeface="Open Sans Hebrew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8595B"/>
            </a:solidFill>
            <a:effectLst/>
            <a:uFillTx/>
            <a:latin typeface="Assistant"/>
            <a:ea typeface="Assistant"/>
            <a:cs typeface="Assistant"/>
            <a:sym typeface="Assistan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8595B"/>
            </a:solidFill>
            <a:effectLst/>
            <a:uFillTx/>
            <a:latin typeface="Assistant"/>
            <a:ea typeface="Assistant"/>
            <a:cs typeface="Assistant"/>
            <a:sym typeface="Assistan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4760</TotalTime>
  <Words>871</Words>
  <Application>Microsoft Office PowerPoint</Application>
  <PresentationFormat>מסך רחב</PresentationFormat>
  <Paragraphs>56</Paragraphs>
  <Slides>11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22" baseType="lpstr">
      <vt:lpstr>Fb Eleganti</vt:lpstr>
      <vt:lpstr>Arial</vt:lpstr>
      <vt:lpstr>Calibri</vt:lpstr>
      <vt:lpstr>Helvetica</vt:lpstr>
      <vt:lpstr>Times New Roman</vt:lpstr>
      <vt:lpstr>apple color emoji</vt:lpstr>
      <vt:lpstr>Wingdings</vt:lpstr>
      <vt:lpstr>Open Sans Hebrew</vt:lpstr>
      <vt:lpstr>Assistant</vt:lpstr>
      <vt:lpstr>Open Sans</vt:lpstr>
      <vt:lpstr>Office Theme</vt:lpstr>
      <vt:lpstr>מצגת של PowerPoint‏</vt:lpstr>
      <vt:lpstr>כניסה דרך: אתר האוניברסיטה/ מנהלה/ לשכת הרקטור/ השתלמויות חו"ל לכניסה מהירה: השתלמויות חו"ל לשכת הרקטור</vt:lpstr>
      <vt:lpstr>הנחיות כלליות</vt:lpstr>
      <vt:lpstr>סוג ההשתלמות והמסמכים שיש לצרף:</vt:lpstr>
      <vt:lpstr>סוג ההשתלמות והמסמכים שיש לצרף - המשך:</vt:lpstr>
      <vt:lpstr>בקשה תוגדר כחריגה בהתאם למפורט (אחת מהסיבות):</vt:lpstr>
      <vt:lpstr>תהליך טיפול בבקשה:</vt:lpstr>
      <vt:lpstr>דוגמא למייל אישור בקשה שנשלח מהמערכת: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PC</dc:creator>
  <cp:lastModifiedBy>דיליה סיגלר</cp:lastModifiedBy>
  <cp:revision>274</cp:revision>
  <dcterms:modified xsi:type="dcterms:W3CDTF">2022-02-15T13:24:31Z</dcterms:modified>
</cp:coreProperties>
</file>