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84" r:id="rId4"/>
  </p:sldMasterIdLst>
  <p:notesMasterIdLst>
    <p:notesMasterId r:id="rId15"/>
  </p:notesMasterIdLst>
  <p:handoutMasterIdLst>
    <p:handoutMasterId r:id="rId16"/>
  </p:handoutMasterIdLst>
  <p:sldIdLst>
    <p:sldId id="265" r:id="rId5"/>
    <p:sldId id="266" r:id="rId6"/>
    <p:sldId id="274" r:id="rId7"/>
    <p:sldId id="270" r:id="rId8"/>
    <p:sldId id="275" r:id="rId9"/>
    <p:sldId id="271" r:id="rId10"/>
    <p:sldId id="272" r:id="rId11"/>
    <p:sldId id="276" r:id="rId12"/>
    <p:sldId id="273" r:id="rId13"/>
    <p:sldId id="277" r:id="rId14"/>
  </p:sldIdLst>
  <p:sldSz cx="12192000" cy="6858000"/>
  <p:notesSz cx="6670675" cy="9929813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6493" autoAdjust="0"/>
  </p:normalViewPr>
  <p:slideViewPr>
    <p:cSldViewPr snapToGrid="0" showGuides="1">
      <p:cViewPr varScale="1">
        <p:scale>
          <a:sx n="116" d="100"/>
          <a:sy n="116" d="100"/>
        </p:scale>
        <p:origin x="51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30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4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774891" y="0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4690" y="1199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ABDA8AEE-FF22-4562-8154-D5E4173AC0D6}" type="datetime1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ב'/אלול/תשע"ט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774891" y="9431600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4690" y="9432798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B78FE58C-C1A6-4C4C-90C2-B7F5B0504B2D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774887" y="0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611" y="2"/>
            <a:ext cx="2890626" cy="49821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0AA1F8B-3046-4ECA-93A3-EE3EFFB0AFDB}" type="datetime1">
              <a:rPr lang="he-IL" smtClean="0"/>
              <a:pPr/>
              <a:t>ב'/אלול/תשע"ט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67068" y="4778722"/>
            <a:ext cx="5336540" cy="3909864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774887" y="9431600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611" y="9423327"/>
            <a:ext cx="2890626" cy="498214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10E1E9A-E921-4174-A0FC-51868D7AC568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he-IL" smtClean="0"/>
              <a:pPr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991045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he-IL" smtClean="0"/>
              <a:pPr/>
              <a:t>10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6089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he-IL" smtClean="0"/>
              <a:pPr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0221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he-IL" smtClean="0"/>
              <a:pPr/>
              <a:t>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82774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he-IL" smtClean="0"/>
              <a:pPr/>
              <a:t>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31857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he-IL" smtClean="0"/>
              <a:pPr/>
              <a:t>5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65668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he-IL" smtClean="0"/>
              <a:pPr/>
              <a:t>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79264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he-IL" smtClean="0"/>
              <a:pPr/>
              <a:t>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1232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he-IL" smtClean="0"/>
              <a:pPr/>
              <a:t>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8760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E1E9A-E921-4174-A0FC-51868D7AC568}" type="slidenum">
              <a:rPr lang="he-IL" smtClean="0"/>
              <a:pPr/>
              <a:t>9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25310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1" anchor="b"/>
          <a:lstStyle>
            <a:lvl1pPr algn="ctr" rtl="1">
              <a:defRPr sz="6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1"/>
          <a:lstStyle>
            <a:lvl1pPr marL="0" indent="0" algn="ctr" rtl="1">
              <a:buNone/>
              <a:defRPr sz="2400">
                <a:solidFill>
                  <a:schemeClr val="accent3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  <a:defRPr sz="2000"/>
            </a:lvl2pPr>
            <a:lvl3pPr marL="914400" indent="0" algn="ctr" rtl="1">
              <a:buNone/>
              <a:defRPr sz="1800"/>
            </a:lvl3pPr>
            <a:lvl4pPr marL="1371600" indent="0" algn="ctr" rtl="1">
              <a:buNone/>
              <a:defRPr sz="1600"/>
            </a:lvl4pPr>
            <a:lvl5pPr marL="1828800" indent="0" algn="ctr" rtl="1">
              <a:buNone/>
              <a:defRPr sz="1600"/>
            </a:lvl5pPr>
            <a:lvl6pPr marL="2286000" indent="0" algn="ctr" rtl="1">
              <a:buNone/>
              <a:defRPr sz="1600"/>
            </a:lvl6pPr>
            <a:lvl7pPr marL="2743200" indent="0" algn="ctr" rtl="1">
              <a:buNone/>
              <a:defRPr sz="1600"/>
            </a:lvl7pPr>
            <a:lvl8pPr marL="3200400" indent="0" algn="ctr" rtl="1">
              <a:buNone/>
              <a:defRPr sz="1600"/>
            </a:lvl8pPr>
            <a:lvl9pPr marL="3657600" indent="0" algn="ctr" rtl="1">
              <a:buNone/>
              <a:defRPr sz="1600"/>
            </a:lvl9pPr>
          </a:lstStyle>
          <a:p>
            <a:pPr rtl="1"/>
            <a:r>
              <a:rPr lang="he-IL" noProof="0" smtClean="0"/>
              <a:t>לחץ כדי לערוך סגנון כותרת משנה של תבנית בסיס</a:t>
            </a:r>
            <a:endParaRPr lang="he-IL" noProof="0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077200" y="6356350"/>
            <a:ext cx="255270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34BAF15F-7817-415C-B404-52722959A591}" type="datetime1">
              <a:rPr lang="he-IL" noProof="0" smtClean="0"/>
              <a:pPr/>
              <a:t>ב'/אלול/תשע"ט</a:t>
            </a:fld>
            <a:endParaRPr lang="he-IL" noProof="0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</p:spPr>
        <p:txBody>
          <a:bodyPr rtlCol="1"/>
          <a:lstStyle>
            <a:lvl1pPr algn="ct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/>
              <a:t>הוסף כותרת תחתונה</a:t>
            </a:r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327660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1B7BAC7-FE87-40F6-AA24-4F4685D1B02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V="1">
            <a:off x="841248" y="1825625"/>
            <a:ext cx="9791700" cy="4351338"/>
          </a:xfrm>
        </p:spPr>
        <p:txBody>
          <a:bodyPr vert="eaVert" rtlCol="1"/>
          <a:lstStyle/>
          <a:p>
            <a:pPr lvl="0" rtl="1"/>
            <a:r>
              <a:rPr lang="he-IL" noProof="0" smtClean="0"/>
              <a:t>לחץ כדי לערוך סגנונות טקסט של תבנית בסיס</a:t>
            </a:r>
          </a:p>
          <a:p>
            <a:pPr lvl="1" rtl="1"/>
            <a:r>
              <a:rPr lang="he-IL" noProof="0" smtClean="0"/>
              <a:t>רמה שנייה</a:t>
            </a:r>
          </a:p>
          <a:p>
            <a:pPr lvl="2" rtl="1"/>
            <a:r>
              <a:rPr lang="he-IL" noProof="0" smtClean="0"/>
              <a:t>רמה שלישית</a:t>
            </a:r>
          </a:p>
          <a:p>
            <a:pPr lvl="3" rtl="1"/>
            <a:r>
              <a:rPr lang="he-IL" noProof="0" smtClean="0"/>
              <a:t>רמה רביעית</a:t>
            </a:r>
          </a:p>
          <a:p>
            <a:pPr lvl="4" rtl="1"/>
            <a:r>
              <a:rPr lang="he-IL" noProof="0" smtClean="0"/>
              <a:t>רמה חמישית</a:t>
            </a:r>
            <a:endParaRPr lang="he-IL" noProof="0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560F6F3C-0B4D-4474-8527-5D00921BB346}" type="datetime1">
              <a:rPr lang="he-IL" noProof="0" smtClean="0"/>
              <a:t>ב'/אלול/תשע"ט</a:t>
            </a:fld>
            <a:endParaRPr lang="he-IL" noProof="0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71B7BAC7-FE87-40F6-AA24-4F4685D1B022}" type="slidenum">
              <a:rPr lang="he-IL" noProof="0" smtClean="0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V="1">
            <a:off x="853127" y="365125"/>
            <a:ext cx="2628900" cy="5811838"/>
          </a:xfrm>
        </p:spPr>
        <p:txBody>
          <a:bodyPr vert="eaVert" rtlCol="1"/>
          <a:lstStyle/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V="1">
            <a:off x="3629438" y="365125"/>
            <a:ext cx="7010400" cy="5811838"/>
          </a:xfrm>
        </p:spPr>
        <p:txBody>
          <a:bodyPr vert="eaVert" rtlCol="1"/>
          <a:lstStyle/>
          <a:p>
            <a:pPr lvl="0" rtl="1"/>
            <a:r>
              <a:rPr lang="he-IL" noProof="0" smtClean="0"/>
              <a:t>לחץ כדי לערוך סגנונות טקסט של תבנית בסיס</a:t>
            </a:r>
          </a:p>
          <a:p>
            <a:pPr lvl="1" rtl="1"/>
            <a:r>
              <a:rPr lang="he-IL" noProof="0" smtClean="0"/>
              <a:t>רמה שנייה</a:t>
            </a:r>
          </a:p>
          <a:p>
            <a:pPr lvl="2" rtl="1"/>
            <a:r>
              <a:rPr lang="he-IL" noProof="0" smtClean="0"/>
              <a:t>רמה שלישית</a:t>
            </a:r>
          </a:p>
          <a:p>
            <a:pPr lvl="3" rtl="1"/>
            <a:r>
              <a:rPr lang="he-IL" noProof="0" smtClean="0"/>
              <a:t>רמה רביעית</a:t>
            </a:r>
          </a:p>
          <a:p>
            <a:pPr lvl="4" rtl="1"/>
            <a:r>
              <a:rPr lang="he-IL" noProof="0" smtClean="0"/>
              <a:t>רמה חמישית</a:t>
            </a:r>
            <a:endParaRPr lang="he-IL" noProof="0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CEED6AB2-5870-4752-AD98-FA29B5E44C7F}" type="datetime1">
              <a:rPr lang="he-IL" noProof="0" smtClean="0"/>
              <a:t>ב'/אלול/תשע"ט</a:t>
            </a:fld>
            <a:endParaRPr lang="he-IL" noProof="0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71B7BAC7-FE87-40F6-AA24-4F4685D1B022}" type="slidenum">
              <a:rPr lang="he-IL" noProof="0" smtClean="0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/>
          <p:cNvSpPr>
            <a:spLocks noGrp="1"/>
          </p:cNvSpPr>
          <p:nvPr>
            <p:ph type="title"/>
          </p:nvPr>
        </p:nvSpPr>
        <p:spPr>
          <a:xfrm>
            <a:off x="6710555" y="457200"/>
            <a:ext cx="3932237" cy="1600200"/>
          </a:xfrm>
        </p:spPr>
        <p:txBody>
          <a:bodyPr rtlCol="1" anchor="b"/>
          <a:lstStyle>
            <a:lvl1pPr algn="r" rtl="1">
              <a:defRPr sz="3200"/>
            </a:lvl1pPr>
          </a:lstStyle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של תמונה 2" descr="מציין מיקום ריק להוספת תמונה. לחץ על מציין המיקום ובחר את התמונה שברצונך להוסיף"/>
          <p:cNvSpPr>
            <a:spLocks noGrp="1"/>
          </p:cNvSpPr>
          <p:nvPr>
            <p:ph type="pic" idx="1"/>
          </p:nvPr>
        </p:nvSpPr>
        <p:spPr>
          <a:xfrm>
            <a:off x="858435" y="987425"/>
            <a:ext cx="5678424" cy="4873625"/>
          </a:xfrm>
        </p:spPr>
        <p:txBody>
          <a:bodyPr rtlCol="1"/>
          <a:lstStyle>
            <a:lvl1pPr marL="0" indent="0" algn="r" rtl="1">
              <a:buNone/>
              <a:defRPr sz="3200"/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he-IL" noProof="0" smtClean="0"/>
              <a:t>לחץ על הסמל כדי להוסיף תמונה</a:t>
            </a:r>
            <a:endParaRPr lang="he-IL" noProof="0" dirty="0"/>
          </a:p>
        </p:txBody>
      </p:sp>
      <p:sp>
        <p:nvSpPr>
          <p:cNvPr id="8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10555" y="2101850"/>
            <a:ext cx="3932237" cy="3759200"/>
          </a:xfrm>
        </p:spPr>
        <p:txBody>
          <a:bodyPr rtlCol="1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he-IL" noProof="0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3F9AB4AC-9C3B-4BB3-B619-62D2D87C556A}" type="datetime1">
              <a:rPr lang="he-IL" noProof="0" smtClean="0"/>
              <a:t>ב'/אלול/תשע"ט</a:t>
            </a:fld>
            <a:endParaRPr lang="he-IL" noProof="0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71B7BAC7-FE87-40F6-AA24-4F4685D1B022}" type="slidenum">
              <a:rPr lang="he-IL" noProof="0" smtClean="0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1248" y="365125"/>
            <a:ext cx="9029700" cy="1325563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41248" y="1825625"/>
            <a:ext cx="9791700" cy="4351338"/>
          </a:xfrm>
        </p:spPr>
        <p:txBody>
          <a:bodyPr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/>
            <a:r>
              <a:rPr lang="he-IL" noProof="0" smtClean="0"/>
              <a:t>לחץ כדי לערוך סגנונות טקסט של תבנית בסיס</a:t>
            </a:r>
          </a:p>
          <a:p>
            <a:pPr lvl="1" rtl="1"/>
            <a:r>
              <a:rPr lang="he-IL" noProof="0" smtClean="0"/>
              <a:t>רמה שנייה</a:t>
            </a:r>
          </a:p>
          <a:p>
            <a:pPr lvl="2" rtl="1"/>
            <a:r>
              <a:rPr lang="he-IL" noProof="0" smtClean="0"/>
              <a:t>רמה שלישית</a:t>
            </a:r>
          </a:p>
          <a:p>
            <a:pPr lvl="3" rtl="1"/>
            <a:r>
              <a:rPr lang="he-IL" noProof="0" smtClean="0"/>
              <a:t>רמה רביעית</a:t>
            </a:r>
          </a:p>
          <a:p>
            <a:pPr lvl="4" rtl="1"/>
            <a:r>
              <a:rPr lang="he-IL" noProof="0" smtClean="0"/>
              <a:t>רמה חמישית</a:t>
            </a:r>
            <a:endParaRPr lang="he-IL" noProof="0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074152" y="6356350"/>
            <a:ext cx="25527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0B78392B-A092-437C-A385-355B7C2D9128}" type="datetime1">
              <a:rPr lang="he-IL" noProof="0" smtClean="0"/>
              <a:t>ב'/אלול/תשע"ט</a:t>
            </a:fld>
            <a:endParaRPr lang="he-IL" noProof="0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645152" y="6356350"/>
            <a:ext cx="2895600" cy="365125"/>
          </a:xfrm>
        </p:spPr>
        <p:txBody>
          <a:bodyPr rtlCol="1"/>
          <a:lstStyle>
            <a:lvl1pPr algn="ctr" rtl="1">
              <a:defRPr/>
            </a:lvl1pPr>
          </a:lstStyle>
          <a:p>
            <a:r>
              <a:rPr lang="he-IL" noProof="0" dirty="0"/>
              <a:t>הוסף כותרת תחתונה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41248" y="6355080"/>
            <a:ext cx="3276600" cy="392449"/>
          </a:xfrm>
        </p:spPr>
        <p:txBody>
          <a:bodyPr rtlCol="1"/>
          <a:lstStyle>
            <a:lvl1pPr algn="l" rtl="1">
              <a:defRPr/>
            </a:lvl1pPr>
          </a:lstStyle>
          <a:p>
            <a:fld id="{71B7BAC7-FE87-40F6-AA24-4F4685D1B02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1248" y="1709738"/>
            <a:ext cx="10105791" cy="2862262"/>
          </a:xfrm>
        </p:spPr>
        <p:txBody>
          <a:bodyPr rtlCol="1" anchor="b"/>
          <a:lstStyle>
            <a:lvl1pPr algn="r" rtl="1">
              <a:defRPr sz="6000"/>
            </a:lvl1pPr>
          </a:lstStyle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 hasCustomPrompt="1"/>
          </p:nvPr>
        </p:nvSpPr>
        <p:spPr>
          <a:xfrm>
            <a:off x="841248" y="4589463"/>
            <a:ext cx="10105791" cy="1500187"/>
          </a:xfrm>
        </p:spPr>
        <p:txBody>
          <a:bodyPr rtlCol="1"/>
          <a:lstStyle>
            <a:lvl1pPr marL="0" indent="0" algn="r" rtl="1">
              <a:buNone/>
              <a:defRPr sz="2400"/>
            </a:lvl1pPr>
            <a:lvl2pPr marL="457200" indent="0" algn="r" rtl="1">
              <a:buNone/>
              <a:defRPr sz="2000"/>
            </a:lvl2pPr>
            <a:lvl3pPr marL="914400" indent="0" algn="r" rtl="1">
              <a:buNone/>
              <a:defRPr sz="1800"/>
            </a:lvl3pPr>
            <a:lvl4pPr marL="1371600" indent="0" algn="r" rtl="1">
              <a:buNone/>
              <a:defRPr sz="1600"/>
            </a:lvl4pPr>
            <a:lvl5pPr marL="1828800" indent="0" algn="r" rtl="1">
              <a:buNone/>
              <a:defRPr sz="1600"/>
            </a:lvl5pPr>
            <a:lvl6pPr marL="2286000" indent="0" algn="r" rtl="1">
              <a:buNone/>
              <a:defRPr sz="1600"/>
            </a:lvl6pPr>
            <a:lvl7pPr marL="2743200" indent="0" algn="r" rtl="1">
              <a:buNone/>
              <a:defRPr sz="1600"/>
            </a:lvl7pPr>
            <a:lvl8pPr marL="3200400" indent="0" algn="r" rtl="1">
              <a:buNone/>
              <a:defRPr sz="1600"/>
            </a:lvl8pPr>
            <a:lvl9pPr marL="3657600" indent="0" algn="r" rtl="1">
              <a:buNone/>
              <a:defRPr sz="1600"/>
            </a:lvl9pPr>
          </a:lstStyle>
          <a:p>
            <a:pPr lvl="0" rtl="1"/>
            <a:r>
              <a:rPr lang="he-IL" noProof="0" dirty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074152" y="6356350"/>
            <a:ext cx="2552700" cy="365125"/>
          </a:xfrm>
        </p:spPr>
        <p:txBody>
          <a:bodyPr rtlCol="1"/>
          <a:lstStyle/>
          <a:p>
            <a:pPr rtl="1"/>
            <a:fld id="{13C2BE96-0A83-4C7F-AF27-9B9039C26592}" type="datetime1">
              <a:rPr lang="he-IL" noProof="0" smtClean="0"/>
              <a:t>ב'/אלול/תשע"ט</a:t>
            </a:fld>
            <a:endParaRPr lang="he-IL" noProof="0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41248" y="6356350"/>
            <a:ext cx="3276600" cy="365125"/>
          </a:xfrm>
        </p:spPr>
        <p:txBody>
          <a:bodyPr rtlCol="1"/>
          <a:lstStyle/>
          <a:p>
            <a:pPr rtl="1"/>
            <a:fld id="{71B7BAC7-FE87-40F6-AA24-4F4685D1B022}" type="slidenum">
              <a:rPr lang="he-IL" noProof="0" smtClean="0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1248" y="365125"/>
            <a:ext cx="9029700" cy="1325563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5863395" y="1825625"/>
            <a:ext cx="4754880" cy="4351338"/>
          </a:xfrm>
        </p:spPr>
        <p:txBody>
          <a:bodyPr rtlCol="1"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 algn="r" rtl="1">
              <a:defRPr sz="1800"/>
            </a:lvl6pPr>
            <a:lvl7pPr algn="r" rtl="1">
              <a:defRPr sz="1800"/>
            </a:lvl7pPr>
            <a:lvl8pPr algn="r" rtl="1">
              <a:defRPr sz="1800"/>
            </a:lvl8pPr>
            <a:lvl9pPr algn="r" rtl="1">
              <a:defRPr sz="1800"/>
            </a:lvl9pPr>
          </a:lstStyle>
          <a:p>
            <a:pPr lvl="0" rtl="1"/>
            <a:r>
              <a:rPr lang="he-IL" noProof="0" smtClean="0"/>
              <a:t>לחץ כדי לערוך סגנונות טקסט של תבנית בסיס</a:t>
            </a:r>
          </a:p>
          <a:p>
            <a:pPr lvl="1" rtl="1"/>
            <a:r>
              <a:rPr lang="he-IL" noProof="0" smtClean="0"/>
              <a:t>רמה שנייה</a:t>
            </a:r>
          </a:p>
          <a:p>
            <a:pPr lvl="2" rtl="1"/>
            <a:r>
              <a:rPr lang="he-IL" noProof="0" smtClean="0"/>
              <a:t>רמה שלישית</a:t>
            </a:r>
          </a:p>
          <a:p>
            <a:pPr lvl="3" rtl="1"/>
            <a:r>
              <a:rPr lang="he-IL" noProof="0" smtClean="0"/>
              <a:t>רמה רביעית</a:t>
            </a:r>
          </a:p>
          <a:p>
            <a:pPr lvl="4" rtl="1"/>
            <a:r>
              <a:rPr lang="he-IL" noProof="0" smtClean="0"/>
              <a:t>רמה חמישית</a:t>
            </a:r>
            <a:endParaRPr lang="he-IL" noProof="0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41248" y="1825625"/>
            <a:ext cx="4754880" cy="4351338"/>
          </a:xfrm>
        </p:spPr>
        <p:txBody>
          <a:bodyPr rtlCol="1"/>
          <a:lstStyle>
            <a:lvl1pPr algn="r" rtl="1">
              <a:defRPr sz="2800"/>
            </a:lvl1pPr>
            <a:lvl2pPr algn="r" rtl="1">
              <a:defRPr sz="2400"/>
            </a:lvl2pPr>
            <a:lvl3pPr algn="r" rtl="1">
              <a:defRPr sz="2000"/>
            </a:lvl3pPr>
            <a:lvl4pPr algn="r" rtl="1">
              <a:defRPr sz="1800"/>
            </a:lvl4pPr>
            <a:lvl5pPr algn="r" rtl="1">
              <a:defRPr sz="1800"/>
            </a:lvl5pPr>
            <a:lvl6pPr algn="r" rtl="1">
              <a:defRPr sz="1800"/>
            </a:lvl6pPr>
            <a:lvl7pPr algn="r" rtl="1">
              <a:defRPr sz="1800"/>
            </a:lvl7pPr>
            <a:lvl8pPr algn="r" rtl="1">
              <a:defRPr sz="1800"/>
            </a:lvl8pPr>
            <a:lvl9pPr algn="r" rtl="1">
              <a:defRPr sz="1800"/>
            </a:lvl9pPr>
          </a:lstStyle>
          <a:p>
            <a:pPr lvl="0" rtl="1"/>
            <a:r>
              <a:rPr lang="he-IL" noProof="0" smtClean="0"/>
              <a:t>לחץ כדי לערוך סגנונות טקסט של תבנית בסיס</a:t>
            </a:r>
          </a:p>
          <a:p>
            <a:pPr lvl="1" rtl="1"/>
            <a:r>
              <a:rPr lang="he-IL" noProof="0" smtClean="0"/>
              <a:t>רמה שנייה</a:t>
            </a:r>
          </a:p>
          <a:p>
            <a:pPr lvl="2" rtl="1"/>
            <a:r>
              <a:rPr lang="he-IL" noProof="0" smtClean="0"/>
              <a:t>רמה שלישית</a:t>
            </a:r>
          </a:p>
          <a:p>
            <a:pPr lvl="3" rtl="1"/>
            <a:r>
              <a:rPr lang="he-IL" noProof="0" smtClean="0"/>
              <a:t>רמה רביעית</a:t>
            </a:r>
          </a:p>
          <a:p>
            <a:pPr lvl="4" rtl="1"/>
            <a:r>
              <a:rPr lang="he-IL" noProof="0" smtClean="0"/>
              <a:t>רמה חמישית</a:t>
            </a:r>
            <a:endParaRPr lang="he-IL" noProof="0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074152" y="6356350"/>
            <a:ext cx="255270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93C4988C-9281-43FE-AAD4-50917921B085}" type="datetime1">
              <a:rPr lang="he-IL" noProof="0" smtClean="0"/>
              <a:t>ב'/אלול/תשע"ט</a:t>
            </a:fld>
            <a:endParaRPr lang="he-IL" noProof="0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648200" y="6356350"/>
            <a:ext cx="2895600" cy="365125"/>
          </a:xfrm>
        </p:spPr>
        <p:txBody>
          <a:bodyPr rtlCol="1"/>
          <a:lstStyle>
            <a:lvl1pPr algn="ctr" rtl="1">
              <a:defRPr/>
            </a:lvl1pPr>
          </a:lstStyle>
          <a:p>
            <a:r>
              <a:rPr lang="he-IL"/>
              <a:t>הוסף כותרת תחתונה</a:t>
            </a:r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41248" y="6356350"/>
            <a:ext cx="3276600" cy="365125"/>
          </a:xfrm>
        </p:spPr>
        <p:txBody>
          <a:bodyPr rtlCol="1"/>
          <a:lstStyle>
            <a:lvl1pPr algn="l" rtl="1">
              <a:defRPr/>
            </a:lvl1pPr>
          </a:lstStyle>
          <a:p>
            <a:fld id="{71B7BAC7-FE87-40F6-AA24-4F4685D1B02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3107" y="274638"/>
            <a:ext cx="9023350" cy="1143000"/>
          </a:xfrm>
        </p:spPr>
        <p:txBody>
          <a:bodyPr rtlCol="1"/>
          <a:lstStyle/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865734" y="1489075"/>
            <a:ext cx="4754880" cy="641350"/>
          </a:xfrm>
          <a:noFill/>
          <a:ln>
            <a:noFill/>
          </a:ln>
        </p:spPr>
        <p:txBody>
          <a:bodyPr rtlCol="1" anchor="b"/>
          <a:lstStyle>
            <a:lvl1pPr marL="0" indent="0" algn="r" rtl="1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865734" y="2193925"/>
            <a:ext cx="4754880" cy="3978275"/>
          </a:xfrm>
        </p:spPr>
        <p:txBody>
          <a:bodyPr rtlCol="1"/>
          <a:lstStyle>
            <a:lvl1pPr algn="r" rtl="1">
              <a:defRPr sz="24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he-IL" noProof="0" smtClean="0"/>
              <a:t>לחץ כדי לערוך סגנונות טקסט של תבנית בסיס</a:t>
            </a:r>
          </a:p>
          <a:p>
            <a:pPr lvl="1" rtl="1"/>
            <a:r>
              <a:rPr lang="he-IL" noProof="0" smtClean="0"/>
              <a:t>רמה שנייה</a:t>
            </a:r>
          </a:p>
          <a:p>
            <a:pPr lvl="2" rtl="1"/>
            <a:r>
              <a:rPr lang="he-IL" noProof="0" smtClean="0"/>
              <a:t>רמה שלישית</a:t>
            </a:r>
          </a:p>
          <a:p>
            <a:pPr lvl="3" rtl="1"/>
            <a:r>
              <a:rPr lang="he-IL" noProof="0" smtClean="0"/>
              <a:t>רמה רביעית</a:t>
            </a:r>
          </a:p>
          <a:p>
            <a:pPr lvl="4" rtl="1"/>
            <a:r>
              <a:rPr lang="he-IL" noProof="0" smtClean="0"/>
              <a:t>רמה חמישית</a:t>
            </a:r>
            <a:endParaRPr lang="he-IL" noProof="0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854118" y="1489075"/>
            <a:ext cx="4754880" cy="641350"/>
          </a:xfrm>
          <a:noFill/>
          <a:ln>
            <a:noFill/>
          </a:ln>
        </p:spPr>
        <p:txBody>
          <a:bodyPr rtlCol="1" anchor="b"/>
          <a:lstStyle>
            <a:lvl1pPr marL="0" indent="0" algn="r" rtl="1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r" rtl="1">
              <a:buNone/>
              <a:defRPr sz="2000" b="1"/>
            </a:lvl2pPr>
            <a:lvl3pPr marL="914400" indent="0" algn="r" rtl="1">
              <a:buNone/>
              <a:defRPr sz="1800" b="1"/>
            </a:lvl3pPr>
            <a:lvl4pPr marL="1371600" indent="0" algn="r" rtl="1">
              <a:buNone/>
              <a:defRPr sz="1600" b="1"/>
            </a:lvl4pPr>
            <a:lvl5pPr marL="1828800" indent="0" algn="r" rtl="1">
              <a:buNone/>
              <a:defRPr sz="1600" b="1"/>
            </a:lvl5pPr>
            <a:lvl6pPr marL="2286000" indent="0" algn="r" rtl="1">
              <a:buNone/>
              <a:defRPr sz="1600" b="1"/>
            </a:lvl6pPr>
            <a:lvl7pPr marL="2743200" indent="0" algn="r" rtl="1">
              <a:buNone/>
              <a:defRPr sz="1600" b="1"/>
            </a:lvl7pPr>
            <a:lvl8pPr marL="3200400" indent="0" algn="r" rtl="1">
              <a:buNone/>
              <a:defRPr sz="1600" b="1"/>
            </a:lvl8pPr>
            <a:lvl9pPr marL="3657600" indent="0" algn="r" rtl="1">
              <a:buNone/>
              <a:defRPr sz="1600" b="1"/>
            </a:lvl9pPr>
          </a:lstStyle>
          <a:p>
            <a:pPr lvl="0" rtl="1"/>
            <a:r>
              <a:rPr lang="he-IL" noProof="0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854118" y="2193925"/>
            <a:ext cx="4754880" cy="3978275"/>
          </a:xfrm>
        </p:spPr>
        <p:txBody>
          <a:bodyPr rtlCol="1"/>
          <a:lstStyle>
            <a:lvl1pPr algn="r" rtl="1">
              <a:defRPr sz="2400"/>
            </a:lvl1pPr>
            <a:lvl2pPr algn="r" rtl="1">
              <a:defRPr sz="2000"/>
            </a:lvl2pPr>
            <a:lvl3pPr algn="r" rtl="1">
              <a:defRPr sz="1800"/>
            </a:lvl3pPr>
            <a:lvl4pPr algn="r" rtl="1">
              <a:defRPr sz="1600"/>
            </a:lvl4pPr>
            <a:lvl5pPr algn="r" rtl="1">
              <a:defRPr sz="1600"/>
            </a:lvl5pPr>
            <a:lvl6pPr algn="r" rtl="1">
              <a:defRPr sz="1600"/>
            </a:lvl6pPr>
            <a:lvl7pPr algn="r" rtl="1">
              <a:defRPr sz="1600"/>
            </a:lvl7pPr>
            <a:lvl8pPr algn="r" rtl="1">
              <a:defRPr sz="1600"/>
            </a:lvl8pPr>
            <a:lvl9pPr algn="r" rtl="1">
              <a:defRPr sz="1600"/>
            </a:lvl9pPr>
          </a:lstStyle>
          <a:p>
            <a:pPr lvl="0" rtl="1"/>
            <a:r>
              <a:rPr lang="he-IL" noProof="0" smtClean="0"/>
              <a:t>לחץ כדי לערוך סגנונות טקסט של תבנית בסיס</a:t>
            </a:r>
          </a:p>
          <a:p>
            <a:pPr lvl="1" rtl="1"/>
            <a:r>
              <a:rPr lang="he-IL" noProof="0" smtClean="0"/>
              <a:t>רמה שנייה</a:t>
            </a:r>
          </a:p>
          <a:p>
            <a:pPr lvl="2" rtl="1"/>
            <a:r>
              <a:rPr lang="he-IL" noProof="0" smtClean="0"/>
              <a:t>רמה שלישית</a:t>
            </a:r>
          </a:p>
          <a:p>
            <a:pPr lvl="3" rtl="1"/>
            <a:r>
              <a:rPr lang="he-IL" noProof="0" smtClean="0"/>
              <a:t>רמה רביעית</a:t>
            </a:r>
          </a:p>
          <a:p>
            <a:pPr lvl="4" rtl="1"/>
            <a:r>
              <a:rPr lang="he-IL" noProof="0" smtClean="0"/>
              <a:t>רמה חמישית</a:t>
            </a:r>
            <a:endParaRPr lang="he-IL" noProof="0" dirty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F6792CF7-B705-44D5-9943-CCAA4488C3E3}" type="datetime1">
              <a:rPr lang="he-IL" noProof="0" smtClean="0"/>
              <a:t>ב'/אלול/תשע"ט</a:t>
            </a:fld>
            <a:endParaRPr lang="he-IL" noProof="0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>
            <a:lvl1pPr algn="l">
              <a:defRPr/>
            </a:lvl1pPr>
          </a:lstStyle>
          <a:p>
            <a:fld id="{71B7BAC7-FE87-40F6-AA24-4F4685D1B02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 rtlCol="1"/>
          <a:lstStyle/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279C4DE7-F56E-44A2-9B4F-0D07F5064212}" type="datetime1">
              <a:rPr lang="he-IL" noProof="0" smtClean="0"/>
              <a:t>ב'/אלול/תשע"ט</a:t>
            </a:fld>
            <a:endParaRPr lang="he-IL" noProof="0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71B7BAC7-FE87-40F6-AA24-4F4685D1B022}" type="slidenum">
              <a:rPr lang="he-IL" noProof="0" smtClean="0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19B58FBE-629E-4981-B087-C67968F23983}" type="datetime1">
              <a:rPr lang="he-IL" noProof="0" smtClean="0"/>
              <a:t>ב'/אלול/תשע"ט</a:t>
            </a:fld>
            <a:endParaRPr lang="he-IL" noProof="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41248" y="6356350"/>
            <a:ext cx="3276600" cy="365125"/>
          </a:xfrm>
        </p:spPr>
        <p:txBody>
          <a:bodyPr rtlCol="1"/>
          <a:lstStyle/>
          <a:p>
            <a:pPr rtl="1"/>
            <a:fld id="{71B7BAC7-FE87-40F6-AA24-4F4685D1B022}" type="slidenum">
              <a:rPr lang="he-IL" noProof="0" smtClean="0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00618" y="457200"/>
            <a:ext cx="3932237" cy="1600200"/>
          </a:xfrm>
        </p:spPr>
        <p:txBody>
          <a:bodyPr rtlCol="1" anchor="b"/>
          <a:lstStyle>
            <a:lvl1pPr algn="r" rtl="1">
              <a:defRPr sz="3200"/>
            </a:lvl1pPr>
          </a:lstStyle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58435" y="987425"/>
            <a:ext cx="5676483" cy="4873625"/>
          </a:xfrm>
        </p:spPr>
        <p:txBody>
          <a:bodyPr rtlCol="1"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lvl6pPr algn="r" rtl="1">
              <a:defRPr sz="2000"/>
            </a:lvl6pPr>
            <a:lvl7pPr algn="r" rtl="1">
              <a:defRPr sz="2000"/>
            </a:lvl7pPr>
            <a:lvl8pPr algn="r" rtl="1">
              <a:defRPr sz="2000"/>
            </a:lvl8pPr>
            <a:lvl9pPr algn="r" rtl="1">
              <a:defRPr sz="2000"/>
            </a:lvl9pPr>
          </a:lstStyle>
          <a:p>
            <a:pPr lvl="0" rtl="1"/>
            <a:r>
              <a:rPr lang="he-IL" noProof="0" smtClean="0"/>
              <a:t>לחץ כדי לערוך סגנונות טקסט של תבנית בסיס</a:t>
            </a:r>
          </a:p>
          <a:p>
            <a:pPr lvl="1" rtl="1"/>
            <a:r>
              <a:rPr lang="he-IL" noProof="0" smtClean="0"/>
              <a:t>רמה שנייה</a:t>
            </a:r>
          </a:p>
          <a:p>
            <a:pPr lvl="2" rtl="1"/>
            <a:r>
              <a:rPr lang="he-IL" noProof="0" smtClean="0"/>
              <a:t>רמה שלישית</a:t>
            </a:r>
          </a:p>
          <a:p>
            <a:pPr lvl="3" rtl="1"/>
            <a:r>
              <a:rPr lang="he-IL" noProof="0" smtClean="0"/>
              <a:t>רמה רביעית</a:t>
            </a:r>
          </a:p>
          <a:p>
            <a:pPr lvl="4" rtl="1"/>
            <a:r>
              <a:rPr lang="he-IL" noProof="0" smtClean="0"/>
              <a:t>רמה חמישית</a:t>
            </a:r>
            <a:endParaRPr lang="he-IL" noProof="0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00618" y="2101850"/>
            <a:ext cx="3932237" cy="3759200"/>
          </a:xfrm>
        </p:spPr>
        <p:txBody>
          <a:bodyPr rtlCol="1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he-IL" noProof="0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C43EF65E-D6B7-4B1D-B38B-C818FA45A7EC}" type="datetime1">
              <a:rPr lang="he-IL" noProof="0" smtClean="0"/>
              <a:t>ב'/אלול/תשע"ט</a:t>
            </a:fld>
            <a:endParaRPr lang="he-IL" noProof="0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71B7BAC7-FE87-40F6-AA24-4F4685D1B022}" type="slidenum">
              <a:rPr lang="he-IL" noProof="0" smtClean="0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1"/>
          <p:cNvSpPr>
            <a:spLocks noGrp="1"/>
          </p:cNvSpPr>
          <p:nvPr>
            <p:ph type="title"/>
          </p:nvPr>
        </p:nvSpPr>
        <p:spPr>
          <a:xfrm>
            <a:off x="6700617" y="457200"/>
            <a:ext cx="3932237" cy="1600200"/>
          </a:xfrm>
        </p:spPr>
        <p:txBody>
          <a:bodyPr rtlCol="1" anchor="b"/>
          <a:lstStyle>
            <a:lvl1pPr algn="r" rtl="1">
              <a:defRPr sz="3200"/>
            </a:lvl1pPr>
          </a:lstStyle>
          <a:p>
            <a:pPr rtl="1"/>
            <a:r>
              <a:rPr lang="he-IL" noProof="0" smtClean="0"/>
              <a:t>לחץ כדי לערוך סגנון כותרת של תבנית בסיס</a:t>
            </a:r>
            <a:endParaRPr lang="he-IL" noProof="0" dirty="0"/>
          </a:p>
        </p:txBody>
      </p:sp>
      <p:sp>
        <p:nvSpPr>
          <p:cNvPr id="3" name="מציין מיקום של תמונה 2" descr="מציין מיקום ריק להוספת תמונה. לחץ על מציין המיקום ובחר את התמונה שברצונך להוסיף"/>
          <p:cNvSpPr>
            <a:spLocks noGrp="1"/>
          </p:cNvSpPr>
          <p:nvPr>
            <p:ph type="pic" idx="1"/>
          </p:nvPr>
        </p:nvSpPr>
        <p:spPr>
          <a:xfrm>
            <a:off x="868378" y="987425"/>
            <a:ext cx="5678424" cy="4873625"/>
          </a:xfrm>
        </p:spPr>
        <p:txBody>
          <a:bodyPr rtlCol="1"/>
          <a:lstStyle>
            <a:lvl1pPr marL="0" indent="0" algn="r" rtl="1">
              <a:buNone/>
              <a:defRPr sz="3200"/>
            </a:lvl1pPr>
            <a:lvl2pPr marL="457200" indent="0" algn="r" rtl="1">
              <a:buNone/>
              <a:defRPr sz="2800"/>
            </a:lvl2pPr>
            <a:lvl3pPr marL="914400" indent="0" algn="r" rtl="1">
              <a:buNone/>
              <a:defRPr sz="2400"/>
            </a:lvl3pPr>
            <a:lvl4pPr marL="1371600" indent="0" algn="r" rtl="1">
              <a:buNone/>
              <a:defRPr sz="2000"/>
            </a:lvl4pPr>
            <a:lvl5pPr marL="1828800" indent="0" algn="r" rtl="1">
              <a:buNone/>
              <a:defRPr sz="2000"/>
            </a:lvl5pPr>
            <a:lvl6pPr marL="2286000" indent="0" algn="r" rtl="1">
              <a:buNone/>
              <a:defRPr sz="2000"/>
            </a:lvl6pPr>
            <a:lvl7pPr marL="2743200" indent="0" algn="r" rtl="1">
              <a:buNone/>
              <a:defRPr sz="2000"/>
            </a:lvl7pPr>
            <a:lvl8pPr marL="3200400" indent="0" algn="r" rtl="1">
              <a:buNone/>
              <a:defRPr sz="2000"/>
            </a:lvl8pPr>
            <a:lvl9pPr marL="3657600" indent="0" algn="r" rtl="1">
              <a:buNone/>
              <a:defRPr sz="2000"/>
            </a:lvl9pPr>
          </a:lstStyle>
          <a:p>
            <a:pPr rtl="1"/>
            <a:r>
              <a:rPr lang="he-IL" noProof="0" smtClean="0"/>
              <a:t>לחץ על הסמל כדי להוסיף תמונה</a:t>
            </a:r>
            <a:endParaRPr lang="he-IL" noProof="0" dirty="0"/>
          </a:p>
        </p:txBody>
      </p:sp>
      <p:sp>
        <p:nvSpPr>
          <p:cNvPr id="8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00617" y="2101850"/>
            <a:ext cx="3932237" cy="3759200"/>
          </a:xfrm>
        </p:spPr>
        <p:txBody>
          <a:bodyPr rtlCol="1"/>
          <a:lstStyle>
            <a:lvl1pPr marL="0" indent="0" algn="r" rtl="1">
              <a:buNone/>
              <a:defRPr sz="1600"/>
            </a:lvl1pPr>
            <a:lvl2pPr marL="457200" indent="0" algn="r" rtl="1">
              <a:buNone/>
              <a:defRPr sz="1400"/>
            </a:lvl2pPr>
            <a:lvl3pPr marL="914400" indent="0" algn="r" rtl="1">
              <a:buNone/>
              <a:defRPr sz="1200"/>
            </a:lvl3pPr>
            <a:lvl4pPr marL="1371600" indent="0" algn="r" rtl="1">
              <a:buNone/>
              <a:defRPr sz="1000"/>
            </a:lvl4pPr>
            <a:lvl5pPr marL="1828800" indent="0" algn="r" rtl="1">
              <a:buNone/>
              <a:defRPr sz="1000"/>
            </a:lvl5pPr>
            <a:lvl6pPr marL="2286000" indent="0" algn="r" rtl="1">
              <a:buNone/>
              <a:defRPr sz="1000"/>
            </a:lvl6pPr>
            <a:lvl7pPr marL="2743200" indent="0" algn="r" rtl="1">
              <a:buNone/>
              <a:defRPr sz="1000"/>
            </a:lvl7pPr>
            <a:lvl8pPr marL="3200400" indent="0" algn="r" rtl="1">
              <a:buNone/>
              <a:defRPr sz="1000"/>
            </a:lvl8pPr>
            <a:lvl9pPr marL="3657600" indent="0" algn="r" rtl="1">
              <a:buNone/>
              <a:defRPr sz="1000"/>
            </a:lvl9pPr>
          </a:lstStyle>
          <a:p>
            <a:pPr lvl="0" rtl="1"/>
            <a:r>
              <a:rPr lang="he-IL" noProof="0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 rtlCol="1"/>
          <a:lstStyle/>
          <a:p>
            <a:pPr rtl="1"/>
            <a:fld id="{3BC2B2AD-D7E2-48A3-B8F8-EBEBFDF3F1FA}" type="datetime1">
              <a:rPr lang="he-IL" noProof="0" smtClean="0"/>
              <a:t>ב'/אלול/תשע"ט</a:t>
            </a:fld>
            <a:endParaRPr lang="he-IL" noProof="0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 rtlCol="1"/>
          <a:lstStyle/>
          <a:p>
            <a:pPr rtl="1"/>
            <a:r>
              <a:rPr lang="he-IL" noProof="0" dirty="0"/>
              <a:t>הוסף כותרת תחתונה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 rtlCol="1"/>
          <a:lstStyle/>
          <a:p>
            <a:pPr rtl="1"/>
            <a:fld id="{71B7BAC7-FE87-40F6-AA24-4F4685D1B022}" type="slidenum">
              <a:rPr lang="he-IL" noProof="0" smtClean="0"/>
              <a:t>‹#›</a:t>
            </a:fld>
            <a:endParaRPr lang="he-IL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0772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8861291-79BB-4EB7-A77E-A3C92CD71D2A}" type="datetime1">
              <a:rPr lang="he-IL" noProof="0" smtClean="0"/>
              <a:pPr/>
              <a:t>ב'/אלול/תשע"ט</a:t>
            </a:fld>
            <a:endParaRPr lang="he-IL" noProof="0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he-IL" noProof="0" dirty="0"/>
              <a:t>הוסף כותרת תחתונה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1B7BAC7-FE87-40F6-AA24-4F4685D1B022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r" defTabSz="914400" rtl="1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r" defTabSz="914400" rtl="1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r" defTabSz="914400" rtl="1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1464" userDrawn="1">
          <p15:clr>
            <a:srgbClr val="F26B43"/>
          </p15:clr>
        </p15:guide>
        <p15:guide id="3" pos="7152" userDrawn="1">
          <p15:clr>
            <a:srgbClr val="F26B43"/>
          </p15:clr>
        </p15:guide>
        <p15:guide id="4" pos="984" userDrawn="1">
          <p15:clr>
            <a:srgbClr val="F26B43"/>
          </p15:clr>
        </p15:guide>
        <p15:guide id="5" orient="horz" pos="38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f.org.il/#/support-channels/36/14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68411" y="2067697"/>
            <a:ext cx="10536194" cy="4085968"/>
          </a:xfrm>
        </p:spPr>
        <p:txBody>
          <a:bodyPr rtlCol="1">
            <a:normAutofit fontScale="32500" lnSpcReduction="20000"/>
          </a:bodyPr>
          <a:lstStyle/>
          <a:p>
            <a:pPr>
              <a:lnSpc>
                <a:spcPct val="220000"/>
              </a:lnSpc>
            </a:pPr>
            <a:r>
              <a:rPr lang="he-IL" sz="12300" b="1" dirty="0" smtClean="0">
                <a:solidFill>
                  <a:srgbClr val="002060"/>
                </a:solidFill>
              </a:rPr>
              <a:t>הקרן הלאומית למדע</a:t>
            </a:r>
          </a:p>
          <a:p>
            <a:pPr>
              <a:lnSpc>
                <a:spcPct val="220000"/>
              </a:lnSpc>
            </a:pPr>
            <a:endParaRPr lang="he-IL" sz="3200" b="1" dirty="0">
              <a:solidFill>
                <a:srgbClr val="002060"/>
              </a:solidFill>
            </a:endParaRPr>
          </a:p>
          <a:p>
            <a:pPr>
              <a:lnSpc>
                <a:spcPct val="220000"/>
              </a:lnSpc>
            </a:pPr>
            <a:r>
              <a:rPr lang="he-IL" sz="11100" b="1" dirty="0" smtClean="0">
                <a:solidFill>
                  <a:srgbClr val="002060"/>
                </a:solidFill>
              </a:rPr>
              <a:t>התכנית לפוסט דוקטורנטים </a:t>
            </a:r>
            <a:r>
              <a:rPr lang="he-IL" sz="11100" b="1" dirty="0">
                <a:solidFill>
                  <a:srgbClr val="002060"/>
                </a:solidFill>
              </a:rPr>
              <a:t>במדעי החברה</a:t>
            </a:r>
          </a:p>
          <a:p>
            <a:r>
              <a:rPr lang="he-IL" dirty="0"/>
              <a:t/>
            </a:r>
            <a:br>
              <a:rPr lang="he-IL" dirty="0"/>
            </a:br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8" name="Picture 4" descr="עבור אל מסך הבית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273" y="447430"/>
            <a:ext cx="3028191" cy="1458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593124"/>
            <a:ext cx="11434119" cy="584062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he-IL" sz="4400" b="1" dirty="0">
                <a:solidFill>
                  <a:srgbClr val="002060"/>
                </a:solidFill>
              </a:rPr>
              <a:t>הנחיות מלאות ניתן למצוא באתר הקרן </a:t>
            </a:r>
            <a:r>
              <a:rPr lang="he-IL" sz="4400" b="1" dirty="0" smtClean="0">
                <a:solidFill>
                  <a:srgbClr val="002060"/>
                </a:solidFill>
              </a:rPr>
              <a:t>   </a:t>
            </a:r>
            <a:r>
              <a:rPr lang="en-US" sz="5400" dirty="0" smtClean="0">
                <a:hlinkClick r:id="rId3"/>
              </a:rPr>
              <a:t>https</a:t>
            </a:r>
            <a:r>
              <a:rPr lang="en-US" sz="5400" dirty="0">
                <a:hlinkClick r:id="rId3"/>
              </a:rPr>
              <a:t>://www.isf.org.il</a:t>
            </a:r>
            <a:endParaRPr lang="en-US" sz="5400" dirty="0"/>
          </a:p>
          <a:p>
            <a:endParaRPr lang="he-IL" dirty="0" smtClean="0"/>
          </a:p>
          <a:p>
            <a:pPr marL="0" indent="0" algn="ctr">
              <a:buNone/>
            </a:pPr>
            <a:r>
              <a:rPr lang="he-IL" sz="5400" b="1" dirty="0">
                <a:solidFill>
                  <a:srgbClr val="002060"/>
                </a:solidFill>
              </a:rPr>
              <a:t>בהצלחה</a:t>
            </a:r>
            <a:r>
              <a:rPr lang="he-IL" sz="5400" b="1" dirty="0" smtClean="0">
                <a:solidFill>
                  <a:srgbClr val="002060"/>
                </a:solidFill>
              </a:rPr>
              <a:t>! </a:t>
            </a:r>
          </a:p>
          <a:p>
            <a:pPr marL="0" indent="0" algn="ctr">
              <a:buNone/>
            </a:pPr>
            <a:endParaRPr lang="he-IL" sz="5400" b="1" dirty="0" smtClean="0">
              <a:solidFill>
                <a:srgbClr val="002060"/>
              </a:solidFill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3029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כותרת 12"/>
          <p:cNvSpPr>
            <a:spLocks noGrp="1"/>
          </p:cNvSpPr>
          <p:nvPr>
            <p:ph type="title"/>
          </p:nvPr>
        </p:nvSpPr>
        <p:spPr>
          <a:xfrm>
            <a:off x="838200" y="744279"/>
            <a:ext cx="9836888" cy="946409"/>
          </a:xfrm>
        </p:spPr>
        <p:txBody>
          <a:bodyPr rtlCol="1">
            <a:noAutofit/>
          </a:bodyPr>
          <a:lstStyle/>
          <a:p>
            <a:r>
              <a:rPr lang="he-IL" sz="3400" b="1" u="sng" dirty="0" smtClean="0">
                <a:solidFill>
                  <a:srgbClr val="002060"/>
                </a:solidFill>
              </a:rPr>
              <a:t/>
            </a:r>
            <a:br>
              <a:rPr lang="he-IL" sz="3400" b="1" u="sng" dirty="0" smtClean="0">
                <a:solidFill>
                  <a:srgbClr val="002060"/>
                </a:solidFill>
              </a:rPr>
            </a:br>
            <a:r>
              <a:rPr lang="he-IL" sz="3400" b="1" u="sng" dirty="0" smtClean="0">
                <a:solidFill>
                  <a:srgbClr val="002060"/>
                </a:solidFill>
              </a:rPr>
              <a:t/>
            </a:r>
            <a:br>
              <a:rPr lang="he-IL" sz="3400" b="1" u="sng" dirty="0" smtClean="0">
                <a:solidFill>
                  <a:srgbClr val="002060"/>
                </a:solidFill>
              </a:rPr>
            </a:br>
            <a:endParaRPr lang="he-IL" sz="3400" b="1" u="sng" dirty="0">
              <a:solidFill>
                <a:srgbClr val="002060"/>
              </a:solidFill>
            </a:endParaRPr>
          </a:p>
        </p:txBody>
      </p:sp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>
          <a:xfrm>
            <a:off x="239590" y="601363"/>
            <a:ext cx="11153340" cy="6065252"/>
          </a:xfrm>
        </p:spPr>
        <p:txBody>
          <a:bodyPr rtlCol="1">
            <a:noAutofit/>
          </a:bodyPr>
          <a:lstStyle/>
          <a:p>
            <a:pPr marL="0" lvl="0" indent="0" algn="ctr" rtl="1">
              <a:lnSpc>
                <a:spcPct val="200000"/>
              </a:lnSpc>
              <a:spcAft>
                <a:spcPts val="600"/>
              </a:spcAft>
              <a:buNone/>
            </a:pPr>
            <a:r>
              <a:rPr lang="he-IL" b="1" dirty="0" smtClean="0">
                <a:solidFill>
                  <a:srgbClr val="002060"/>
                </a:solidFill>
              </a:rPr>
              <a:t>הקרן הלאומית למדע נחשבת לקרן המחקר המרכזית בישראל.</a:t>
            </a:r>
          </a:p>
          <a:p>
            <a:pPr marL="0" lvl="0" indent="0" algn="ctr" rtl="1">
              <a:lnSpc>
                <a:spcPct val="200000"/>
              </a:lnSpc>
              <a:spcAft>
                <a:spcPts val="600"/>
              </a:spcAft>
              <a:buNone/>
            </a:pPr>
            <a:r>
              <a:rPr lang="he-IL" b="1" u="sng" dirty="0" smtClean="0">
                <a:solidFill>
                  <a:srgbClr val="002060"/>
                </a:solidFill>
              </a:rPr>
              <a:t>תכניות ליבה </a:t>
            </a:r>
            <a:r>
              <a:rPr lang="he-IL" b="1" dirty="0" smtClean="0">
                <a:solidFill>
                  <a:srgbClr val="002060"/>
                </a:solidFill>
              </a:rPr>
              <a:t>– כל תחומי המדע: מענק מחקר אישי, מענק הצטיידות למעבדה, מרכזי </a:t>
            </a:r>
            <a:r>
              <a:rPr lang="he-IL" b="1" dirty="0" err="1" smtClean="0">
                <a:solidFill>
                  <a:srgbClr val="002060"/>
                </a:solidFill>
              </a:rPr>
              <a:t>מצויינות</a:t>
            </a:r>
            <a:r>
              <a:rPr lang="he-IL" b="1" dirty="0" smtClean="0">
                <a:solidFill>
                  <a:srgbClr val="002060"/>
                </a:solidFill>
              </a:rPr>
              <a:t>, סדנאות</a:t>
            </a:r>
          </a:p>
          <a:p>
            <a:pPr marL="0" lvl="0" indent="0" algn="ctr" rtl="1">
              <a:lnSpc>
                <a:spcPct val="200000"/>
              </a:lnSpc>
              <a:spcAft>
                <a:spcPts val="600"/>
              </a:spcAft>
              <a:buNone/>
            </a:pPr>
            <a:r>
              <a:rPr lang="he-IL" b="1" u="sng" dirty="0" smtClean="0">
                <a:solidFill>
                  <a:srgbClr val="002060"/>
                </a:solidFill>
              </a:rPr>
              <a:t>תכניות ייעודיות </a:t>
            </a:r>
            <a:r>
              <a:rPr lang="he-IL" b="1" dirty="0" smtClean="0">
                <a:solidFill>
                  <a:srgbClr val="002060"/>
                </a:solidFill>
              </a:rPr>
              <a:t>– פוסט דוקטורנטים במדעי החברה, ביו רפואי, שת"פ בינ"ל, תחליפי נפט</a:t>
            </a:r>
          </a:p>
        </p:txBody>
      </p:sp>
    </p:spTree>
    <p:extLst>
      <p:ext uri="{BB962C8B-B14F-4D97-AF65-F5344CB8AC3E}">
        <p14:creationId xmlns:p14="http://schemas.microsoft.com/office/powerpoint/2010/main" val="2364934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>
          <a:xfrm>
            <a:off x="308344" y="1108953"/>
            <a:ext cx="11034107" cy="5557661"/>
          </a:xfrm>
        </p:spPr>
        <p:txBody>
          <a:bodyPr rtlCol="1">
            <a:noAutofit/>
          </a:bodyPr>
          <a:lstStyle/>
          <a:p>
            <a:pPr marL="0" lvl="0" indent="0" algn="ctr" rtl="1">
              <a:lnSpc>
                <a:spcPct val="200000"/>
              </a:lnSpc>
              <a:spcAft>
                <a:spcPts val="600"/>
              </a:spcAft>
              <a:buNone/>
            </a:pPr>
            <a:r>
              <a:rPr lang="he-IL" sz="3200" b="1" dirty="0" smtClean="0">
                <a:solidFill>
                  <a:srgbClr val="002060"/>
                </a:solidFill>
              </a:rPr>
              <a:t>תכנית המלגות לפוסט דוקטורנטים במדעי החברה החלה בשנת 2015 עם העברת פעילות האגודה הישראלית למחקר וחינוך אל הקרן הלאומית למדע</a:t>
            </a:r>
          </a:p>
          <a:p>
            <a:pPr marL="0" lvl="0" indent="0" algn="ctr" rtl="1">
              <a:lnSpc>
                <a:spcPct val="200000"/>
              </a:lnSpc>
              <a:spcAft>
                <a:spcPts val="600"/>
              </a:spcAft>
              <a:buNone/>
            </a:pPr>
            <a:r>
              <a:rPr lang="he-IL" sz="3200" b="1" dirty="0" smtClean="0">
                <a:solidFill>
                  <a:srgbClr val="002060"/>
                </a:solidFill>
              </a:rPr>
              <a:t>עד כה אושרו 35 מלגות</a:t>
            </a:r>
            <a:endParaRPr lang="he-IL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65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>
          <a:xfrm>
            <a:off x="308344" y="955589"/>
            <a:ext cx="11241105" cy="5711025"/>
          </a:xfrm>
        </p:spPr>
        <p:txBody>
          <a:bodyPr rtlCol="1">
            <a:normAutofit/>
          </a:bodyPr>
          <a:lstStyle/>
          <a:p>
            <a:pPr marL="0" indent="0" algn="ctr">
              <a:lnSpc>
                <a:spcPct val="200000"/>
              </a:lnSpc>
              <a:spcAft>
                <a:spcPts val="600"/>
              </a:spcAft>
              <a:buNone/>
            </a:pPr>
            <a:r>
              <a:rPr lang="he-IL" sz="3200" b="1" u="sng" dirty="0" smtClean="0">
                <a:solidFill>
                  <a:srgbClr val="002060"/>
                </a:solidFill>
              </a:rPr>
              <a:t>מטרת </a:t>
            </a:r>
            <a:r>
              <a:rPr lang="he-IL" sz="3200" b="1" u="sng" dirty="0">
                <a:solidFill>
                  <a:srgbClr val="002060"/>
                </a:solidFill>
              </a:rPr>
              <a:t>התכנית לפוסט דוקטורנטים במדעי החברה</a:t>
            </a:r>
            <a:endParaRPr lang="he-IL" sz="3200" b="1" u="sng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200000"/>
              </a:lnSpc>
              <a:spcAft>
                <a:spcPts val="600"/>
              </a:spcAft>
              <a:buNone/>
            </a:pPr>
            <a:r>
              <a:rPr lang="he-IL" sz="32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 </a:t>
            </a:r>
            <a:r>
              <a:rPr lang="he-IL" sz="3200" b="1" dirty="0" smtClean="0">
                <a:solidFill>
                  <a:srgbClr val="002060"/>
                </a:solidFill>
              </a:rPr>
              <a:t>קידום </a:t>
            </a:r>
            <a:r>
              <a:rPr lang="he-IL" sz="3200" b="1" u="sng" dirty="0">
                <a:solidFill>
                  <a:srgbClr val="002060"/>
                </a:solidFill>
              </a:rPr>
              <a:t>חוקרים צעירים מצטיינים </a:t>
            </a:r>
            <a:r>
              <a:rPr lang="he-IL" sz="3200" b="1" dirty="0">
                <a:solidFill>
                  <a:srgbClr val="002060"/>
                </a:solidFill>
              </a:rPr>
              <a:t>במדעי החברה בישראל </a:t>
            </a:r>
            <a:r>
              <a:rPr lang="he-IL" sz="3200" b="1" dirty="0" smtClean="0">
                <a:solidFill>
                  <a:srgbClr val="002060"/>
                </a:solidFill>
              </a:rPr>
              <a:t>בנושאי </a:t>
            </a:r>
            <a:r>
              <a:rPr lang="he-IL" sz="3200" b="1" dirty="0">
                <a:solidFill>
                  <a:srgbClr val="002060"/>
                </a:solidFill>
              </a:rPr>
              <a:t>מחקר חדשניים ופורצי </a:t>
            </a:r>
            <a:r>
              <a:rPr lang="he-IL" sz="3200" b="1" dirty="0" smtClean="0">
                <a:solidFill>
                  <a:srgbClr val="002060"/>
                </a:solidFill>
              </a:rPr>
              <a:t>דרך</a:t>
            </a:r>
          </a:p>
          <a:p>
            <a:pPr marL="0" indent="0" algn="ctr">
              <a:lnSpc>
                <a:spcPct val="200000"/>
              </a:lnSpc>
              <a:spcAft>
                <a:spcPts val="600"/>
              </a:spcAft>
              <a:buNone/>
            </a:pPr>
            <a:r>
              <a:rPr lang="he-IL" sz="32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 </a:t>
            </a:r>
            <a:r>
              <a:rPr lang="he-IL" sz="3200" b="1" dirty="0" smtClean="0">
                <a:solidFill>
                  <a:srgbClr val="002060"/>
                </a:solidFill>
              </a:rPr>
              <a:t>ציפייה ושאיפה שהחוקרים ישתלבו </a:t>
            </a:r>
            <a:r>
              <a:rPr lang="he-IL" sz="3200" b="1" dirty="0">
                <a:solidFill>
                  <a:srgbClr val="002060"/>
                </a:solidFill>
              </a:rPr>
              <a:t>במערכת האקדמית בארץ </a:t>
            </a:r>
            <a:r>
              <a:rPr lang="he-IL" sz="3200" b="1" dirty="0" smtClean="0">
                <a:solidFill>
                  <a:srgbClr val="002060"/>
                </a:solidFill>
              </a:rPr>
              <a:t>בסיום תקופת </a:t>
            </a:r>
            <a:r>
              <a:rPr lang="he-IL" sz="3200" b="1" dirty="0">
                <a:solidFill>
                  <a:srgbClr val="002060"/>
                </a:solidFill>
              </a:rPr>
              <a:t>ההשתלמות </a:t>
            </a:r>
          </a:p>
          <a:p>
            <a:pPr lvl="0">
              <a:lnSpc>
                <a:spcPct val="200000"/>
              </a:lnSpc>
              <a:spcAft>
                <a:spcPts val="600"/>
              </a:spcAft>
            </a:pPr>
            <a:endParaRPr lang="he-IL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731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>
          <a:xfrm>
            <a:off x="308344" y="955589"/>
            <a:ext cx="11241105" cy="5711025"/>
          </a:xfrm>
        </p:spPr>
        <p:txBody>
          <a:bodyPr rtlCol="1">
            <a:normAutofit/>
          </a:bodyPr>
          <a:lstStyle/>
          <a:p>
            <a:pPr marL="0" indent="0" algn="ctr">
              <a:lnSpc>
                <a:spcPct val="200000"/>
              </a:lnSpc>
              <a:spcAft>
                <a:spcPts val="600"/>
              </a:spcAft>
              <a:buNone/>
            </a:pPr>
            <a:r>
              <a:rPr lang="he-IL" sz="3600" b="1" u="sng" dirty="0">
                <a:solidFill>
                  <a:srgbClr val="002060"/>
                </a:solidFill>
              </a:rPr>
              <a:t>לתכנית שני מסלולים </a:t>
            </a:r>
            <a:endParaRPr lang="he-IL" sz="3600" b="1" u="sng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200000"/>
              </a:lnSpc>
              <a:spcAft>
                <a:spcPts val="600"/>
              </a:spcAft>
              <a:buNone/>
            </a:pPr>
            <a:r>
              <a:rPr lang="he-IL" sz="3600" b="1" dirty="0" smtClean="0">
                <a:solidFill>
                  <a:srgbClr val="002060"/>
                </a:solidFill>
              </a:rPr>
              <a:t>השתלמות </a:t>
            </a:r>
            <a:r>
              <a:rPr lang="he-IL" sz="3600" b="1" dirty="0">
                <a:solidFill>
                  <a:srgbClr val="002060"/>
                </a:solidFill>
              </a:rPr>
              <a:t>בתר-דוקטורט בחו"ל </a:t>
            </a:r>
            <a:endParaRPr lang="he-IL" sz="3600" b="1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200000"/>
              </a:lnSpc>
              <a:spcAft>
                <a:spcPts val="600"/>
              </a:spcAft>
              <a:buNone/>
            </a:pPr>
            <a:r>
              <a:rPr lang="he-IL" sz="3600" b="1" dirty="0" smtClean="0">
                <a:solidFill>
                  <a:srgbClr val="002060"/>
                </a:solidFill>
              </a:rPr>
              <a:t>השתלמות </a:t>
            </a:r>
            <a:r>
              <a:rPr lang="he-IL" sz="3600" b="1" dirty="0">
                <a:solidFill>
                  <a:srgbClr val="002060"/>
                </a:solidFill>
              </a:rPr>
              <a:t>בתר-דוקטורט בארץ</a:t>
            </a:r>
          </a:p>
          <a:p>
            <a:pPr lvl="0">
              <a:lnSpc>
                <a:spcPct val="200000"/>
              </a:lnSpc>
              <a:spcAft>
                <a:spcPts val="600"/>
              </a:spcAft>
            </a:pPr>
            <a:endParaRPr lang="he-IL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68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>
          <a:xfrm>
            <a:off x="308344" y="1217483"/>
            <a:ext cx="10909005" cy="5449131"/>
          </a:xfrm>
        </p:spPr>
        <p:txBody>
          <a:bodyPr rtlCol="1">
            <a:noAutofit/>
          </a:bodyPr>
          <a:lstStyle/>
          <a:p>
            <a:pPr marL="0" indent="0" algn="ctr">
              <a:lnSpc>
                <a:spcPct val="200000"/>
              </a:lnSpc>
              <a:spcAft>
                <a:spcPts val="600"/>
              </a:spcAft>
              <a:buNone/>
            </a:pPr>
            <a:r>
              <a:rPr lang="he-IL" sz="3400" b="1" dirty="0" smtClean="0">
                <a:solidFill>
                  <a:srgbClr val="002060"/>
                </a:solidFill>
              </a:rPr>
              <a:t>   מועמדים בתחומי </a:t>
            </a:r>
            <a:r>
              <a:rPr lang="he-IL" sz="3400" b="1" dirty="0">
                <a:solidFill>
                  <a:srgbClr val="002060"/>
                </a:solidFill>
              </a:rPr>
              <a:t>מדעי החברה</a:t>
            </a:r>
          </a:p>
          <a:p>
            <a:pPr marL="0" lvl="0" indent="0" algn="ctr">
              <a:lnSpc>
                <a:spcPct val="200000"/>
              </a:lnSpc>
              <a:spcAft>
                <a:spcPts val="600"/>
              </a:spcAft>
              <a:buNone/>
            </a:pPr>
            <a:r>
              <a:rPr lang="he-IL" sz="3400" b="1" dirty="0" smtClean="0">
                <a:solidFill>
                  <a:srgbClr val="002060"/>
                </a:solidFill>
              </a:rPr>
              <a:t>מועמדים </a:t>
            </a:r>
            <a:r>
              <a:rPr lang="he-IL" sz="3400" b="1" dirty="0">
                <a:solidFill>
                  <a:srgbClr val="002060"/>
                </a:solidFill>
              </a:rPr>
              <a:t>שהגישו את הדוקטורט עד למועד האחרון להגשת בקשות </a:t>
            </a:r>
            <a:r>
              <a:rPr lang="he-IL" sz="3400" b="1" dirty="0" smtClean="0">
                <a:solidFill>
                  <a:srgbClr val="002060"/>
                </a:solidFill>
              </a:rPr>
              <a:t>לתכנית (סביב חודש יולי) , </a:t>
            </a:r>
            <a:r>
              <a:rPr lang="he-IL" sz="3400" b="1" dirty="0">
                <a:solidFill>
                  <a:srgbClr val="002060"/>
                </a:solidFill>
              </a:rPr>
              <a:t>ושלא עברו יותר משנתיים מאז </a:t>
            </a:r>
            <a:r>
              <a:rPr lang="he-IL" sz="3400" b="1" dirty="0" smtClean="0">
                <a:solidFill>
                  <a:srgbClr val="002060"/>
                </a:solidFill>
              </a:rPr>
              <a:t>תאריך </a:t>
            </a:r>
            <a:r>
              <a:rPr lang="he-IL" sz="3400" b="1" dirty="0">
                <a:solidFill>
                  <a:srgbClr val="002060"/>
                </a:solidFill>
              </a:rPr>
              <a:t>אישור עבודת </a:t>
            </a:r>
            <a:r>
              <a:rPr lang="he-IL" sz="3400" b="1" dirty="0" smtClean="0">
                <a:solidFill>
                  <a:srgbClr val="002060"/>
                </a:solidFill>
              </a:rPr>
              <a:t>הדוקטורט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600" b="1" u="sng" dirty="0" smtClean="0">
                <a:solidFill>
                  <a:srgbClr val="002060"/>
                </a:solidFill>
              </a:rPr>
              <a:t>זכאים להגיש</a:t>
            </a:r>
            <a:endParaRPr lang="he-IL" sz="36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077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>
          <a:xfrm>
            <a:off x="197708" y="362465"/>
            <a:ext cx="11689492" cy="6304150"/>
          </a:xfrm>
        </p:spPr>
        <p:txBody>
          <a:bodyPr rtlCol="1">
            <a:normAutofit/>
          </a:bodyPr>
          <a:lstStyle/>
          <a:p>
            <a:pPr marL="0" indent="0" algn="ctr">
              <a:buNone/>
            </a:pPr>
            <a:r>
              <a:rPr lang="he-IL" sz="3200" b="1" u="sng" dirty="0" smtClean="0">
                <a:solidFill>
                  <a:srgbClr val="002060"/>
                </a:solidFill>
              </a:rPr>
              <a:t>היקף המלגה</a:t>
            </a:r>
            <a:endParaRPr lang="he-IL" sz="3200" b="1" u="sng" dirty="0">
              <a:solidFill>
                <a:srgbClr val="002060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he-IL" sz="32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</a:t>
            </a:r>
            <a:r>
              <a:rPr lang="he-IL" sz="3200" b="1" dirty="0" smtClean="0">
                <a:solidFill>
                  <a:srgbClr val="002060"/>
                </a:solidFill>
              </a:rPr>
              <a:t>השתלמות </a:t>
            </a:r>
            <a:r>
              <a:rPr lang="he-IL" sz="3200" b="1" dirty="0">
                <a:solidFill>
                  <a:srgbClr val="002060"/>
                </a:solidFill>
              </a:rPr>
              <a:t>בחו"ל: </a:t>
            </a:r>
            <a:r>
              <a:rPr lang="he-IL" sz="3200" b="1" dirty="0" smtClean="0">
                <a:solidFill>
                  <a:srgbClr val="002060"/>
                </a:solidFill>
              </a:rPr>
              <a:t>עד 155,000 ₪ </a:t>
            </a:r>
            <a:r>
              <a:rPr lang="he-IL" sz="3200" b="1" dirty="0" smtClean="0">
                <a:solidFill>
                  <a:srgbClr val="002060"/>
                </a:solidFill>
              </a:rPr>
              <a:t>לשנה למלגה</a:t>
            </a:r>
            <a:endParaRPr lang="he-IL" sz="3200" b="1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he-IL" sz="3200" b="1" dirty="0" smtClean="0">
                <a:solidFill>
                  <a:srgbClr val="002060"/>
                </a:solidFill>
              </a:rPr>
              <a:t> </a:t>
            </a:r>
            <a:r>
              <a:rPr lang="he-IL" sz="3200" b="1" dirty="0" smtClean="0">
                <a:solidFill>
                  <a:srgbClr val="002060"/>
                </a:solidFill>
                <a:sym typeface="Wingdings" panose="05000000000000000000" pitchFamily="2" charset="2"/>
              </a:rPr>
              <a:t></a:t>
            </a:r>
            <a:r>
              <a:rPr lang="he-IL" sz="3200" b="1" dirty="0" smtClean="0">
                <a:solidFill>
                  <a:srgbClr val="002060"/>
                </a:solidFill>
              </a:rPr>
              <a:t>השתלמות </a:t>
            </a:r>
            <a:r>
              <a:rPr lang="he-IL" sz="3200" b="1" dirty="0">
                <a:solidFill>
                  <a:srgbClr val="002060"/>
                </a:solidFill>
              </a:rPr>
              <a:t>בארץ </a:t>
            </a:r>
            <a:r>
              <a:rPr lang="he-IL" sz="3200" b="1" dirty="0" smtClean="0">
                <a:solidFill>
                  <a:srgbClr val="002060"/>
                </a:solidFill>
              </a:rPr>
              <a:t>:</a:t>
            </a:r>
            <a:r>
              <a:rPr lang="he-IL" sz="3200" b="1" dirty="0">
                <a:solidFill>
                  <a:srgbClr val="002060"/>
                </a:solidFill>
              </a:rPr>
              <a:t> </a:t>
            </a:r>
            <a:r>
              <a:rPr lang="he-IL" sz="3200" b="1" dirty="0" smtClean="0">
                <a:solidFill>
                  <a:srgbClr val="002060"/>
                </a:solidFill>
              </a:rPr>
              <a:t>עד </a:t>
            </a:r>
            <a:r>
              <a:rPr lang="he-IL" sz="3200" b="1" dirty="0">
                <a:solidFill>
                  <a:srgbClr val="002060"/>
                </a:solidFill>
              </a:rPr>
              <a:t>77,500 ₪</a:t>
            </a:r>
            <a:r>
              <a:rPr lang="he-IL" sz="3200" dirty="0" smtClean="0"/>
              <a:t> </a:t>
            </a:r>
            <a:r>
              <a:rPr lang="he-IL" sz="3200" b="1" dirty="0" smtClean="0">
                <a:solidFill>
                  <a:srgbClr val="002060"/>
                </a:solidFill>
              </a:rPr>
              <a:t>לשנה למלגה</a:t>
            </a:r>
            <a:endParaRPr lang="he-IL" sz="3200" b="1" dirty="0" smtClean="0">
              <a:solidFill>
                <a:srgbClr val="002060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he-IL" sz="3200" b="1" u="sng" dirty="0" smtClean="0">
                <a:solidFill>
                  <a:srgbClr val="002060"/>
                </a:solidFill>
              </a:rPr>
              <a:t>תקופת המלגה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he-IL" sz="3200" b="1" dirty="0">
                <a:solidFill>
                  <a:srgbClr val="002060"/>
                </a:solidFill>
              </a:rPr>
              <a:t>מענק</a:t>
            </a:r>
            <a:r>
              <a:rPr lang="he-IL" sz="3200" b="1" dirty="0" smtClean="0">
                <a:solidFill>
                  <a:srgbClr val="002060"/>
                </a:solidFill>
              </a:rPr>
              <a:t> המלגה ניתן לתקופה של שנה או שנתיים בהתאם לבקשת המועמד/ת או החלטת הוועדה</a:t>
            </a:r>
            <a:endParaRPr lang="he-IL" sz="3200" b="1" dirty="0">
              <a:solidFill>
                <a:srgbClr val="002060"/>
              </a:solidFill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he-IL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76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מציין מיקום תוכן 13"/>
          <p:cNvSpPr>
            <a:spLocks noGrp="1"/>
          </p:cNvSpPr>
          <p:nvPr>
            <p:ph idx="1"/>
          </p:nvPr>
        </p:nvSpPr>
        <p:spPr>
          <a:xfrm>
            <a:off x="308344" y="1217483"/>
            <a:ext cx="10909005" cy="5449131"/>
          </a:xfrm>
        </p:spPr>
        <p:txBody>
          <a:bodyPr rtlCol="1"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he-IL" sz="3200" b="1" dirty="0">
                <a:solidFill>
                  <a:srgbClr val="002060"/>
                </a:solidFill>
              </a:rPr>
              <a:t>התכנית מאפשרת קבלת מלגות נוספות בכפוף למגבלות המופיעות בהנחיות המלאות באתר הקרן. כמו כן, חלה התחייבות בתקופת ההשתלמות שלא לעסוק בעבודה </a:t>
            </a:r>
            <a:r>
              <a:rPr lang="he-IL" sz="3200" b="1" dirty="0" smtClean="0">
                <a:solidFill>
                  <a:srgbClr val="002060"/>
                </a:solidFill>
              </a:rPr>
              <a:t>נוספת, </a:t>
            </a:r>
            <a:r>
              <a:rPr lang="he-IL" sz="3200" b="1" dirty="0">
                <a:solidFill>
                  <a:srgbClr val="002060"/>
                </a:solidFill>
              </a:rPr>
              <a:t>למעט הוראה אקדמית בתשלום בהיקף שלא יעלה על ארבע שעות </a:t>
            </a:r>
            <a:r>
              <a:rPr lang="he-IL" sz="3200" b="1" u="sng" dirty="0">
                <a:solidFill>
                  <a:srgbClr val="002060"/>
                </a:solidFill>
              </a:rPr>
              <a:t>שנתיות</a:t>
            </a:r>
          </a:p>
          <a:p>
            <a:pPr algn="ctr">
              <a:lnSpc>
                <a:spcPct val="200000"/>
              </a:lnSpc>
              <a:buFont typeface="Wingdings" panose="05000000000000000000" pitchFamily="2" charset="2"/>
              <a:buChar char="ü"/>
            </a:pPr>
            <a:endParaRPr lang="he-IL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31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593124"/>
            <a:ext cx="11434119" cy="5840627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he-IL" sz="5100" b="1" u="sng" dirty="0">
                <a:solidFill>
                  <a:srgbClr val="002060"/>
                </a:solidFill>
              </a:rPr>
              <a:t>פרטים טכניים: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he-IL" sz="5100" b="1" dirty="0" smtClean="0">
                <a:solidFill>
                  <a:srgbClr val="002060"/>
                </a:solidFill>
              </a:rPr>
              <a:t>פתיחת חשבון </a:t>
            </a:r>
            <a:r>
              <a:rPr lang="he-IL" sz="5100" b="1" dirty="0">
                <a:solidFill>
                  <a:srgbClr val="002060"/>
                </a:solidFill>
              </a:rPr>
              <a:t>משתמש בפורטל הקרן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he-IL" sz="5100" b="1" dirty="0" smtClean="0">
                <a:solidFill>
                  <a:srgbClr val="002060"/>
                </a:solidFill>
              </a:rPr>
              <a:t>הגשה אלקטרונית </a:t>
            </a:r>
            <a:endParaRPr lang="he-IL" sz="5100" b="1" dirty="0">
              <a:solidFill>
                <a:srgbClr val="002060"/>
              </a:solidFill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he-IL" sz="5100" b="1" dirty="0" smtClean="0">
                <a:solidFill>
                  <a:srgbClr val="002060"/>
                </a:solidFill>
              </a:rPr>
              <a:t>בנוסף </a:t>
            </a:r>
            <a:r>
              <a:rPr lang="he-IL" sz="5100" b="1" dirty="0" smtClean="0">
                <a:solidFill>
                  <a:srgbClr val="002060"/>
                </a:solidFill>
              </a:rPr>
              <a:t>מוגשים קבצים הכוללים: </a:t>
            </a:r>
            <a:r>
              <a:rPr lang="he-IL" sz="5100" b="1" dirty="0">
                <a:solidFill>
                  <a:srgbClr val="002060"/>
                </a:solidFill>
              </a:rPr>
              <a:t>תמצית המחקר, קורות </a:t>
            </a:r>
            <a:r>
              <a:rPr lang="he-IL" sz="5100" b="1" dirty="0" smtClean="0">
                <a:solidFill>
                  <a:srgbClr val="002060"/>
                </a:solidFill>
              </a:rPr>
              <a:t>חיים </a:t>
            </a:r>
            <a:r>
              <a:rPr lang="he-IL" sz="5100" b="1" dirty="0">
                <a:solidFill>
                  <a:srgbClr val="002060"/>
                </a:solidFill>
              </a:rPr>
              <a:t>של המגיש והמנחה, מכתב אישור ממנחה הדוקטורט ומכתבי המלצה</a:t>
            </a:r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1547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תבנית עיצוב Cloud skipper 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571_TF03460508" id="{346135D9-EB50-4108-BA0E-13C0A5DC1470}" vid="{0C6826EA-E42C-4D48-8FEC-9455144A6539}"/>
    </a:ext>
  </a:extLst>
</a:theme>
</file>

<file path=ppt/theme/theme2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42D9498241BDD346ACEA85EC1BFCCFBC" ma:contentTypeVersion="1" ma:contentTypeDescription="צור מסמך חדש." ma:contentTypeScope="" ma:versionID="98af9e58fdb2042f2c47b55497bac63b">
  <xsd:schema xmlns:xsd="http://www.w3.org/2001/XMLSchema" xmlns:xs="http://www.w3.org/2001/XMLSchema" xmlns:p="http://schemas.microsoft.com/office/2006/metadata/properties" xmlns:ns2="3fd1f8e8-d4eb-4fa9-9edf-90e13be718c2" targetNamespace="http://schemas.microsoft.com/office/2006/metadata/properties" ma:root="true" ma:fieldsID="0255a7e4432d2496903be6a986d6a0ac" ns2:_="">
    <xsd:import namespace="3fd1f8e8-d4eb-4fa9-9edf-90e13be718c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d1f8e8-d4eb-4fa9-9edf-90e13be718c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ערך של מזהה מסמך" ma:description="הערך של מזהה המסמך שהוקצה לפריט זה." ma:internalName="_dlc_DocId" ma:readOnly="true">
      <xsd:simpleType>
        <xsd:restriction base="dms:Text"/>
      </xsd:simpleType>
    </xsd:element>
    <xsd:element name="_dlc_DocIdUrl" ma:index="9" nillable="true" ma:displayName="מזהה מסמך" ma:description="קישור קבוע למסמך זה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fd1f8e8-d4eb-4fa9-9edf-90e13be718c2">5RW434VQ3H3S-1466967311-23</_dlc_DocId>
    <_dlc_DocIdUrl xmlns="3fd1f8e8-d4eb-4fa9-9edf-90e13be718c2">
      <Url>https://edit.bgu.ac.il/gender-equity/_layouts/15/DocIdRedir.aspx?ID=5RW434VQ3H3S-1466967311-23</Url>
      <Description>5RW434VQ3H3S-1466967311-23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AA98B56-F62B-4806-993C-269CB3D33CC6}"/>
</file>

<file path=customXml/itemProps2.xml><?xml version="1.0" encoding="utf-8"?>
<ds:datastoreItem xmlns:ds="http://schemas.openxmlformats.org/officeDocument/2006/customXml" ds:itemID="{DEDD01B8-816B-49B7-8C81-03AB51D87C54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a4f35948-e619-41b3-aa29-22878b09cfd2"/>
    <ds:schemaRef ds:uri="http://purl.org/dc/elements/1.1/"/>
    <ds:schemaRef ds:uri="http://schemas.microsoft.com/office/infopath/2007/PartnerControls"/>
    <ds:schemaRef ds:uri="40262f94-9f35-4ac3-9a90-690165a166b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DA83B8F-5CE2-439F-967E-E3EE50DE1F45}"/>
</file>

<file path=docProps/app.xml><?xml version="1.0" encoding="utf-8"?>
<Properties xmlns="http://schemas.openxmlformats.org/officeDocument/2006/extended-properties" xmlns:vt="http://schemas.openxmlformats.org/officeDocument/2006/docPropsVTypes">
  <Template>עיצוב שקופית מסוג Cloud skipper </Template>
  <TotalTime>114</TotalTime>
  <Words>272</Words>
  <Application>Microsoft Office PowerPoint</Application>
  <PresentationFormat>מסך רחב</PresentationFormat>
  <Paragraphs>42</Paragraphs>
  <Slides>10</Slides>
  <Notes>10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תבנית עיצוב Cloud skipper </vt:lpstr>
      <vt:lpstr>מצגת של PowerPoint</vt:lpstr>
      <vt:lpstr>  </vt:lpstr>
      <vt:lpstr>מצגת של PowerPoint</vt:lpstr>
      <vt:lpstr>מצגת של PowerPoint</vt:lpstr>
      <vt:lpstr>מצגת של PowerPoint</vt:lpstr>
      <vt:lpstr>זכאים להגיש</vt:lpstr>
      <vt:lpstr>מצגת של PowerPoint</vt:lpstr>
      <vt:lpstr>מצגת של PowerPoint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טל רפאלי</dc:creator>
  <cp:lastModifiedBy>טל רפאלי</cp:lastModifiedBy>
  <cp:revision>41</cp:revision>
  <cp:lastPrinted>2018-02-27T10:21:28Z</cp:lastPrinted>
  <dcterms:created xsi:type="dcterms:W3CDTF">2018-02-27T09:33:45Z</dcterms:created>
  <dcterms:modified xsi:type="dcterms:W3CDTF">2019-09-02T11:09:43Z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0x01010042D9498241BDD346ACEA85EC1BFCCFBC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  <property fmtid="{D5CDD505-2E9C-101B-9397-08002B2CF9AE}" pid="12" name="_dlc_DocIdItemGuid">
    <vt:lpwstr>bc4d6cc5-f7fb-4805-b9be-1204956db321</vt:lpwstr>
  </property>
</Properties>
</file>