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082"/>
    <a:srgbClr val="AAB6C1"/>
    <a:srgbClr val="156182"/>
    <a:srgbClr val="BCC5CD"/>
    <a:srgbClr val="61C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22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BA84-BD05-9047-634D-00ADE4CD9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9236B-0584-8FC0-EA3D-0E6338D77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E69DA-9718-154A-A381-A2D3EFE0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EE87B-6C37-117F-EB2F-3C11EB9D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F290F-89FF-008D-21D9-43DA5D6D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0F71-D43B-9B44-BC85-AA4D3EE84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BCE86-DF06-53F7-DECC-1A68B31E7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D63AD-738F-3A31-6546-1A7579E4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01125-D060-2581-DD4F-0D86D893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BCDC5-36DB-8C9B-C0E7-EBF02143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53731-9DB8-C5A8-9F91-0CC699A0F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39A80-FA38-EE6F-7384-3A1F0C81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1F466-819A-E3BD-45D2-029C49D4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54542-F771-F8EF-FF45-341ECBF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4D8B-F783-34CD-55B0-1AF09643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7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31" y="2545557"/>
            <a:ext cx="5627829" cy="2387600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231" y="5025232"/>
            <a:ext cx="5627829" cy="1655762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A63FAC1-1E8B-4081-BA8A-058AEA246693}"/>
              </a:ext>
            </a:extLst>
          </p:cNvPr>
          <p:cNvGrpSpPr/>
          <p:nvPr userDrawn="1"/>
        </p:nvGrpSpPr>
        <p:grpSpPr>
          <a:xfrm flipH="1">
            <a:off x="1" y="0"/>
            <a:ext cx="10950328" cy="6848279"/>
            <a:chOff x="1" y="0"/>
            <a:chExt cx="10950328" cy="684827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DEF8902-8D80-42C1-B82B-079F31D096EF}"/>
                </a:ext>
              </a:extLst>
            </p:cNvPr>
            <p:cNvSpPr/>
            <p:nvPr userDrawn="1"/>
          </p:nvSpPr>
          <p:spPr>
            <a:xfrm>
              <a:off x="1" y="0"/>
              <a:ext cx="4887771" cy="6848279"/>
            </a:xfrm>
            <a:custGeom>
              <a:avLst/>
              <a:gdLst>
                <a:gd name="connsiteX0" fmla="*/ 0 w 4887771"/>
                <a:gd name="connsiteY0" fmla="*/ 0 h 6848279"/>
                <a:gd name="connsiteX1" fmla="*/ 1193928 w 4887771"/>
                <a:gd name="connsiteY1" fmla="*/ 0 h 6848279"/>
                <a:gd name="connsiteX2" fmla="*/ 4887771 w 4887771"/>
                <a:gd name="connsiteY2" fmla="*/ 2134960 h 6848279"/>
                <a:gd name="connsiteX3" fmla="*/ 4887771 w 4887771"/>
                <a:gd name="connsiteY3" fmla="*/ 6848279 h 6848279"/>
                <a:gd name="connsiteX4" fmla="*/ 4517967 w 4887771"/>
                <a:gd name="connsiteY4" fmla="*/ 6848279 h 6848279"/>
                <a:gd name="connsiteX5" fmla="*/ 0 w 4887771"/>
                <a:gd name="connsiteY5" fmla="*/ 4236994 h 6848279"/>
                <a:gd name="connsiteX6" fmla="*/ 0 w 4887771"/>
                <a:gd name="connsiteY6" fmla="*/ 0 h 6848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7771" h="6848279">
                  <a:moveTo>
                    <a:pt x="0" y="0"/>
                  </a:moveTo>
                  <a:lnTo>
                    <a:pt x="1193928" y="0"/>
                  </a:lnTo>
                  <a:lnTo>
                    <a:pt x="4887771" y="2134960"/>
                  </a:lnTo>
                  <a:lnTo>
                    <a:pt x="4887771" y="6848279"/>
                  </a:lnTo>
                  <a:lnTo>
                    <a:pt x="4517967" y="6848279"/>
                  </a:lnTo>
                  <a:lnTo>
                    <a:pt x="0" y="4236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A6BD3E-5550-4BA6-A30F-E22961895C23}"/>
                </a:ext>
              </a:extLst>
            </p:cNvPr>
            <p:cNvSpPr/>
            <p:nvPr userDrawn="1"/>
          </p:nvSpPr>
          <p:spPr>
            <a:xfrm>
              <a:off x="1778000" y="1"/>
              <a:ext cx="9172329" cy="5295647"/>
            </a:xfrm>
            <a:custGeom>
              <a:avLst/>
              <a:gdLst>
                <a:gd name="connsiteX0" fmla="*/ 2816661 w 9172329"/>
                <a:gd name="connsiteY0" fmla="*/ 0 h 5295647"/>
                <a:gd name="connsiteX1" fmla="*/ 9172329 w 9172329"/>
                <a:gd name="connsiteY1" fmla="*/ 0 h 5295647"/>
                <a:gd name="connsiteX2" fmla="*/ 0 w 9172329"/>
                <a:gd name="connsiteY2" fmla="*/ 5295647 h 5295647"/>
                <a:gd name="connsiteX3" fmla="*/ 0 w 9172329"/>
                <a:gd name="connsiteY3" fmla="*/ 1626200 h 5295647"/>
                <a:gd name="connsiteX4" fmla="*/ 2816661 w 9172329"/>
                <a:gd name="connsiteY4" fmla="*/ 0 h 5295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72329" h="5295647">
                  <a:moveTo>
                    <a:pt x="2816661" y="0"/>
                  </a:moveTo>
                  <a:lnTo>
                    <a:pt x="9172329" y="0"/>
                  </a:lnTo>
                  <a:lnTo>
                    <a:pt x="0" y="5295647"/>
                  </a:lnTo>
                  <a:lnTo>
                    <a:pt x="0" y="1626200"/>
                  </a:lnTo>
                  <a:lnTo>
                    <a:pt x="2816661" y="0"/>
                  </a:lnTo>
                  <a:close/>
                </a:path>
              </a:pathLst>
            </a:custGeom>
            <a:solidFill>
              <a:schemeClr val="tx2">
                <a:alpha val="6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652DED8-030F-4A06-A84E-E478A2E775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025" y="6226133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3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31" y="2545557"/>
            <a:ext cx="6552389" cy="2387600"/>
          </a:xfrm>
        </p:spPr>
        <p:txBody>
          <a:bodyPr anchor="b">
            <a:noAutofit/>
          </a:bodyPr>
          <a:lstStyle>
            <a:lvl1pPr algn="l" rtl="0">
              <a:defRPr sz="66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231" y="5025232"/>
            <a:ext cx="6552389" cy="1655762"/>
          </a:xfrm>
        </p:spPr>
        <p:txBody>
          <a:bodyPr>
            <a:normAutofit/>
          </a:bodyPr>
          <a:lstStyle>
            <a:lvl1pPr marL="0" indent="0" algn="l" rtl="0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47F689-2605-4EDE-B409-7E0B530F7281}"/>
              </a:ext>
            </a:extLst>
          </p:cNvPr>
          <p:cNvGrpSpPr/>
          <p:nvPr userDrawn="1"/>
        </p:nvGrpSpPr>
        <p:grpSpPr>
          <a:xfrm flipH="1">
            <a:off x="6864945" y="1"/>
            <a:ext cx="5327055" cy="3428999"/>
            <a:chOff x="0" y="1"/>
            <a:chExt cx="4033520" cy="2596357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40662EF-B9BF-4D07-8B23-127BA839803A}"/>
                </a:ext>
              </a:extLst>
            </p:cNvPr>
            <p:cNvSpPr/>
            <p:nvPr userDrawn="1"/>
          </p:nvSpPr>
          <p:spPr>
            <a:xfrm>
              <a:off x="0" y="1"/>
              <a:ext cx="1800396" cy="2596357"/>
            </a:xfrm>
            <a:custGeom>
              <a:avLst/>
              <a:gdLst>
                <a:gd name="connsiteX0" fmla="*/ 0 w 1800396"/>
                <a:gd name="connsiteY0" fmla="*/ 0 h 2596357"/>
                <a:gd name="connsiteX1" fmla="*/ 419440 w 1800396"/>
                <a:gd name="connsiteY1" fmla="*/ 0 h 2596357"/>
                <a:gd name="connsiteX2" fmla="*/ 1800396 w 1800396"/>
                <a:gd name="connsiteY2" fmla="*/ 797296 h 2596357"/>
                <a:gd name="connsiteX3" fmla="*/ 1800396 w 1800396"/>
                <a:gd name="connsiteY3" fmla="*/ 2596357 h 2596357"/>
                <a:gd name="connsiteX4" fmla="*/ 0 w 1800396"/>
                <a:gd name="connsiteY4" fmla="*/ 1556898 h 2596357"/>
                <a:gd name="connsiteX5" fmla="*/ 0 w 1800396"/>
                <a:gd name="connsiteY5" fmla="*/ 0 h 259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0396" h="2596357">
                  <a:moveTo>
                    <a:pt x="0" y="0"/>
                  </a:moveTo>
                  <a:lnTo>
                    <a:pt x="419440" y="0"/>
                  </a:lnTo>
                  <a:lnTo>
                    <a:pt x="1800396" y="797296"/>
                  </a:lnTo>
                  <a:lnTo>
                    <a:pt x="1800396" y="2596357"/>
                  </a:lnTo>
                  <a:lnTo>
                    <a:pt x="0" y="15568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A6BD3E-5550-4BA6-A30F-E22961895C23}"/>
                </a:ext>
              </a:extLst>
            </p:cNvPr>
            <p:cNvSpPr/>
            <p:nvPr userDrawn="1"/>
          </p:nvSpPr>
          <p:spPr>
            <a:xfrm>
              <a:off x="654921" y="1"/>
              <a:ext cx="3378599" cy="1950635"/>
            </a:xfrm>
            <a:custGeom>
              <a:avLst/>
              <a:gdLst>
                <a:gd name="connsiteX0" fmla="*/ 2816661 w 9172329"/>
                <a:gd name="connsiteY0" fmla="*/ 0 h 5295647"/>
                <a:gd name="connsiteX1" fmla="*/ 9172329 w 9172329"/>
                <a:gd name="connsiteY1" fmla="*/ 0 h 5295647"/>
                <a:gd name="connsiteX2" fmla="*/ 0 w 9172329"/>
                <a:gd name="connsiteY2" fmla="*/ 5295647 h 5295647"/>
                <a:gd name="connsiteX3" fmla="*/ 0 w 9172329"/>
                <a:gd name="connsiteY3" fmla="*/ 1626200 h 5295647"/>
                <a:gd name="connsiteX4" fmla="*/ 2816661 w 9172329"/>
                <a:gd name="connsiteY4" fmla="*/ 0 h 5295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72329" h="5295647">
                  <a:moveTo>
                    <a:pt x="2816661" y="0"/>
                  </a:moveTo>
                  <a:lnTo>
                    <a:pt x="9172329" y="0"/>
                  </a:lnTo>
                  <a:lnTo>
                    <a:pt x="0" y="5295647"/>
                  </a:lnTo>
                  <a:lnTo>
                    <a:pt x="0" y="1626200"/>
                  </a:lnTo>
                  <a:lnTo>
                    <a:pt x="2816661" y="0"/>
                  </a:lnTo>
                  <a:close/>
                </a:path>
              </a:pathLst>
            </a:custGeom>
            <a:solidFill>
              <a:schemeClr val="tx2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56BF1F-368D-47FD-B5FE-0C49F283DD5C}"/>
              </a:ext>
            </a:extLst>
          </p:cNvPr>
          <p:cNvGrpSpPr/>
          <p:nvPr userDrawn="1"/>
        </p:nvGrpSpPr>
        <p:grpSpPr>
          <a:xfrm>
            <a:off x="9321222" y="6226175"/>
            <a:ext cx="2547937" cy="419101"/>
            <a:chOff x="396876" y="6226175"/>
            <a:chExt cx="2547937" cy="419101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0821695-DEC6-4868-ABCA-81F7D85BFED7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8463" y="6226175"/>
              <a:ext cx="25463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EC0521E-1DB0-4124-8E45-A9F01D3BEF8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459538"/>
              <a:ext cx="2012950" cy="141288"/>
            </a:xfrm>
            <a:custGeom>
              <a:avLst/>
              <a:gdLst>
                <a:gd name="T0" fmla="*/ 1160 w 1179"/>
                <a:gd name="T1" fmla="*/ 55 h 82"/>
                <a:gd name="T2" fmla="*/ 1131 w 1179"/>
                <a:gd name="T3" fmla="*/ 38 h 82"/>
                <a:gd name="T4" fmla="*/ 1136 w 1179"/>
                <a:gd name="T5" fmla="*/ 61 h 82"/>
                <a:gd name="T6" fmla="*/ 1077 w 1179"/>
                <a:gd name="T7" fmla="*/ 57 h 82"/>
                <a:gd name="T8" fmla="*/ 1095 w 1179"/>
                <a:gd name="T9" fmla="*/ 21 h 82"/>
                <a:gd name="T10" fmla="*/ 1088 w 1179"/>
                <a:gd name="T11" fmla="*/ 56 h 82"/>
                <a:gd name="T12" fmla="*/ 1089 w 1179"/>
                <a:gd name="T13" fmla="*/ 76 h 82"/>
                <a:gd name="T14" fmla="*/ 1052 w 1179"/>
                <a:gd name="T15" fmla="*/ 43 h 82"/>
                <a:gd name="T16" fmla="*/ 1038 w 1179"/>
                <a:gd name="T17" fmla="*/ 58 h 82"/>
                <a:gd name="T18" fmla="*/ 985 w 1179"/>
                <a:gd name="T19" fmla="*/ 33 h 82"/>
                <a:gd name="T20" fmla="*/ 1003 w 1179"/>
                <a:gd name="T21" fmla="*/ 53 h 82"/>
                <a:gd name="T22" fmla="*/ 926 w 1179"/>
                <a:gd name="T23" fmla="*/ 26 h 82"/>
                <a:gd name="T24" fmla="*/ 927 w 1179"/>
                <a:gd name="T25" fmla="*/ 64 h 82"/>
                <a:gd name="T26" fmla="*/ 873 w 1179"/>
                <a:gd name="T27" fmla="*/ 63 h 82"/>
                <a:gd name="T28" fmla="*/ 899 w 1179"/>
                <a:gd name="T29" fmla="*/ 38 h 82"/>
                <a:gd name="T30" fmla="*/ 866 w 1179"/>
                <a:gd name="T31" fmla="*/ 63 h 82"/>
                <a:gd name="T32" fmla="*/ 844 w 1179"/>
                <a:gd name="T33" fmla="*/ 61 h 82"/>
                <a:gd name="T34" fmla="*/ 858 w 1179"/>
                <a:gd name="T35" fmla="*/ 27 h 82"/>
                <a:gd name="T36" fmla="*/ 816 w 1179"/>
                <a:gd name="T37" fmla="*/ 27 h 82"/>
                <a:gd name="T38" fmla="*/ 814 w 1179"/>
                <a:gd name="T39" fmla="*/ 0 h 82"/>
                <a:gd name="T40" fmla="*/ 800 w 1179"/>
                <a:gd name="T41" fmla="*/ 63 h 82"/>
                <a:gd name="T42" fmla="*/ 772 w 1179"/>
                <a:gd name="T43" fmla="*/ 20 h 82"/>
                <a:gd name="T44" fmla="*/ 710 w 1179"/>
                <a:gd name="T45" fmla="*/ 62 h 82"/>
                <a:gd name="T46" fmla="*/ 732 w 1179"/>
                <a:gd name="T47" fmla="*/ 21 h 82"/>
                <a:gd name="T48" fmla="*/ 695 w 1179"/>
                <a:gd name="T49" fmla="*/ 21 h 82"/>
                <a:gd name="T50" fmla="*/ 677 w 1179"/>
                <a:gd name="T51" fmla="*/ 61 h 82"/>
                <a:gd name="T52" fmla="*/ 691 w 1179"/>
                <a:gd name="T53" fmla="*/ 27 h 82"/>
                <a:gd name="T54" fmla="*/ 657 w 1179"/>
                <a:gd name="T55" fmla="*/ 14 h 82"/>
                <a:gd name="T56" fmla="*/ 661 w 1179"/>
                <a:gd name="T57" fmla="*/ 21 h 82"/>
                <a:gd name="T58" fmla="*/ 642 w 1179"/>
                <a:gd name="T59" fmla="*/ 28 h 82"/>
                <a:gd name="T60" fmla="*/ 621 w 1179"/>
                <a:gd name="T61" fmla="*/ 55 h 82"/>
                <a:gd name="T62" fmla="*/ 615 w 1179"/>
                <a:gd name="T63" fmla="*/ 27 h 82"/>
                <a:gd name="T64" fmla="*/ 596 w 1179"/>
                <a:gd name="T65" fmla="*/ 34 h 82"/>
                <a:gd name="T66" fmla="*/ 587 w 1179"/>
                <a:gd name="T67" fmla="*/ 40 h 82"/>
                <a:gd name="T68" fmla="*/ 560 w 1179"/>
                <a:gd name="T69" fmla="*/ 43 h 82"/>
                <a:gd name="T70" fmla="*/ 535 w 1179"/>
                <a:gd name="T71" fmla="*/ 44 h 82"/>
                <a:gd name="T72" fmla="*/ 498 w 1179"/>
                <a:gd name="T73" fmla="*/ 9 h 82"/>
                <a:gd name="T74" fmla="*/ 506 w 1179"/>
                <a:gd name="T75" fmla="*/ 63 h 82"/>
                <a:gd name="T76" fmla="*/ 480 w 1179"/>
                <a:gd name="T77" fmla="*/ 39 h 82"/>
                <a:gd name="T78" fmla="*/ 460 w 1179"/>
                <a:gd name="T79" fmla="*/ 21 h 82"/>
                <a:gd name="T80" fmla="*/ 442 w 1179"/>
                <a:gd name="T81" fmla="*/ 39 h 82"/>
                <a:gd name="T82" fmla="*/ 402 w 1179"/>
                <a:gd name="T83" fmla="*/ 5 h 82"/>
                <a:gd name="T84" fmla="*/ 367 w 1179"/>
                <a:gd name="T85" fmla="*/ 63 h 82"/>
                <a:gd name="T86" fmla="*/ 340 w 1179"/>
                <a:gd name="T87" fmla="*/ 21 h 82"/>
                <a:gd name="T88" fmla="*/ 313 w 1179"/>
                <a:gd name="T89" fmla="*/ 26 h 82"/>
                <a:gd name="T90" fmla="*/ 277 w 1179"/>
                <a:gd name="T91" fmla="*/ 9 h 82"/>
                <a:gd name="T92" fmla="*/ 285 w 1179"/>
                <a:gd name="T93" fmla="*/ 63 h 82"/>
                <a:gd name="T94" fmla="*/ 270 w 1179"/>
                <a:gd name="T95" fmla="*/ 27 h 82"/>
                <a:gd name="T96" fmla="*/ 251 w 1179"/>
                <a:gd name="T97" fmla="*/ 34 h 82"/>
                <a:gd name="T98" fmla="*/ 214 w 1179"/>
                <a:gd name="T99" fmla="*/ 44 h 82"/>
                <a:gd name="T100" fmla="*/ 233 w 1179"/>
                <a:gd name="T101" fmla="*/ 63 h 82"/>
                <a:gd name="T102" fmla="*/ 189 w 1179"/>
                <a:gd name="T103" fmla="*/ 38 h 82"/>
                <a:gd name="T104" fmla="*/ 181 w 1179"/>
                <a:gd name="T105" fmla="*/ 4 h 82"/>
                <a:gd name="T106" fmla="*/ 145 w 1179"/>
                <a:gd name="T107" fmla="*/ 42 h 82"/>
                <a:gd name="T108" fmla="*/ 92 w 1179"/>
                <a:gd name="T109" fmla="*/ 34 h 82"/>
                <a:gd name="T110" fmla="*/ 91 w 1179"/>
                <a:gd name="T111" fmla="*/ 28 h 82"/>
                <a:gd name="T112" fmla="*/ 59 w 1179"/>
                <a:gd name="T113" fmla="*/ 26 h 82"/>
                <a:gd name="T114" fmla="*/ 60 w 1179"/>
                <a:gd name="T115" fmla="*/ 64 h 82"/>
                <a:gd name="T116" fmla="*/ 13 w 1179"/>
                <a:gd name="T117" fmla="*/ 35 h 82"/>
                <a:gd name="T118" fmla="*/ 25 w 1179"/>
                <a:gd name="T119" fmla="*/ 19 h 82"/>
                <a:gd name="T120" fmla="*/ 35 w 1179"/>
                <a:gd name="T121" fmla="*/ 46 h 82"/>
                <a:gd name="T122" fmla="*/ 0 w 1179"/>
                <a:gd name="T123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79" h="82">
                  <a:moveTo>
                    <a:pt x="1142" y="21"/>
                  </a:moveTo>
                  <a:cubicBezTo>
                    <a:pt x="1157" y="63"/>
                    <a:pt x="1157" y="63"/>
                    <a:pt x="1157" y="63"/>
                  </a:cubicBezTo>
                  <a:cubicBezTo>
                    <a:pt x="1163" y="63"/>
                    <a:pt x="1163" y="63"/>
                    <a:pt x="1163" y="63"/>
                  </a:cubicBezTo>
                  <a:cubicBezTo>
                    <a:pt x="1179" y="21"/>
                    <a:pt x="1179" y="21"/>
                    <a:pt x="1179" y="21"/>
                  </a:cubicBezTo>
                  <a:cubicBezTo>
                    <a:pt x="1171" y="21"/>
                    <a:pt x="1171" y="21"/>
                    <a:pt x="1171" y="21"/>
                  </a:cubicBezTo>
                  <a:cubicBezTo>
                    <a:pt x="1164" y="44"/>
                    <a:pt x="1164" y="44"/>
                    <a:pt x="1164" y="44"/>
                  </a:cubicBezTo>
                  <a:cubicBezTo>
                    <a:pt x="1162" y="48"/>
                    <a:pt x="1161" y="52"/>
                    <a:pt x="1160" y="55"/>
                  </a:cubicBezTo>
                  <a:cubicBezTo>
                    <a:pt x="1160" y="55"/>
                    <a:pt x="1160" y="55"/>
                    <a:pt x="1160" y="55"/>
                  </a:cubicBezTo>
                  <a:cubicBezTo>
                    <a:pt x="1159" y="52"/>
                    <a:pt x="1158" y="48"/>
                    <a:pt x="1157" y="44"/>
                  </a:cubicBezTo>
                  <a:cubicBezTo>
                    <a:pt x="1149" y="21"/>
                    <a:pt x="1149" y="21"/>
                    <a:pt x="1149" y="21"/>
                  </a:cubicBezTo>
                  <a:lnTo>
                    <a:pt x="1142" y="21"/>
                  </a:lnTo>
                  <a:close/>
                  <a:moveTo>
                    <a:pt x="1110" y="38"/>
                  </a:moveTo>
                  <a:cubicBezTo>
                    <a:pt x="1111" y="33"/>
                    <a:pt x="1114" y="26"/>
                    <a:pt x="1121" y="26"/>
                  </a:cubicBezTo>
                  <a:cubicBezTo>
                    <a:pt x="1129" y="26"/>
                    <a:pt x="1131" y="33"/>
                    <a:pt x="1131" y="38"/>
                  </a:cubicBezTo>
                  <a:lnTo>
                    <a:pt x="1110" y="38"/>
                  </a:lnTo>
                  <a:close/>
                  <a:moveTo>
                    <a:pt x="1138" y="43"/>
                  </a:moveTo>
                  <a:cubicBezTo>
                    <a:pt x="1138" y="42"/>
                    <a:pt x="1138" y="41"/>
                    <a:pt x="1138" y="40"/>
                  </a:cubicBezTo>
                  <a:cubicBezTo>
                    <a:pt x="1138" y="32"/>
                    <a:pt x="1135" y="20"/>
                    <a:pt x="1122" y="20"/>
                  </a:cubicBezTo>
                  <a:cubicBezTo>
                    <a:pt x="1110" y="20"/>
                    <a:pt x="1104" y="30"/>
                    <a:pt x="1104" y="43"/>
                  </a:cubicBezTo>
                  <a:cubicBezTo>
                    <a:pt x="1104" y="55"/>
                    <a:pt x="1111" y="64"/>
                    <a:pt x="1123" y="64"/>
                  </a:cubicBezTo>
                  <a:cubicBezTo>
                    <a:pt x="1129" y="64"/>
                    <a:pt x="1133" y="62"/>
                    <a:pt x="1136" y="61"/>
                  </a:cubicBezTo>
                  <a:cubicBezTo>
                    <a:pt x="1134" y="56"/>
                    <a:pt x="1134" y="56"/>
                    <a:pt x="1134" y="56"/>
                  </a:cubicBezTo>
                  <a:cubicBezTo>
                    <a:pt x="1132" y="57"/>
                    <a:pt x="1129" y="58"/>
                    <a:pt x="1124" y="58"/>
                  </a:cubicBezTo>
                  <a:cubicBezTo>
                    <a:pt x="1117" y="58"/>
                    <a:pt x="1110" y="54"/>
                    <a:pt x="1110" y="43"/>
                  </a:cubicBezTo>
                  <a:lnTo>
                    <a:pt x="1138" y="43"/>
                  </a:lnTo>
                  <a:close/>
                  <a:moveTo>
                    <a:pt x="1088" y="45"/>
                  </a:moveTo>
                  <a:cubicBezTo>
                    <a:pt x="1088" y="46"/>
                    <a:pt x="1087" y="48"/>
                    <a:pt x="1087" y="49"/>
                  </a:cubicBezTo>
                  <a:cubicBezTo>
                    <a:pt x="1086" y="54"/>
                    <a:pt x="1082" y="57"/>
                    <a:pt x="1077" y="57"/>
                  </a:cubicBezTo>
                  <a:cubicBezTo>
                    <a:pt x="1070" y="57"/>
                    <a:pt x="1066" y="50"/>
                    <a:pt x="1066" y="42"/>
                  </a:cubicBezTo>
                  <a:cubicBezTo>
                    <a:pt x="1066" y="32"/>
                    <a:pt x="1071" y="26"/>
                    <a:pt x="1077" y="26"/>
                  </a:cubicBezTo>
                  <a:cubicBezTo>
                    <a:pt x="1083" y="26"/>
                    <a:pt x="1086" y="30"/>
                    <a:pt x="1087" y="34"/>
                  </a:cubicBezTo>
                  <a:cubicBezTo>
                    <a:pt x="1088" y="35"/>
                    <a:pt x="1088" y="36"/>
                    <a:pt x="1088" y="37"/>
                  </a:cubicBezTo>
                  <a:lnTo>
                    <a:pt x="1088" y="45"/>
                  </a:lnTo>
                  <a:close/>
                  <a:moveTo>
                    <a:pt x="1095" y="32"/>
                  </a:moveTo>
                  <a:cubicBezTo>
                    <a:pt x="1095" y="27"/>
                    <a:pt x="1095" y="24"/>
                    <a:pt x="1095" y="21"/>
                  </a:cubicBezTo>
                  <a:cubicBezTo>
                    <a:pt x="1089" y="21"/>
                    <a:pt x="1089" y="21"/>
                    <a:pt x="1089" y="21"/>
                  </a:cubicBezTo>
                  <a:cubicBezTo>
                    <a:pt x="1089" y="27"/>
                    <a:pt x="1089" y="27"/>
                    <a:pt x="1089" y="27"/>
                  </a:cubicBezTo>
                  <a:cubicBezTo>
                    <a:pt x="1088" y="27"/>
                    <a:pt x="1088" y="27"/>
                    <a:pt x="1088" y="27"/>
                  </a:cubicBezTo>
                  <a:cubicBezTo>
                    <a:pt x="1087" y="24"/>
                    <a:pt x="1083" y="20"/>
                    <a:pt x="1076" y="20"/>
                  </a:cubicBezTo>
                  <a:cubicBezTo>
                    <a:pt x="1067" y="20"/>
                    <a:pt x="1059" y="28"/>
                    <a:pt x="1059" y="42"/>
                  </a:cubicBezTo>
                  <a:cubicBezTo>
                    <a:pt x="1059" y="54"/>
                    <a:pt x="1066" y="63"/>
                    <a:pt x="1075" y="63"/>
                  </a:cubicBezTo>
                  <a:cubicBezTo>
                    <a:pt x="1081" y="63"/>
                    <a:pt x="1085" y="60"/>
                    <a:pt x="1088" y="56"/>
                  </a:cubicBezTo>
                  <a:cubicBezTo>
                    <a:pt x="1088" y="56"/>
                    <a:pt x="1088" y="56"/>
                    <a:pt x="1088" y="56"/>
                  </a:cubicBezTo>
                  <a:cubicBezTo>
                    <a:pt x="1088" y="60"/>
                    <a:pt x="1088" y="60"/>
                    <a:pt x="1088" y="60"/>
                  </a:cubicBezTo>
                  <a:cubicBezTo>
                    <a:pt x="1088" y="71"/>
                    <a:pt x="1082" y="75"/>
                    <a:pt x="1075" y="75"/>
                  </a:cubicBezTo>
                  <a:cubicBezTo>
                    <a:pt x="1070" y="75"/>
                    <a:pt x="1066" y="73"/>
                    <a:pt x="1064" y="72"/>
                  </a:cubicBezTo>
                  <a:cubicBezTo>
                    <a:pt x="1062" y="77"/>
                    <a:pt x="1062" y="77"/>
                    <a:pt x="1062" y="77"/>
                  </a:cubicBezTo>
                  <a:cubicBezTo>
                    <a:pt x="1065" y="80"/>
                    <a:pt x="1070" y="81"/>
                    <a:pt x="1075" y="81"/>
                  </a:cubicBezTo>
                  <a:cubicBezTo>
                    <a:pt x="1080" y="81"/>
                    <a:pt x="1085" y="80"/>
                    <a:pt x="1089" y="76"/>
                  </a:cubicBezTo>
                  <a:cubicBezTo>
                    <a:pt x="1093" y="72"/>
                    <a:pt x="1095" y="66"/>
                    <a:pt x="1095" y="57"/>
                  </a:cubicBezTo>
                  <a:lnTo>
                    <a:pt x="1095" y="32"/>
                  </a:lnTo>
                  <a:close/>
                  <a:moveTo>
                    <a:pt x="1025" y="38"/>
                  </a:moveTo>
                  <a:cubicBezTo>
                    <a:pt x="1026" y="33"/>
                    <a:pt x="1029" y="26"/>
                    <a:pt x="1036" y="26"/>
                  </a:cubicBezTo>
                  <a:cubicBezTo>
                    <a:pt x="1044" y="26"/>
                    <a:pt x="1046" y="33"/>
                    <a:pt x="1046" y="38"/>
                  </a:cubicBezTo>
                  <a:lnTo>
                    <a:pt x="1025" y="38"/>
                  </a:lnTo>
                  <a:close/>
                  <a:moveTo>
                    <a:pt x="1052" y="43"/>
                  </a:moveTo>
                  <a:cubicBezTo>
                    <a:pt x="1053" y="42"/>
                    <a:pt x="1053" y="41"/>
                    <a:pt x="1053" y="40"/>
                  </a:cubicBezTo>
                  <a:cubicBezTo>
                    <a:pt x="1053" y="32"/>
                    <a:pt x="1049" y="20"/>
                    <a:pt x="1037" y="20"/>
                  </a:cubicBezTo>
                  <a:cubicBezTo>
                    <a:pt x="1025" y="20"/>
                    <a:pt x="1018" y="30"/>
                    <a:pt x="1018" y="43"/>
                  </a:cubicBezTo>
                  <a:cubicBezTo>
                    <a:pt x="1018" y="55"/>
                    <a:pt x="1026" y="64"/>
                    <a:pt x="1037" y="64"/>
                  </a:cubicBezTo>
                  <a:cubicBezTo>
                    <a:pt x="1044" y="64"/>
                    <a:pt x="1048" y="62"/>
                    <a:pt x="1051" y="61"/>
                  </a:cubicBezTo>
                  <a:cubicBezTo>
                    <a:pt x="1049" y="56"/>
                    <a:pt x="1049" y="56"/>
                    <a:pt x="1049" y="56"/>
                  </a:cubicBezTo>
                  <a:cubicBezTo>
                    <a:pt x="1047" y="57"/>
                    <a:pt x="1044" y="58"/>
                    <a:pt x="1038" y="58"/>
                  </a:cubicBezTo>
                  <a:cubicBezTo>
                    <a:pt x="1031" y="58"/>
                    <a:pt x="1025" y="54"/>
                    <a:pt x="1025" y="43"/>
                  </a:cubicBezTo>
                  <a:lnTo>
                    <a:pt x="1052" y="43"/>
                  </a:lnTo>
                  <a:close/>
                  <a:moveTo>
                    <a:pt x="975" y="63"/>
                  </a:moveTo>
                  <a:cubicBezTo>
                    <a:pt x="975" y="38"/>
                    <a:pt x="975" y="38"/>
                    <a:pt x="975" y="38"/>
                  </a:cubicBezTo>
                  <a:cubicBezTo>
                    <a:pt x="975" y="28"/>
                    <a:pt x="975" y="21"/>
                    <a:pt x="975" y="14"/>
                  </a:cubicBezTo>
                  <a:cubicBezTo>
                    <a:pt x="975" y="14"/>
                    <a:pt x="975" y="14"/>
                    <a:pt x="975" y="14"/>
                  </a:cubicBezTo>
                  <a:cubicBezTo>
                    <a:pt x="978" y="20"/>
                    <a:pt x="981" y="27"/>
                    <a:pt x="985" y="33"/>
                  </a:cubicBezTo>
                  <a:cubicBezTo>
                    <a:pt x="1002" y="63"/>
                    <a:pt x="1002" y="63"/>
                    <a:pt x="1002" y="63"/>
                  </a:cubicBezTo>
                  <a:cubicBezTo>
                    <a:pt x="1009" y="63"/>
                    <a:pt x="1009" y="63"/>
                    <a:pt x="1009" y="63"/>
                  </a:cubicBezTo>
                  <a:cubicBezTo>
                    <a:pt x="1009" y="5"/>
                    <a:pt x="1009" y="5"/>
                    <a:pt x="1009" y="5"/>
                  </a:cubicBezTo>
                  <a:cubicBezTo>
                    <a:pt x="1003" y="5"/>
                    <a:pt x="1003" y="5"/>
                    <a:pt x="1003" y="5"/>
                  </a:cubicBezTo>
                  <a:cubicBezTo>
                    <a:pt x="1003" y="29"/>
                    <a:pt x="1003" y="29"/>
                    <a:pt x="1003" y="29"/>
                  </a:cubicBezTo>
                  <a:cubicBezTo>
                    <a:pt x="1003" y="38"/>
                    <a:pt x="1003" y="45"/>
                    <a:pt x="1003" y="53"/>
                  </a:cubicBezTo>
                  <a:cubicBezTo>
                    <a:pt x="1003" y="53"/>
                    <a:pt x="1003" y="53"/>
                    <a:pt x="1003" y="53"/>
                  </a:cubicBezTo>
                  <a:cubicBezTo>
                    <a:pt x="1001" y="47"/>
                    <a:pt x="997" y="41"/>
                    <a:pt x="994" y="34"/>
                  </a:cubicBezTo>
                  <a:cubicBezTo>
                    <a:pt x="976" y="5"/>
                    <a:pt x="976" y="5"/>
                    <a:pt x="976" y="5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9" y="63"/>
                    <a:pt x="969" y="63"/>
                    <a:pt x="969" y="63"/>
                  </a:cubicBezTo>
                  <a:lnTo>
                    <a:pt x="975" y="63"/>
                  </a:lnTo>
                  <a:close/>
                  <a:moveTo>
                    <a:pt x="915" y="38"/>
                  </a:moveTo>
                  <a:cubicBezTo>
                    <a:pt x="916" y="33"/>
                    <a:pt x="919" y="26"/>
                    <a:pt x="926" y="26"/>
                  </a:cubicBezTo>
                  <a:cubicBezTo>
                    <a:pt x="934" y="26"/>
                    <a:pt x="936" y="33"/>
                    <a:pt x="936" y="38"/>
                  </a:cubicBezTo>
                  <a:lnTo>
                    <a:pt x="915" y="38"/>
                  </a:lnTo>
                  <a:close/>
                  <a:moveTo>
                    <a:pt x="942" y="43"/>
                  </a:moveTo>
                  <a:cubicBezTo>
                    <a:pt x="942" y="42"/>
                    <a:pt x="942" y="41"/>
                    <a:pt x="942" y="40"/>
                  </a:cubicBezTo>
                  <a:cubicBezTo>
                    <a:pt x="942" y="32"/>
                    <a:pt x="939" y="20"/>
                    <a:pt x="926" y="20"/>
                  </a:cubicBezTo>
                  <a:cubicBezTo>
                    <a:pt x="915" y="20"/>
                    <a:pt x="908" y="30"/>
                    <a:pt x="908" y="43"/>
                  </a:cubicBezTo>
                  <a:cubicBezTo>
                    <a:pt x="908" y="55"/>
                    <a:pt x="915" y="64"/>
                    <a:pt x="927" y="64"/>
                  </a:cubicBezTo>
                  <a:cubicBezTo>
                    <a:pt x="933" y="64"/>
                    <a:pt x="938" y="62"/>
                    <a:pt x="940" y="61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36" y="57"/>
                    <a:pt x="933" y="58"/>
                    <a:pt x="928" y="58"/>
                  </a:cubicBezTo>
                  <a:cubicBezTo>
                    <a:pt x="921" y="58"/>
                    <a:pt x="915" y="54"/>
                    <a:pt x="915" y="43"/>
                  </a:cubicBezTo>
                  <a:lnTo>
                    <a:pt x="942" y="43"/>
                  </a:lnTo>
                  <a:close/>
                  <a:moveTo>
                    <a:pt x="866" y="63"/>
                  </a:moveTo>
                  <a:cubicBezTo>
                    <a:pt x="873" y="63"/>
                    <a:pt x="873" y="63"/>
                    <a:pt x="873" y="63"/>
                  </a:cubicBezTo>
                  <a:cubicBezTo>
                    <a:pt x="873" y="38"/>
                    <a:pt x="873" y="38"/>
                    <a:pt x="873" y="38"/>
                  </a:cubicBezTo>
                  <a:cubicBezTo>
                    <a:pt x="873" y="36"/>
                    <a:pt x="873" y="35"/>
                    <a:pt x="874" y="34"/>
                  </a:cubicBezTo>
                  <a:cubicBezTo>
                    <a:pt x="875" y="30"/>
                    <a:pt x="879" y="26"/>
                    <a:pt x="883" y="26"/>
                  </a:cubicBezTo>
                  <a:cubicBezTo>
                    <a:pt x="890" y="26"/>
                    <a:pt x="892" y="32"/>
                    <a:pt x="892" y="39"/>
                  </a:cubicBezTo>
                  <a:cubicBezTo>
                    <a:pt x="892" y="63"/>
                    <a:pt x="892" y="63"/>
                    <a:pt x="892" y="63"/>
                  </a:cubicBezTo>
                  <a:cubicBezTo>
                    <a:pt x="899" y="63"/>
                    <a:pt x="899" y="63"/>
                    <a:pt x="899" y="63"/>
                  </a:cubicBezTo>
                  <a:cubicBezTo>
                    <a:pt x="899" y="38"/>
                    <a:pt x="899" y="38"/>
                    <a:pt x="899" y="38"/>
                  </a:cubicBezTo>
                  <a:cubicBezTo>
                    <a:pt x="899" y="24"/>
                    <a:pt x="891" y="20"/>
                    <a:pt x="886" y="20"/>
                  </a:cubicBezTo>
                  <a:cubicBezTo>
                    <a:pt x="883" y="20"/>
                    <a:pt x="881" y="21"/>
                    <a:pt x="879" y="22"/>
                  </a:cubicBezTo>
                  <a:cubicBezTo>
                    <a:pt x="876" y="23"/>
                    <a:pt x="875" y="25"/>
                    <a:pt x="874" y="28"/>
                  </a:cubicBezTo>
                  <a:cubicBezTo>
                    <a:pt x="873" y="28"/>
                    <a:pt x="873" y="28"/>
                    <a:pt x="873" y="28"/>
                  </a:cubicBezTo>
                  <a:cubicBezTo>
                    <a:pt x="873" y="1"/>
                    <a:pt x="873" y="1"/>
                    <a:pt x="873" y="1"/>
                  </a:cubicBezTo>
                  <a:cubicBezTo>
                    <a:pt x="866" y="1"/>
                    <a:pt x="866" y="1"/>
                    <a:pt x="866" y="1"/>
                  </a:cubicBezTo>
                  <a:lnTo>
                    <a:pt x="866" y="63"/>
                  </a:lnTo>
                  <a:close/>
                  <a:moveTo>
                    <a:pt x="841" y="13"/>
                  </a:moveTo>
                  <a:cubicBezTo>
                    <a:pt x="841" y="21"/>
                    <a:pt x="841" y="21"/>
                    <a:pt x="841" y="21"/>
                  </a:cubicBezTo>
                  <a:cubicBezTo>
                    <a:pt x="835" y="21"/>
                    <a:pt x="835" y="21"/>
                    <a:pt x="835" y="21"/>
                  </a:cubicBezTo>
                  <a:cubicBezTo>
                    <a:pt x="835" y="27"/>
                    <a:pt x="835" y="27"/>
                    <a:pt x="835" y="27"/>
                  </a:cubicBezTo>
                  <a:cubicBezTo>
                    <a:pt x="841" y="27"/>
                    <a:pt x="841" y="27"/>
                    <a:pt x="841" y="27"/>
                  </a:cubicBezTo>
                  <a:cubicBezTo>
                    <a:pt x="841" y="50"/>
                    <a:pt x="841" y="50"/>
                    <a:pt x="841" y="50"/>
                  </a:cubicBezTo>
                  <a:cubicBezTo>
                    <a:pt x="841" y="54"/>
                    <a:pt x="842" y="58"/>
                    <a:pt x="844" y="61"/>
                  </a:cubicBezTo>
                  <a:cubicBezTo>
                    <a:pt x="846" y="63"/>
                    <a:pt x="848" y="64"/>
                    <a:pt x="852" y="64"/>
                  </a:cubicBezTo>
                  <a:cubicBezTo>
                    <a:pt x="854" y="64"/>
                    <a:pt x="857" y="63"/>
                    <a:pt x="858" y="63"/>
                  </a:cubicBezTo>
                  <a:cubicBezTo>
                    <a:pt x="858" y="57"/>
                    <a:pt x="858" y="57"/>
                    <a:pt x="858" y="57"/>
                  </a:cubicBezTo>
                  <a:cubicBezTo>
                    <a:pt x="857" y="57"/>
                    <a:pt x="855" y="57"/>
                    <a:pt x="854" y="57"/>
                  </a:cubicBezTo>
                  <a:cubicBezTo>
                    <a:pt x="850" y="57"/>
                    <a:pt x="848" y="54"/>
                    <a:pt x="848" y="49"/>
                  </a:cubicBezTo>
                  <a:cubicBezTo>
                    <a:pt x="848" y="27"/>
                    <a:pt x="848" y="27"/>
                    <a:pt x="848" y="27"/>
                  </a:cubicBezTo>
                  <a:cubicBezTo>
                    <a:pt x="858" y="27"/>
                    <a:pt x="858" y="27"/>
                    <a:pt x="858" y="27"/>
                  </a:cubicBezTo>
                  <a:cubicBezTo>
                    <a:pt x="858" y="21"/>
                    <a:pt x="858" y="21"/>
                    <a:pt x="858" y="21"/>
                  </a:cubicBezTo>
                  <a:cubicBezTo>
                    <a:pt x="848" y="21"/>
                    <a:pt x="848" y="21"/>
                    <a:pt x="848" y="21"/>
                  </a:cubicBezTo>
                  <a:cubicBezTo>
                    <a:pt x="848" y="11"/>
                    <a:pt x="848" y="11"/>
                    <a:pt x="848" y="11"/>
                  </a:cubicBezTo>
                  <a:lnTo>
                    <a:pt x="841" y="13"/>
                  </a:lnTo>
                  <a:close/>
                  <a:moveTo>
                    <a:pt x="807" y="63"/>
                  </a:moveTo>
                  <a:cubicBezTo>
                    <a:pt x="807" y="27"/>
                    <a:pt x="807" y="27"/>
                    <a:pt x="807" y="27"/>
                  </a:cubicBezTo>
                  <a:cubicBezTo>
                    <a:pt x="816" y="27"/>
                    <a:pt x="816" y="27"/>
                    <a:pt x="816" y="27"/>
                  </a:cubicBezTo>
                  <a:cubicBezTo>
                    <a:pt x="816" y="21"/>
                    <a:pt x="816" y="21"/>
                    <a:pt x="816" y="21"/>
                  </a:cubicBezTo>
                  <a:cubicBezTo>
                    <a:pt x="807" y="21"/>
                    <a:pt x="807" y="21"/>
                    <a:pt x="807" y="21"/>
                  </a:cubicBezTo>
                  <a:cubicBezTo>
                    <a:pt x="807" y="19"/>
                    <a:pt x="807" y="19"/>
                    <a:pt x="807" y="19"/>
                  </a:cubicBezTo>
                  <a:cubicBezTo>
                    <a:pt x="807" y="12"/>
                    <a:pt x="808" y="7"/>
                    <a:pt x="814" y="7"/>
                  </a:cubicBezTo>
                  <a:cubicBezTo>
                    <a:pt x="817" y="7"/>
                    <a:pt x="818" y="7"/>
                    <a:pt x="819" y="8"/>
                  </a:cubicBezTo>
                  <a:cubicBezTo>
                    <a:pt x="820" y="2"/>
                    <a:pt x="820" y="2"/>
                    <a:pt x="820" y="2"/>
                  </a:cubicBezTo>
                  <a:cubicBezTo>
                    <a:pt x="819" y="1"/>
                    <a:pt x="816" y="0"/>
                    <a:pt x="814" y="0"/>
                  </a:cubicBezTo>
                  <a:cubicBezTo>
                    <a:pt x="811" y="0"/>
                    <a:pt x="807" y="2"/>
                    <a:pt x="804" y="4"/>
                  </a:cubicBezTo>
                  <a:cubicBezTo>
                    <a:pt x="801" y="8"/>
                    <a:pt x="800" y="13"/>
                    <a:pt x="800" y="19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795" y="21"/>
                    <a:pt x="795" y="21"/>
                    <a:pt x="795" y="21"/>
                  </a:cubicBezTo>
                  <a:cubicBezTo>
                    <a:pt x="795" y="27"/>
                    <a:pt x="795" y="27"/>
                    <a:pt x="795" y="27"/>
                  </a:cubicBezTo>
                  <a:cubicBezTo>
                    <a:pt x="800" y="27"/>
                    <a:pt x="800" y="27"/>
                    <a:pt x="800" y="27"/>
                  </a:cubicBezTo>
                  <a:cubicBezTo>
                    <a:pt x="800" y="63"/>
                    <a:pt x="800" y="63"/>
                    <a:pt x="800" y="63"/>
                  </a:cubicBezTo>
                  <a:lnTo>
                    <a:pt x="807" y="63"/>
                  </a:lnTo>
                  <a:close/>
                  <a:moveTo>
                    <a:pt x="771" y="26"/>
                  </a:moveTo>
                  <a:cubicBezTo>
                    <a:pt x="780" y="26"/>
                    <a:pt x="783" y="35"/>
                    <a:pt x="783" y="42"/>
                  </a:cubicBezTo>
                  <a:cubicBezTo>
                    <a:pt x="783" y="51"/>
                    <a:pt x="778" y="58"/>
                    <a:pt x="771" y="58"/>
                  </a:cubicBezTo>
                  <a:cubicBezTo>
                    <a:pt x="764" y="58"/>
                    <a:pt x="759" y="51"/>
                    <a:pt x="759" y="42"/>
                  </a:cubicBezTo>
                  <a:cubicBezTo>
                    <a:pt x="759" y="34"/>
                    <a:pt x="763" y="26"/>
                    <a:pt x="771" y="26"/>
                  </a:cubicBezTo>
                  <a:moveTo>
                    <a:pt x="772" y="20"/>
                  </a:moveTo>
                  <a:cubicBezTo>
                    <a:pt x="761" y="20"/>
                    <a:pt x="752" y="28"/>
                    <a:pt x="752" y="42"/>
                  </a:cubicBezTo>
                  <a:cubicBezTo>
                    <a:pt x="752" y="55"/>
                    <a:pt x="760" y="64"/>
                    <a:pt x="771" y="64"/>
                  </a:cubicBezTo>
                  <a:cubicBezTo>
                    <a:pt x="780" y="64"/>
                    <a:pt x="790" y="57"/>
                    <a:pt x="790" y="42"/>
                  </a:cubicBezTo>
                  <a:cubicBezTo>
                    <a:pt x="790" y="29"/>
                    <a:pt x="783" y="20"/>
                    <a:pt x="772" y="20"/>
                  </a:cubicBezTo>
                  <a:moveTo>
                    <a:pt x="695" y="21"/>
                  </a:moveTo>
                  <a:cubicBezTo>
                    <a:pt x="709" y="60"/>
                    <a:pt x="709" y="60"/>
                    <a:pt x="709" y="60"/>
                  </a:cubicBezTo>
                  <a:cubicBezTo>
                    <a:pt x="710" y="60"/>
                    <a:pt x="710" y="61"/>
                    <a:pt x="710" y="62"/>
                  </a:cubicBezTo>
                  <a:cubicBezTo>
                    <a:pt x="710" y="62"/>
                    <a:pt x="710" y="63"/>
                    <a:pt x="709" y="63"/>
                  </a:cubicBezTo>
                  <a:cubicBezTo>
                    <a:pt x="708" y="67"/>
                    <a:pt x="705" y="70"/>
                    <a:pt x="703" y="72"/>
                  </a:cubicBezTo>
                  <a:cubicBezTo>
                    <a:pt x="701" y="74"/>
                    <a:pt x="699" y="75"/>
                    <a:pt x="697" y="76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701" y="81"/>
                    <a:pt x="704" y="80"/>
                    <a:pt x="708" y="77"/>
                  </a:cubicBezTo>
                  <a:cubicBezTo>
                    <a:pt x="712" y="72"/>
                    <a:pt x="716" y="65"/>
                    <a:pt x="721" y="51"/>
                  </a:cubicBezTo>
                  <a:cubicBezTo>
                    <a:pt x="732" y="21"/>
                    <a:pt x="732" y="21"/>
                    <a:pt x="732" y="21"/>
                  </a:cubicBezTo>
                  <a:cubicBezTo>
                    <a:pt x="724" y="21"/>
                    <a:pt x="724" y="21"/>
                    <a:pt x="724" y="21"/>
                  </a:cubicBezTo>
                  <a:cubicBezTo>
                    <a:pt x="716" y="46"/>
                    <a:pt x="716" y="46"/>
                    <a:pt x="716" y="46"/>
                  </a:cubicBezTo>
                  <a:cubicBezTo>
                    <a:pt x="715" y="49"/>
                    <a:pt x="715" y="52"/>
                    <a:pt x="714" y="54"/>
                  </a:cubicBezTo>
                  <a:cubicBezTo>
                    <a:pt x="714" y="54"/>
                    <a:pt x="714" y="54"/>
                    <a:pt x="714" y="54"/>
                  </a:cubicBezTo>
                  <a:cubicBezTo>
                    <a:pt x="713" y="52"/>
                    <a:pt x="712" y="48"/>
                    <a:pt x="711" y="46"/>
                  </a:cubicBezTo>
                  <a:cubicBezTo>
                    <a:pt x="703" y="21"/>
                    <a:pt x="703" y="21"/>
                    <a:pt x="703" y="21"/>
                  </a:cubicBezTo>
                  <a:lnTo>
                    <a:pt x="695" y="21"/>
                  </a:lnTo>
                  <a:close/>
                  <a:moveTo>
                    <a:pt x="674" y="13"/>
                  </a:moveTo>
                  <a:cubicBezTo>
                    <a:pt x="674" y="21"/>
                    <a:pt x="674" y="21"/>
                    <a:pt x="674" y="21"/>
                  </a:cubicBezTo>
                  <a:cubicBezTo>
                    <a:pt x="668" y="21"/>
                    <a:pt x="668" y="21"/>
                    <a:pt x="668" y="21"/>
                  </a:cubicBezTo>
                  <a:cubicBezTo>
                    <a:pt x="668" y="27"/>
                    <a:pt x="668" y="27"/>
                    <a:pt x="668" y="27"/>
                  </a:cubicBezTo>
                  <a:cubicBezTo>
                    <a:pt x="674" y="27"/>
                    <a:pt x="674" y="27"/>
                    <a:pt x="674" y="27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4" y="54"/>
                    <a:pt x="675" y="58"/>
                    <a:pt x="677" y="61"/>
                  </a:cubicBezTo>
                  <a:cubicBezTo>
                    <a:pt x="679" y="63"/>
                    <a:pt x="681" y="64"/>
                    <a:pt x="685" y="64"/>
                  </a:cubicBezTo>
                  <a:cubicBezTo>
                    <a:pt x="688" y="64"/>
                    <a:pt x="690" y="63"/>
                    <a:pt x="691" y="63"/>
                  </a:cubicBezTo>
                  <a:cubicBezTo>
                    <a:pt x="691" y="57"/>
                    <a:pt x="691" y="57"/>
                    <a:pt x="691" y="57"/>
                  </a:cubicBezTo>
                  <a:cubicBezTo>
                    <a:pt x="690" y="57"/>
                    <a:pt x="689" y="57"/>
                    <a:pt x="687" y="57"/>
                  </a:cubicBezTo>
                  <a:cubicBezTo>
                    <a:pt x="683" y="57"/>
                    <a:pt x="681" y="54"/>
                    <a:pt x="681" y="49"/>
                  </a:cubicBezTo>
                  <a:cubicBezTo>
                    <a:pt x="681" y="27"/>
                    <a:pt x="681" y="27"/>
                    <a:pt x="681" y="27"/>
                  </a:cubicBezTo>
                  <a:cubicBezTo>
                    <a:pt x="691" y="27"/>
                    <a:pt x="691" y="27"/>
                    <a:pt x="691" y="27"/>
                  </a:cubicBezTo>
                  <a:cubicBezTo>
                    <a:pt x="691" y="21"/>
                    <a:pt x="691" y="21"/>
                    <a:pt x="691" y="21"/>
                  </a:cubicBezTo>
                  <a:cubicBezTo>
                    <a:pt x="681" y="21"/>
                    <a:pt x="681" y="21"/>
                    <a:pt x="681" y="21"/>
                  </a:cubicBezTo>
                  <a:cubicBezTo>
                    <a:pt x="681" y="11"/>
                    <a:pt x="681" y="11"/>
                    <a:pt x="681" y="11"/>
                  </a:cubicBezTo>
                  <a:lnTo>
                    <a:pt x="674" y="13"/>
                  </a:lnTo>
                  <a:close/>
                  <a:moveTo>
                    <a:pt x="658" y="4"/>
                  </a:moveTo>
                  <a:cubicBezTo>
                    <a:pt x="655" y="4"/>
                    <a:pt x="653" y="7"/>
                    <a:pt x="653" y="9"/>
                  </a:cubicBezTo>
                  <a:cubicBezTo>
                    <a:pt x="653" y="12"/>
                    <a:pt x="655" y="14"/>
                    <a:pt x="657" y="14"/>
                  </a:cubicBezTo>
                  <a:cubicBezTo>
                    <a:pt x="660" y="14"/>
                    <a:pt x="662" y="12"/>
                    <a:pt x="662" y="9"/>
                  </a:cubicBezTo>
                  <a:cubicBezTo>
                    <a:pt x="662" y="6"/>
                    <a:pt x="660" y="4"/>
                    <a:pt x="658" y="4"/>
                  </a:cubicBezTo>
                  <a:moveTo>
                    <a:pt x="661" y="21"/>
                  </a:moveTo>
                  <a:cubicBezTo>
                    <a:pt x="654" y="21"/>
                    <a:pt x="654" y="21"/>
                    <a:pt x="654" y="21"/>
                  </a:cubicBezTo>
                  <a:cubicBezTo>
                    <a:pt x="654" y="63"/>
                    <a:pt x="654" y="63"/>
                    <a:pt x="654" y="63"/>
                  </a:cubicBezTo>
                  <a:cubicBezTo>
                    <a:pt x="661" y="63"/>
                    <a:pt x="661" y="63"/>
                    <a:pt x="661" y="63"/>
                  </a:cubicBezTo>
                  <a:lnTo>
                    <a:pt x="661" y="21"/>
                  </a:lnTo>
                  <a:close/>
                  <a:moveTo>
                    <a:pt x="619" y="61"/>
                  </a:moveTo>
                  <a:cubicBezTo>
                    <a:pt x="622" y="63"/>
                    <a:pt x="626" y="64"/>
                    <a:pt x="630" y="64"/>
                  </a:cubicBezTo>
                  <a:cubicBezTo>
                    <a:pt x="640" y="64"/>
                    <a:pt x="645" y="59"/>
                    <a:pt x="645" y="51"/>
                  </a:cubicBezTo>
                  <a:cubicBezTo>
                    <a:pt x="645" y="45"/>
                    <a:pt x="641" y="41"/>
                    <a:pt x="635" y="39"/>
                  </a:cubicBezTo>
                  <a:cubicBezTo>
                    <a:pt x="630" y="36"/>
                    <a:pt x="627" y="35"/>
                    <a:pt x="627" y="31"/>
                  </a:cubicBezTo>
                  <a:cubicBezTo>
                    <a:pt x="627" y="28"/>
                    <a:pt x="630" y="26"/>
                    <a:pt x="634" y="26"/>
                  </a:cubicBezTo>
                  <a:cubicBezTo>
                    <a:pt x="637" y="26"/>
                    <a:pt x="640" y="27"/>
                    <a:pt x="642" y="28"/>
                  </a:cubicBezTo>
                  <a:cubicBezTo>
                    <a:pt x="643" y="23"/>
                    <a:pt x="643" y="23"/>
                    <a:pt x="643" y="23"/>
                  </a:cubicBezTo>
                  <a:cubicBezTo>
                    <a:pt x="641" y="21"/>
                    <a:pt x="638" y="20"/>
                    <a:pt x="634" y="20"/>
                  </a:cubicBezTo>
                  <a:cubicBezTo>
                    <a:pt x="626" y="20"/>
                    <a:pt x="621" y="26"/>
                    <a:pt x="621" y="32"/>
                  </a:cubicBezTo>
                  <a:cubicBezTo>
                    <a:pt x="621" y="37"/>
                    <a:pt x="624" y="41"/>
                    <a:pt x="631" y="44"/>
                  </a:cubicBezTo>
                  <a:cubicBezTo>
                    <a:pt x="636" y="46"/>
                    <a:pt x="638" y="48"/>
                    <a:pt x="638" y="52"/>
                  </a:cubicBezTo>
                  <a:cubicBezTo>
                    <a:pt x="638" y="55"/>
                    <a:pt x="636" y="58"/>
                    <a:pt x="631" y="58"/>
                  </a:cubicBezTo>
                  <a:cubicBezTo>
                    <a:pt x="627" y="58"/>
                    <a:pt x="623" y="56"/>
                    <a:pt x="621" y="55"/>
                  </a:cubicBezTo>
                  <a:lnTo>
                    <a:pt x="619" y="61"/>
                  </a:lnTo>
                  <a:close/>
                  <a:moveTo>
                    <a:pt x="596" y="63"/>
                  </a:moveTo>
                  <a:cubicBezTo>
                    <a:pt x="603" y="63"/>
                    <a:pt x="603" y="63"/>
                    <a:pt x="603" y="63"/>
                  </a:cubicBezTo>
                  <a:cubicBezTo>
                    <a:pt x="603" y="40"/>
                    <a:pt x="603" y="40"/>
                    <a:pt x="603" y="40"/>
                  </a:cubicBezTo>
                  <a:cubicBezTo>
                    <a:pt x="603" y="39"/>
                    <a:pt x="603" y="38"/>
                    <a:pt x="603" y="37"/>
                  </a:cubicBezTo>
                  <a:cubicBezTo>
                    <a:pt x="604" y="31"/>
                    <a:pt x="608" y="27"/>
                    <a:pt x="613" y="27"/>
                  </a:cubicBezTo>
                  <a:cubicBezTo>
                    <a:pt x="614" y="27"/>
                    <a:pt x="614" y="27"/>
                    <a:pt x="615" y="27"/>
                  </a:cubicBezTo>
                  <a:cubicBezTo>
                    <a:pt x="615" y="20"/>
                    <a:pt x="615" y="20"/>
                    <a:pt x="615" y="20"/>
                  </a:cubicBezTo>
                  <a:cubicBezTo>
                    <a:pt x="614" y="20"/>
                    <a:pt x="614" y="20"/>
                    <a:pt x="613" y="20"/>
                  </a:cubicBezTo>
                  <a:cubicBezTo>
                    <a:pt x="608" y="20"/>
                    <a:pt x="604" y="24"/>
                    <a:pt x="602" y="29"/>
                  </a:cubicBezTo>
                  <a:cubicBezTo>
                    <a:pt x="602" y="29"/>
                    <a:pt x="602" y="29"/>
                    <a:pt x="602" y="29"/>
                  </a:cubicBezTo>
                  <a:cubicBezTo>
                    <a:pt x="602" y="21"/>
                    <a:pt x="602" y="21"/>
                    <a:pt x="602" y="21"/>
                  </a:cubicBezTo>
                  <a:cubicBezTo>
                    <a:pt x="596" y="21"/>
                    <a:pt x="596" y="21"/>
                    <a:pt x="596" y="21"/>
                  </a:cubicBezTo>
                  <a:cubicBezTo>
                    <a:pt x="596" y="25"/>
                    <a:pt x="596" y="29"/>
                    <a:pt x="596" y="34"/>
                  </a:cubicBezTo>
                  <a:lnTo>
                    <a:pt x="596" y="63"/>
                  </a:lnTo>
                  <a:close/>
                  <a:moveTo>
                    <a:pt x="560" y="38"/>
                  </a:moveTo>
                  <a:cubicBezTo>
                    <a:pt x="560" y="33"/>
                    <a:pt x="563" y="26"/>
                    <a:pt x="570" y="26"/>
                  </a:cubicBezTo>
                  <a:cubicBezTo>
                    <a:pt x="578" y="26"/>
                    <a:pt x="580" y="33"/>
                    <a:pt x="580" y="38"/>
                  </a:cubicBezTo>
                  <a:lnTo>
                    <a:pt x="560" y="38"/>
                  </a:lnTo>
                  <a:close/>
                  <a:moveTo>
                    <a:pt x="587" y="43"/>
                  </a:moveTo>
                  <a:cubicBezTo>
                    <a:pt x="587" y="42"/>
                    <a:pt x="587" y="41"/>
                    <a:pt x="587" y="40"/>
                  </a:cubicBezTo>
                  <a:cubicBezTo>
                    <a:pt x="587" y="32"/>
                    <a:pt x="584" y="20"/>
                    <a:pt x="571" y="20"/>
                  </a:cubicBezTo>
                  <a:cubicBezTo>
                    <a:pt x="560" y="20"/>
                    <a:pt x="553" y="30"/>
                    <a:pt x="553" y="43"/>
                  </a:cubicBezTo>
                  <a:cubicBezTo>
                    <a:pt x="553" y="55"/>
                    <a:pt x="560" y="64"/>
                    <a:pt x="572" y="64"/>
                  </a:cubicBezTo>
                  <a:cubicBezTo>
                    <a:pt x="578" y="64"/>
                    <a:pt x="582" y="62"/>
                    <a:pt x="585" y="61"/>
                  </a:cubicBezTo>
                  <a:cubicBezTo>
                    <a:pt x="584" y="56"/>
                    <a:pt x="584" y="56"/>
                    <a:pt x="584" y="56"/>
                  </a:cubicBezTo>
                  <a:cubicBezTo>
                    <a:pt x="581" y="57"/>
                    <a:pt x="578" y="58"/>
                    <a:pt x="573" y="58"/>
                  </a:cubicBezTo>
                  <a:cubicBezTo>
                    <a:pt x="566" y="58"/>
                    <a:pt x="560" y="54"/>
                    <a:pt x="560" y="43"/>
                  </a:cubicBezTo>
                  <a:lnTo>
                    <a:pt x="587" y="43"/>
                  </a:lnTo>
                  <a:close/>
                  <a:moveTo>
                    <a:pt x="513" y="21"/>
                  </a:moveTo>
                  <a:cubicBezTo>
                    <a:pt x="528" y="63"/>
                    <a:pt x="528" y="63"/>
                    <a:pt x="528" y="63"/>
                  </a:cubicBezTo>
                  <a:cubicBezTo>
                    <a:pt x="534" y="63"/>
                    <a:pt x="534" y="63"/>
                    <a:pt x="534" y="63"/>
                  </a:cubicBezTo>
                  <a:cubicBezTo>
                    <a:pt x="550" y="21"/>
                    <a:pt x="550" y="21"/>
                    <a:pt x="550" y="21"/>
                  </a:cubicBezTo>
                  <a:cubicBezTo>
                    <a:pt x="542" y="21"/>
                    <a:pt x="542" y="21"/>
                    <a:pt x="542" y="21"/>
                  </a:cubicBezTo>
                  <a:cubicBezTo>
                    <a:pt x="535" y="44"/>
                    <a:pt x="535" y="44"/>
                    <a:pt x="535" y="44"/>
                  </a:cubicBezTo>
                  <a:cubicBezTo>
                    <a:pt x="533" y="48"/>
                    <a:pt x="532" y="52"/>
                    <a:pt x="531" y="55"/>
                  </a:cubicBezTo>
                  <a:cubicBezTo>
                    <a:pt x="531" y="55"/>
                    <a:pt x="531" y="55"/>
                    <a:pt x="531" y="55"/>
                  </a:cubicBezTo>
                  <a:cubicBezTo>
                    <a:pt x="530" y="52"/>
                    <a:pt x="529" y="48"/>
                    <a:pt x="528" y="44"/>
                  </a:cubicBezTo>
                  <a:cubicBezTo>
                    <a:pt x="520" y="21"/>
                    <a:pt x="520" y="21"/>
                    <a:pt x="520" y="21"/>
                  </a:cubicBezTo>
                  <a:lnTo>
                    <a:pt x="513" y="21"/>
                  </a:lnTo>
                  <a:close/>
                  <a:moveTo>
                    <a:pt x="502" y="4"/>
                  </a:moveTo>
                  <a:cubicBezTo>
                    <a:pt x="500" y="4"/>
                    <a:pt x="498" y="7"/>
                    <a:pt x="498" y="9"/>
                  </a:cubicBezTo>
                  <a:cubicBezTo>
                    <a:pt x="498" y="12"/>
                    <a:pt x="500" y="14"/>
                    <a:pt x="502" y="14"/>
                  </a:cubicBezTo>
                  <a:cubicBezTo>
                    <a:pt x="505" y="14"/>
                    <a:pt x="507" y="12"/>
                    <a:pt x="507" y="9"/>
                  </a:cubicBezTo>
                  <a:cubicBezTo>
                    <a:pt x="507" y="6"/>
                    <a:pt x="505" y="4"/>
                    <a:pt x="502" y="4"/>
                  </a:cubicBezTo>
                  <a:moveTo>
                    <a:pt x="506" y="21"/>
                  </a:moveTo>
                  <a:cubicBezTo>
                    <a:pt x="499" y="21"/>
                    <a:pt x="499" y="21"/>
                    <a:pt x="499" y="21"/>
                  </a:cubicBezTo>
                  <a:cubicBezTo>
                    <a:pt x="499" y="63"/>
                    <a:pt x="499" y="63"/>
                    <a:pt x="499" y="63"/>
                  </a:cubicBezTo>
                  <a:cubicBezTo>
                    <a:pt x="506" y="63"/>
                    <a:pt x="506" y="63"/>
                    <a:pt x="506" y="63"/>
                  </a:cubicBezTo>
                  <a:lnTo>
                    <a:pt x="506" y="21"/>
                  </a:lnTo>
                  <a:close/>
                  <a:moveTo>
                    <a:pt x="454" y="63"/>
                  </a:moveTo>
                  <a:cubicBezTo>
                    <a:pt x="461" y="63"/>
                    <a:pt x="461" y="63"/>
                    <a:pt x="461" y="63"/>
                  </a:cubicBezTo>
                  <a:cubicBezTo>
                    <a:pt x="461" y="38"/>
                    <a:pt x="461" y="38"/>
                    <a:pt x="461" y="38"/>
                  </a:cubicBezTo>
                  <a:cubicBezTo>
                    <a:pt x="461" y="36"/>
                    <a:pt x="462" y="35"/>
                    <a:pt x="462" y="34"/>
                  </a:cubicBezTo>
                  <a:cubicBezTo>
                    <a:pt x="463" y="30"/>
                    <a:pt x="467" y="26"/>
                    <a:pt x="471" y="26"/>
                  </a:cubicBezTo>
                  <a:cubicBezTo>
                    <a:pt x="478" y="26"/>
                    <a:pt x="480" y="32"/>
                    <a:pt x="480" y="39"/>
                  </a:cubicBezTo>
                  <a:cubicBezTo>
                    <a:pt x="480" y="63"/>
                    <a:pt x="480" y="63"/>
                    <a:pt x="480" y="63"/>
                  </a:cubicBezTo>
                  <a:cubicBezTo>
                    <a:pt x="487" y="63"/>
                    <a:pt x="487" y="63"/>
                    <a:pt x="487" y="63"/>
                  </a:cubicBezTo>
                  <a:cubicBezTo>
                    <a:pt x="487" y="38"/>
                    <a:pt x="487" y="38"/>
                    <a:pt x="487" y="38"/>
                  </a:cubicBezTo>
                  <a:cubicBezTo>
                    <a:pt x="487" y="24"/>
                    <a:pt x="479" y="20"/>
                    <a:pt x="474" y="20"/>
                  </a:cubicBezTo>
                  <a:cubicBezTo>
                    <a:pt x="467" y="20"/>
                    <a:pt x="463" y="24"/>
                    <a:pt x="461" y="28"/>
                  </a:cubicBezTo>
                  <a:cubicBezTo>
                    <a:pt x="461" y="28"/>
                    <a:pt x="461" y="28"/>
                    <a:pt x="461" y="28"/>
                  </a:cubicBezTo>
                  <a:cubicBezTo>
                    <a:pt x="460" y="21"/>
                    <a:pt x="460" y="21"/>
                    <a:pt x="460" y="21"/>
                  </a:cubicBezTo>
                  <a:cubicBezTo>
                    <a:pt x="454" y="21"/>
                    <a:pt x="454" y="21"/>
                    <a:pt x="454" y="21"/>
                  </a:cubicBezTo>
                  <a:cubicBezTo>
                    <a:pt x="454" y="24"/>
                    <a:pt x="454" y="28"/>
                    <a:pt x="454" y="32"/>
                  </a:cubicBezTo>
                  <a:lnTo>
                    <a:pt x="454" y="63"/>
                  </a:lnTo>
                  <a:close/>
                  <a:moveTo>
                    <a:pt x="402" y="5"/>
                  </a:moveTo>
                  <a:cubicBezTo>
                    <a:pt x="402" y="39"/>
                    <a:pt x="402" y="39"/>
                    <a:pt x="402" y="39"/>
                  </a:cubicBezTo>
                  <a:cubicBezTo>
                    <a:pt x="402" y="57"/>
                    <a:pt x="411" y="64"/>
                    <a:pt x="422" y="64"/>
                  </a:cubicBezTo>
                  <a:cubicBezTo>
                    <a:pt x="434" y="64"/>
                    <a:pt x="442" y="56"/>
                    <a:pt x="442" y="39"/>
                  </a:cubicBezTo>
                  <a:cubicBezTo>
                    <a:pt x="442" y="5"/>
                    <a:pt x="442" y="5"/>
                    <a:pt x="442" y="5"/>
                  </a:cubicBezTo>
                  <a:cubicBezTo>
                    <a:pt x="435" y="5"/>
                    <a:pt x="435" y="5"/>
                    <a:pt x="435" y="5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52"/>
                    <a:pt x="430" y="58"/>
                    <a:pt x="422" y="58"/>
                  </a:cubicBezTo>
                  <a:cubicBezTo>
                    <a:pt x="415" y="58"/>
                    <a:pt x="409" y="52"/>
                    <a:pt x="409" y="39"/>
                  </a:cubicBezTo>
                  <a:cubicBezTo>
                    <a:pt x="409" y="5"/>
                    <a:pt x="409" y="5"/>
                    <a:pt x="409" y="5"/>
                  </a:cubicBezTo>
                  <a:lnTo>
                    <a:pt x="402" y="5"/>
                  </a:lnTo>
                  <a:close/>
                  <a:moveTo>
                    <a:pt x="341" y="63"/>
                  </a:moveTo>
                  <a:cubicBezTo>
                    <a:pt x="348" y="63"/>
                    <a:pt x="348" y="63"/>
                    <a:pt x="348" y="63"/>
                  </a:cubicBezTo>
                  <a:cubicBezTo>
                    <a:pt x="348" y="38"/>
                    <a:pt x="348" y="38"/>
                    <a:pt x="348" y="38"/>
                  </a:cubicBezTo>
                  <a:cubicBezTo>
                    <a:pt x="348" y="36"/>
                    <a:pt x="348" y="35"/>
                    <a:pt x="348" y="34"/>
                  </a:cubicBezTo>
                  <a:cubicBezTo>
                    <a:pt x="349" y="30"/>
                    <a:pt x="353" y="26"/>
                    <a:pt x="358" y="26"/>
                  </a:cubicBezTo>
                  <a:cubicBezTo>
                    <a:pt x="364" y="26"/>
                    <a:pt x="367" y="32"/>
                    <a:pt x="367" y="39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74" y="38"/>
                    <a:pt x="374" y="38"/>
                    <a:pt x="374" y="38"/>
                  </a:cubicBezTo>
                  <a:cubicBezTo>
                    <a:pt x="374" y="24"/>
                    <a:pt x="365" y="20"/>
                    <a:pt x="360" y="20"/>
                  </a:cubicBezTo>
                  <a:cubicBezTo>
                    <a:pt x="354" y="20"/>
                    <a:pt x="349" y="24"/>
                    <a:pt x="347" y="28"/>
                  </a:cubicBezTo>
                  <a:cubicBezTo>
                    <a:pt x="347" y="28"/>
                    <a:pt x="347" y="28"/>
                    <a:pt x="347" y="28"/>
                  </a:cubicBezTo>
                  <a:cubicBezTo>
                    <a:pt x="347" y="21"/>
                    <a:pt x="347" y="21"/>
                    <a:pt x="347" y="21"/>
                  </a:cubicBezTo>
                  <a:cubicBezTo>
                    <a:pt x="340" y="21"/>
                    <a:pt x="340" y="21"/>
                    <a:pt x="340" y="21"/>
                  </a:cubicBezTo>
                  <a:cubicBezTo>
                    <a:pt x="341" y="24"/>
                    <a:pt x="341" y="28"/>
                    <a:pt x="341" y="32"/>
                  </a:cubicBezTo>
                  <a:lnTo>
                    <a:pt x="341" y="63"/>
                  </a:lnTo>
                  <a:close/>
                  <a:moveTo>
                    <a:pt x="313" y="26"/>
                  </a:moveTo>
                  <a:cubicBezTo>
                    <a:pt x="321" y="26"/>
                    <a:pt x="324" y="35"/>
                    <a:pt x="324" y="42"/>
                  </a:cubicBezTo>
                  <a:cubicBezTo>
                    <a:pt x="324" y="51"/>
                    <a:pt x="319" y="58"/>
                    <a:pt x="313" y="58"/>
                  </a:cubicBezTo>
                  <a:cubicBezTo>
                    <a:pt x="306" y="58"/>
                    <a:pt x="301" y="51"/>
                    <a:pt x="301" y="42"/>
                  </a:cubicBezTo>
                  <a:cubicBezTo>
                    <a:pt x="301" y="34"/>
                    <a:pt x="304" y="26"/>
                    <a:pt x="313" y="26"/>
                  </a:cubicBezTo>
                  <a:moveTo>
                    <a:pt x="313" y="20"/>
                  </a:moveTo>
                  <a:cubicBezTo>
                    <a:pt x="302" y="20"/>
                    <a:pt x="294" y="28"/>
                    <a:pt x="294" y="42"/>
                  </a:cubicBezTo>
                  <a:cubicBezTo>
                    <a:pt x="294" y="55"/>
                    <a:pt x="302" y="64"/>
                    <a:pt x="312" y="64"/>
                  </a:cubicBezTo>
                  <a:cubicBezTo>
                    <a:pt x="322" y="64"/>
                    <a:pt x="332" y="57"/>
                    <a:pt x="332" y="42"/>
                  </a:cubicBezTo>
                  <a:cubicBezTo>
                    <a:pt x="332" y="29"/>
                    <a:pt x="324" y="20"/>
                    <a:pt x="313" y="20"/>
                  </a:cubicBezTo>
                  <a:moveTo>
                    <a:pt x="281" y="4"/>
                  </a:moveTo>
                  <a:cubicBezTo>
                    <a:pt x="279" y="4"/>
                    <a:pt x="277" y="7"/>
                    <a:pt x="277" y="9"/>
                  </a:cubicBezTo>
                  <a:cubicBezTo>
                    <a:pt x="277" y="12"/>
                    <a:pt x="278" y="14"/>
                    <a:pt x="281" y="14"/>
                  </a:cubicBezTo>
                  <a:cubicBezTo>
                    <a:pt x="284" y="14"/>
                    <a:pt x="286" y="12"/>
                    <a:pt x="286" y="9"/>
                  </a:cubicBezTo>
                  <a:cubicBezTo>
                    <a:pt x="286" y="6"/>
                    <a:pt x="284" y="4"/>
                    <a:pt x="281" y="4"/>
                  </a:cubicBezTo>
                  <a:moveTo>
                    <a:pt x="285" y="21"/>
                  </a:moveTo>
                  <a:cubicBezTo>
                    <a:pt x="278" y="21"/>
                    <a:pt x="278" y="21"/>
                    <a:pt x="278" y="21"/>
                  </a:cubicBezTo>
                  <a:cubicBezTo>
                    <a:pt x="278" y="63"/>
                    <a:pt x="278" y="63"/>
                    <a:pt x="278" y="63"/>
                  </a:cubicBezTo>
                  <a:cubicBezTo>
                    <a:pt x="285" y="63"/>
                    <a:pt x="285" y="63"/>
                    <a:pt x="285" y="63"/>
                  </a:cubicBezTo>
                  <a:lnTo>
                    <a:pt x="285" y="21"/>
                  </a:lnTo>
                  <a:close/>
                  <a:moveTo>
                    <a:pt x="251" y="63"/>
                  </a:moveTo>
                  <a:cubicBezTo>
                    <a:pt x="258" y="63"/>
                    <a:pt x="258" y="63"/>
                    <a:pt x="258" y="63"/>
                  </a:cubicBezTo>
                  <a:cubicBezTo>
                    <a:pt x="258" y="40"/>
                    <a:pt x="258" y="40"/>
                    <a:pt x="258" y="40"/>
                  </a:cubicBezTo>
                  <a:cubicBezTo>
                    <a:pt x="258" y="39"/>
                    <a:pt x="258" y="38"/>
                    <a:pt x="258" y="37"/>
                  </a:cubicBezTo>
                  <a:cubicBezTo>
                    <a:pt x="259" y="31"/>
                    <a:pt x="263" y="27"/>
                    <a:pt x="268" y="27"/>
                  </a:cubicBezTo>
                  <a:cubicBezTo>
                    <a:pt x="269" y="27"/>
                    <a:pt x="270" y="27"/>
                    <a:pt x="270" y="27"/>
                  </a:cubicBezTo>
                  <a:cubicBezTo>
                    <a:pt x="270" y="20"/>
                    <a:pt x="270" y="20"/>
                    <a:pt x="270" y="20"/>
                  </a:cubicBezTo>
                  <a:cubicBezTo>
                    <a:pt x="270" y="20"/>
                    <a:pt x="269" y="20"/>
                    <a:pt x="268" y="20"/>
                  </a:cubicBezTo>
                  <a:cubicBezTo>
                    <a:pt x="264" y="20"/>
                    <a:pt x="259" y="24"/>
                    <a:pt x="257" y="29"/>
                  </a:cubicBezTo>
                  <a:cubicBezTo>
                    <a:pt x="257" y="29"/>
                    <a:pt x="257" y="29"/>
                    <a:pt x="257" y="29"/>
                  </a:cubicBezTo>
                  <a:cubicBezTo>
                    <a:pt x="257" y="21"/>
                    <a:pt x="257" y="21"/>
                    <a:pt x="257" y="21"/>
                  </a:cubicBezTo>
                  <a:cubicBezTo>
                    <a:pt x="251" y="21"/>
                    <a:pt x="251" y="21"/>
                    <a:pt x="251" y="21"/>
                  </a:cubicBezTo>
                  <a:cubicBezTo>
                    <a:pt x="251" y="25"/>
                    <a:pt x="251" y="29"/>
                    <a:pt x="251" y="34"/>
                  </a:cubicBezTo>
                  <a:lnTo>
                    <a:pt x="251" y="63"/>
                  </a:lnTo>
                  <a:close/>
                  <a:moveTo>
                    <a:pt x="239" y="21"/>
                  </a:moveTo>
                  <a:cubicBezTo>
                    <a:pt x="232" y="21"/>
                    <a:pt x="232" y="21"/>
                    <a:pt x="232" y="21"/>
                  </a:cubicBezTo>
                  <a:cubicBezTo>
                    <a:pt x="232" y="47"/>
                    <a:pt x="232" y="47"/>
                    <a:pt x="232" y="47"/>
                  </a:cubicBezTo>
                  <a:cubicBezTo>
                    <a:pt x="232" y="48"/>
                    <a:pt x="232" y="49"/>
                    <a:pt x="232" y="50"/>
                  </a:cubicBezTo>
                  <a:cubicBezTo>
                    <a:pt x="230" y="54"/>
                    <a:pt x="227" y="57"/>
                    <a:pt x="222" y="57"/>
                  </a:cubicBezTo>
                  <a:cubicBezTo>
                    <a:pt x="216" y="57"/>
                    <a:pt x="214" y="52"/>
                    <a:pt x="214" y="44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06" y="21"/>
                    <a:pt x="206" y="21"/>
                    <a:pt x="206" y="21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06" y="60"/>
                    <a:pt x="214" y="64"/>
                    <a:pt x="220" y="64"/>
                  </a:cubicBezTo>
                  <a:cubicBezTo>
                    <a:pt x="227" y="64"/>
                    <a:pt x="231" y="59"/>
                    <a:pt x="233" y="56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33" y="63"/>
                    <a:pt x="233" y="63"/>
                    <a:pt x="233" y="63"/>
                  </a:cubicBezTo>
                  <a:cubicBezTo>
                    <a:pt x="240" y="63"/>
                    <a:pt x="240" y="63"/>
                    <a:pt x="240" y="63"/>
                  </a:cubicBezTo>
                  <a:cubicBezTo>
                    <a:pt x="239" y="60"/>
                    <a:pt x="239" y="56"/>
                    <a:pt x="239" y="51"/>
                  </a:cubicBezTo>
                  <a:lnTo>
                    <a:pt x="239" y="21"/>
                  </a:lnTo>
                  <a:close/>
                  <a:moveTo>
                    <a:pt x="196" y="32"/>
                  </a:moveTo>
                  <a:cubicBezTo>
                    <a:pt x="178" y="32"/>
                    <a:pt x="178" y="32"/>
                    <a:pt x="178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89" y="38"/>
                    <a:pt x="189" y="38"/>
                    <a:pt x="189" y="38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8" y="56"/>
                    <a:pt x="185" y="57"/>
                    <a:pt x="180" y="57"/>
                  </a:cubicBezTo>
                  <a:cubicBezTo>
                    <a:pt x="167" y="57"/>
                    <a:pt x="159" y="48"/>
                    <a:pt x="159" y="34"/>
                  </a:cubicBezTo>
                  <a:cubicBezTo>
                    <a:pt x="159" y="19"/>
                    <a:pt x="168" y="10"/>
                    <a:pt x="181" y="10"/>
                  </a:cubicBezTo>
                  <a:cubicBezTo>
                    <a:pt x="186" y="10"/>
                    <a:pt x="190" y="11"/>
                    <a:pt x="193" y="13"/>
                  </a:cubicBezTo>
                  <a:cubicBezTo>
                    <a:pt x="195" y="7"/>
                    <a:pt x="195" y="7"/>
                    <a:pt x="195" y="7"/>
                  </a:cubicBezTo>
                  <a:cubicBezTo>
                    <a:pt x="192" y="5"/>
                    <a:pt x="187" y="4"/>
                    <a:pt x="181" y="4"/>
                  </a:cubicBezTo>
                  <a:cubicBezTo>
                    <a:pt x="163" y="4"/>
                    <a:pt x="152" y="17"/>
                    <a:pt x="152" y="34"/>
                  </a:cubicBezTo>
                  <a:cubicBezTo>
                    <a:pt x="152" y="43"/>
                    <a:pt x="155" y="51"/>
                    <a:pt x="159" y="56"/>
                  </a:cubicBezTo>
                  <a:cubicBezTo>
                    <a:pt x="165" y="61"/>
                    <a:pt x="171" y="63"/>
                    <a:pt x="180" y="63"/>
                  </a:cubicBezTo>
                  <a:cubicBezTo>
                    <a:pt x="187" y="63"/>
                    <a:pt x="193" y="62"/>
                    <a:pt x="196" y="60"/>
                  </a:cubicBezTo>
                  <a:lnTo>
                    <a:pt x="196" y="32"/>
                  </a:lnTo>
                  <a:close/>
                  <a:moveTo>
                    <a:pt x="126" y="42"/>
                  </a:moveTo>
                  <a:cubicBezTo>
                    <a:pt x="145" y="42"/>
                    <a:pt x="145" y="42"/>
                    <a:pt x="145" y="42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26" y="37"/>
                    <a:pt x="126" y="37"/>
                    <a:pt x="126" y="37"/>
                  </a:cubicBezTo>
                  <a:lnTo>
                    <a:pt x="126" y="42"/>
                  </a:lnTo>
                  <a:close/>
                  <a:moveTo>
                    <a:pt x="84" y="63"/>
                  </a:moveTo>
                  <a:cubicBezTo>
                    <a:pt x="91" y="63"/>
                    <a:pt x="91" y="63"/>
                    <a:pt x="91" y="63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1" y="36"/>
                    <a:pt x="92" y="35"/>
                    <a:pt x="92" y="34"/>
                  </a:cubicBezTo>
                  <a:cubicBezTo>
                    <a:pt x="93" y="30"/>
                    <a:pt x="97" y="26"/>
                    <a:pt x="101" y="26"/>
                  </a:cubicBezTo>
                  <a:cubicBezTo>
                    <a:pt x="108" y="26"/>
                    <a:pt x="110" y="32"/>
                    <a:pt x="110" y="39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117" y="63"/>
                    <a:pt x="117" y="63"/>
                    <a:pt x="117" y="63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24"/>
                    <a:pt x="109" y="20"/>
                    <a:pt x="104" y="20"/>
                  </a:cubicBezTo>
                  <a:cubicBezTo>
                    <a:pt x="97" y="20"/>
                    <a:pt x="93" y="24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24"/>
                    <a:pt x="84" y="28"/>
                    <a:pt x="84" y="32"/>
                  </a:cubicBezTo>
                  <a:lnTo>
                    <a:pt x="84" y="63"/>
                  </a:lnTo>
                  <a:close/>
                  <a:moveTo>
                    <a:pt x="48" y="38"/>
                  </a:moveTo>
                  <a:cubicBezTo>
                    <a:pt x="49" y="33"/>
                    <a:pt x="52" y="26"/>
                    <a:pt x="59" y="26"/>
                  </a:cubicBezTo>
                  <a:cubicBezTo>
                    <a:pt x="67" y="26"/>
                    <a:pt x="69" y="33"/>
                    <a:pt x="69" y="38"/>
                  </a:cubicBezTo>
                  <a:lnTo>
                    <a:pt x="48" y="38"/>
                  </a:lnTo>
                  <a:close/>
                  <a:moveTo>
                    <a:pt x="75" y="43"/>
                  </a:moveTo>
                  <a:cubicBezTo>
                    <a:pt x="76" y="42"/>
                    <a:pt x="76" y="41"/>
                    <a:pt x="76" y="40"/>
                  </a:cubicBezTo>
                  <a:cubicBezTo>
                    <a:pt x="76" y="32"/>
                    <a:pt x="72" y="20"/>
                    <a:pt x="60" y="20"/>
                  </a:cubicBezTo>
                  <a:cubicBezTo>
                    <a:pt x="48" y="20"/>
                    <a:pt x="41" y="30"/>
                    <a:pt x="41" y="43"/>
                  </a:cubicBezTo>
                  <a:cubicBezTo>
                    <a:pt x="41" y="55"/>
                    <a:pt x="48" y="64"/>
                    <a:pt x="60" y="64"/>
                  </a:cubicBezTo>
                  <a:cubicBezTo>
                    <a:pt x="67" y="64"/>
                    <a:pt x="71" y="62"/>
                    <a:pt x="73" y="6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0" y="57"/>
                    <a:pt x="66" y="58"/>
                    <a:pt x="61" y="58"/>
                  </a:cubicBezTo>
                  <a:cubicBezTo>
                    <a:pt x="54" y="58"/>
                    <a:pt x="48" y="54"/>
                    <a:pt x="48" y="43"/>
                  </a:cubicBezTo>
                  <a:lnTo>
                    <a:pt x="75" y="43"/>
                  </a:lnTo>
                  <a:close/>
                  <a:moveTo>
                    <a:pt x="7" y="35"/>
                  </a:moveTo>
                  <a:cubicBezTo>
                    <a:pt x="13" y="35"/>
                    <a:pt x="13" y="35"/>
                    <a:pt x="13" y="35"/>
                  </a:cubicBezTo>
                  <a:cubicBezTo>
                    <a:pt x="21" y="35"/>
                    <a:pt x="27" y="38"/>
                    <a:pt x="27" y="46"/>
                  </a:cubicBezTo>
                  <a:cubicBezTo>
                    <a:pt x="27" y="55"/>
                    <a:pt x="21" y="57"/>
                    <a:pt x="13" y="57"/>
                  </a:cubicBezTo>
                  <a:cubicBezTo>
                    <a:pt x="11" y="57"/>
                    <a:pt x="9" y="57"/>
                    <a:pt x="7" y="57"/>
                  </a:cubicBezTo>
                  <a:lnTo>
                    <a:pt x="7" y="35"/>
                  </a:lnTo>
                  <a:close/>
                  <a:moveTo>
                    <a:pt x="7" y="10"/>
                  </a:moveTo>
                  <a:cubicBezTo>
                    <a:pt x="9" y="10"/>
                    <a:pt x="10" y="10"/>
                    <a:pt x="14" y="10"/>
                  </a:cubicBezTo>
                  <a:cubicBezTo>
                    <a:pt x="21" y="10"/>
                    <a:pt x="25" y="13"/>
                    <a:pt x="25" y="19"/>
                  </a:cubicBezTo>
                  <a:cubicBezTo>
                    <a:pt x="25" y="25"/>
                    <a:pt x="21" y="29"/>
                    <a:pt x="14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7" y="10"/>
                  </a:lnTo>
                  <a:close/>
                  <a:moveTo>
                    <a:pt x="0" y="63"/>
                  </a:moveTo>
                  <a:cubicBezTo>
                    <a:pt x="3" y="63"/>
                    <a:pt x="6" y="63"/>
                    <a:pt x="11" y="63"/>
                  </a:cubicBezTo>
                  <a:cubicBezTo>
                    <a:pt x="20" y="63"/>
                    <a:pt x="26" y="62"/>
                    <a:pt x="30" y="58"/>
                  </a:cubicBezTo>
                  <a:cubicBezTo>
                    <a:pt x="33" y="55"/>
                    <a:pt x="35" y="51"/>
                    <a:pt x="35" y="46"/>
                  </a:cubicBezTo>
                  <a:cubicBezTo>
                    <a:pt x="35" y="38"/>
                    <a:pt x="29" y="33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9" y="29"/>
                    <a:pt x="33" y="24"/>
                    <a:pt x="33" y="19"/>
                  </a:cubicBezTo>
                  <a:cubicBezTo>
                    <a:pt x="33" y="14"/>
                    <a:pt x="31" y="11"/>
                    <a:pt x="28" y="8"/>
                  </a:cubicBezTo>
                  <a:cubicBezTo>
                    <a:pt x="25" y="5"/>
                    <a:pt x="20" y="4"/>
                    <a:pt x="13" y="4"/>
                  </a:cubicBezTo>
                  <a:cubicBezTo>
                    <a:pt x="8" y="4"/>
                    <a:pt x="3" y="5"/>
                    <a:pt x="0" y="5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E1A2D2D-D313-4697-B7B5-DEB9CBACE1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273800"/>
              <a:ext cx="2012950" cy="168275"/>
            </a:xfrm>
            <a:custGeom>
              <a:avLst/>
              <a:gdLst>
                <a:gd name="T0" fmla="*/ 1166 w 1179"/>
                <a:gd name="T1" fmla="*/ 17 h 97"/>
                <a:gd name="T2" fmla="*/ 1121 w 1179"/>
                <a:gd name="T3" fmla="*/ 42 h 97"/>
                <a:gd name="T4" fmla="*/ 1170 w 1179"/>
                <a:gd name="T5" fmla="*/ 72 h 97"/>
                <a:gd name="T6" fmla="*/ 1090 w 1179"/>
                <a:gd name="T7" fmla="*/ 0 h 97"/>
                <a:gd name="T8" fmla="*/ 1094 w 1179"/>
                <a:gd name="T9" fmla="*/ 72 h 97"/>
                <a:gd name="T10" fmla="*/ 1046 w 1179"/>
                <a:gd name="T11" fmla="*/ 1 h 97"/>
                <a:gd name="T12" fmla="*/ 1045 w 1179"/>
                <a:gd name="T13" fmla="*/ 64 h 97"/>
                <a:gd name="T14" fmla="*/ 1018 w 1179"/>
                <a:gd name="T15" fmla="*/ 0 h 97"/>
                <a:gd name="T16" fmla="*/ 1022 w 1179"/>
                <a:gd name="T17" fmla="*/ 16 h 97"/>
                <a:gd name="T18" fmla="*/ 998 w 1179"/>
                <a:gd name="T19" fmla="*/ 58 h 97"/>
                <a:gd name="T20" fmla="*/ 954 w 1179"/>
                <a:gd name="T21" fmla="*/ 10 h 97"/>
                <a:gd name="T22" fmla="*/ 951 w 1179"/>
                <a:gd name="T23" fmla="*/ 72 h 97"/>
                <a:gd name="T24" fmla="*/ 891 w 1179"/>
                <a:gd name="T25" fmla="*/ 2 h 97"/>
                <a:gd name="T26" fmla="*/ 938 w 1179"/>
                <a:gd name="T27" fmla="*/ 72 h 97"/>
                <a:gd name="T28" fmla="*/ 835 w 1179"/>
                <a:gd name="T29" fmla="*/ 11 h 97"/>
                <a:gd name="T30" fmla="*/ 873 w 1179"/>
                <a:gd name="T31" fmla="*/ 8 h 97"/>
                <a:gd name="T32" fmla="*/ 820 w 1179"/>
                <a:gd name="T33" fmla="*/ 40 h 97"/>
                <a:gd name="T34" fmla="*/ 799 w 1179"/>
                <a:gd name="T35" fmla="*/ 3 h 97"/>
                <a:gd name="T36" fmla="*/ 787 w 1179"/>
                <a:gd name="T37" fmla="*/ 7 h 97"/>
                <a:gd name="T38" fmla="*/ 756 w 1179"/>
                <a:gd name="T39" fmla="*/ 0 h 97"/>
                <a:gd name="T40" fmla="*/ 761 w 1179"/>
                <a:gd name="T41" fmla="*/ 59 h 97"/>
                <a:gd name="T42" fmla="*/ 746 w 1179"/>
                <a:gd name="T43" fmla="*/ 73 h 97"/>
                <a:gd name="T44" fmla="*/ 666 w 1179"/>
                <a:gd name="T45" fmla="*/ 0 h 97"/>
                <a:gd name="T46" fmla="*/ 638 w 1179"/>
                <a:gd name="T47" fmla="*/ 66 h 97"/>
                <a:gd name="T48" fmla="*/ 658 w 1179"/>
                <a:gd name="T49" fmla="*/ 50 h 97"/>
                <a:gd name="T50" fmla="*/ 693 w 1179"/>
                <a:gd name="T51" fmla="*/ 72 h 97"/>
                <a:gd name="T52" fmla="*/ 591 w 1179"/>
                <a:gd name="T53" fmla="*/ 31 h 97"/>
                <a:gd name="T54" fmla="*/ 559 w 1179"/>
                <a:gd name="T55" fmla="*/ 8 h 97"/>
                <a:gd name="T56" fmla="*/ 599 w 1179"/>
                <a:gd name="T57" fmla="*/ 72 h 97"/>
                <a:gd name="T58" fmla="*/ 511 w 1179"/>
                <a:gd name="T59" fmla="*/ 1 h 97"/>
                <a:gd name="T60" fmla="*/ 529 w 1179"/>
                <a:gd name="T61" fmla="*/ 97 h 97"/>
                <a:gd name="T62" fmla="*/ 503 w 1179"/>
                <a:gd name="T63" fmla="*/ 33 h 97"/>
                <a:gd name="T64" fmla="*/ 427 w 1179"/>
                <a:gd name="T65" fmla="*/ 8 h 97"/>
                <a:gd name="T66" fmla="*/ 444 w 1179"/>
                <a:gd name="T67" fmla="*/ 49 h 97"/>
                <a:gd name="T68" fmla="*/ 427 w 1179"/>
                <a:gd name="T69" fmla="*/ 73 h 97"/>
                <a:gd name="T70" fmla="*/ 459 w 1179"/>
                <a:gd name="T71" fmla="*/ 71 h 97"/>
                <a:gd name="T72" fmla="*/ 392 w 1179"/>
                <a:gd name="T73" fmla="*/ 1 h 97"/>
                <a:gd name="T74" fmla="*/ 410 w 1179"/>
                <a:gd name="T75" fmla="*/ 72 h 97"/>
                <a:gd name="T76" fmla="*/ 333 w 1179"/>
                <a:gd name="T77" fmla="*/ 10 h 97"/>
                <a:gd name="T78" fmla="*/ 380 w 1179"/>
                <a:gd name="T79" fmla="*/ 31 h 97"/>
                <a:gd name="T80" fmla="*/ 304 w 1179"/>
                <a:gd name="T81" fmla="*/ 8 h 97"/>
                <a:gd name="T82" fmla="*/ 322 w 1179"/>
                <a:gd name="T83" fmla="*/ 15 h 97"/>
                <a:gd name="T84" fmla="*/ 275 w 1179"/>
                <a:gd name="T85" fmla="*/ 8 h 97"/>
                <a:gd name="T86" fmla="*/ 293 w 1179"/>
                <a:gd name="T87" fmla="*/ 15 h 97"/>
                <a:gd name="T88" fmla="*/ 245 w 1179"/>
                <a:gd name="T89" fmla="*/ 8 h 97"/>
                <a:gd name="T90" fmla="*/ 263 w 1179"/>
                <a:gd name="T91" fmla="*/ 15 h 97"/>
                <a:gd name="T92" fmla="*/ 171 w 1179"/>
                <a:gd name="T93" fmla="*/ 0 h 97"/>
                <a:gd name="T94" fmla="*/ 192 w 1179"/>
                <a:gd name="T95" fmla="*/ 58 h 97"/>
                <a:gd name="T96" fmla="*/ 140 w 1179"/>
                <a:gd name="T97" fmla="*/ 23 h 97"/>
                <a:gd name="T98" fmla="*/ 118 w 1179"/>
                <a:gd name="T99" fmla="*/ 8 h 97"/>
                <a:gd name="T100" fmla="*/ 140 w 1179"/>
                <a:gd name="T101" fmla="*/ 23 h 97"/>
                <a:gd name="T102" fmla="*/ 67 w 1179"/>
                <a:gd name="T103" fmla="*/ 8 h 97"/>
                <a:gd name="T104" fmla="*/ 84 w 1179"/>
                <a:gd name="T105" fmla="*/ 49 h 97"/>
                <a:gd name="T106" fmla="*/ 67 w 1179"/>
                <a:gd name="T107" fmla="*/ 73 h 97"/>
                <a:gd name="T108" fmla="*/ 99 w 1179"/>
                <a:gd name="T109" fmla="*/ 71 h 97"/>
                <a:gd name="T110" fmla="*/ 38 w 1179"/>
                <a:gd name="T111" fmla="*/ 7 h 97"/>
                <a:gd name="T112" fmla="*/ 38 w 1179"/>
                <a:gd name="T113" fmla="*/ 33 h 97"/>
                <a:gd name="T114" fmla="*/ 56 w 1179"/>
                <a:gd name="T11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9" h="97">
                  <a:moveTo>
                    <a:pt x="1179" y="71"/>
                  </a:moveTo>
                  <a:cubicBezTo>
                    <a:pt x="1175" y="63"/>
                    <a:pt x="1169" y="54"/>
                    <a:pt x="1162" y="45"/>
                  </a:cubicBezTo>
                  <a:cubicBezTo>
                    <a:pt x="1171" y="34"/>
                    <a:pt x="1176" y="23"/>
                    <a:pt x="1176" y="11"/>
                  </a:cubicBezTo>
                  <a:cubicBezTo>
                    <a:pt x="1176" y="0"/>
                    <a:pt x="1176" y="0"/>
                    <a:pt x="1176" y="0"/>
                  </a:cubicBezTo>
                  <a:cubicBezTo>
                    <a:pt x="1166" y="0"/>
                    <a:pt x="1166" y="0"/>
                    <a:pt x="1166" y="0"/>
                  </a:cubicBezTo>
                  <a:cubicBezTo>
                    <a:pt x="1166" y="17"/>
                    <a:pt x="1166" y="17"/>
                    <a:pt x="1166" y="17"/>
                  </a:cubicBezTo>
                  <a:cubicBezTo>
                    <a:pt x="1166" y="25"/>
                    <a:pt x="1164" y="33"/>
                    <a:pt x="1159" y="41"/>
                  </a:cubicBezTo>
                  <a:cubicBezTo>
                    <a:pt x="1144" y="22"/>
                    <a:pt x="1134" y="9"/>
                    <a:pt x="1126" y="0"/>
                  </a:cubicBezTo>
                  <a:cubicBezTo>
                    <a:pt x="1116" y="0"/>
                    <a:pt x="1116" y="0"/>
                    <a:pt x="1116" y="0"/>
                  </a:cubicBezTo>
                  <a:cubicBezTo>
                    <a:pt x="1116" y="2"/>
                    <a:pt x="1116" y="2"/>
                    <a:pt x="1116" y="2"/>
                  </a:cubicBezTo>
                  <a:cubicBezTo>
                    <a:pt x="1124" y="11"/>
                    <a:pt x="1130" y="18"/>
                    <a:pt x="1132" y="21"/>
                  </a:cubicBezTo>
                  <a:cubicBezTo>
                    <a:pt x="1126" y="29"/>
                    <a:pt x="1123" y="36"/>
                    <a:pt x="1121" y="42"/>
                  </a:cubicBezTo>
                  <a:cubicBezTo>
                    <a:pt x="1119" y="46"/>
                    <a:pt x="1119" y="53"/>
                    <a:pt x="1119" y="61"/>
                  </a:cubicBezTo>
                  <a:cubicBezTo>
                    <a:pt x="1119" y="72"/>
                    <a:pt x="1119" y="72"/>
                    <a:pt x="1119" y="72"/>
                  </a:cubicBezTo>
                  <a:cubicBezTo>
                    <a:pt x="1128" y="72"/>
                    <a:pt x="1128" y="72"/>
                    <a:pt x="1128" y="72"/>
                  </a:cubicBezTo>
                  <a:cubicBezTo>
                    <a:pt x="1128" y="57"/>
                    <a:pt x="1128" y="57"/>
                    <a:pt x="1128" y="57"/>
                  </a:cubicBezTo>
                  <a:cubicBezTo>
                    <a:pt x="1128" y="43"/>
                    <a:pt x="1131" y="33"/>
                    <a:pt x="1136" y="25"/>
                  </a:cubicBezTo>
                  <a:cubicBezTo>
                    <a:pt x="1150" y="42"/>
                    <a:pt x="1161" y="58"/>
                    <a:pt x="1170" y="72"/>
                  </a:cubicBezTo>
                  <a:cubicBezTo>
                    <a:pt x="1179" y="72"/>
                    <a:pt x="1179" y="72"/>
                    <a:pt x="1179" y="72"/>
                  </a:cubicBezTo>
                  <a:lnTo>
                    <a:pt x="1179" y="71"/>
                  </a:lnTo>
                  <a:close/>
                  <a:moveTo>
                    <a:pt x="1103" y="15"/>
                  </a:moveTo>
                  <a:cubicBezTo>
                    <a:pt x="1103" y="10"/>
                    <a:pt x="1102" y="6"/>
                    <a:pt x="1099" y="3"/>
                  </a:cubicBezTo>
                  <a:cubicBezTo>
                    <a:pt x="1096" y="1"/>
                    <a:pt x="1094" y="0"/>
                    <a:pt x="1090" y="0"/>
                  </a:cubicBezTo>
                  <a:cubicBezTo>
                    <a:pt x="1090" y="0"/>
                    <a:pt x="1090" y="0"/>
                    <a:pt x="1090" y="0"/>
                  </a:cubicBezTo>
                  <a:cubicBezTo>
                    <a:pt x="1088" y="0"/>
                    <a:pt x="1086" y="0"/>
                    <a:pt x="1085" y="1"/>
                  </a:cubicBezTo>
                  <a:cubicBezTo>
                    <a:pt x="1085" y="8"/>
                    <a:pt x="1085" y="8"/>
                    <a:pt x="1085" y="8"/>
                  </a:cubicBezTo>
                  <a:cubicBezTo>
                    <a:pt x="1085" y="8"/>
                    <a:pt x="1085" y="8"/>
                    <a:pt x="1086" y="7"/>
                  </a:cubicBezTo>
                  <a:cubicBezTo>
                    <a:pt x="1087" y="7"/>
                    <a:pt x="1087" y="7"/>
                    <a:pt x="1087" y="7"/>
                  </a:cubicBezTo>
                  <a:cubicBezTo>
                    <a:pt x="1092" y="7"/>
                    <a:pt x="1094" y="10"/>
                    <a:pt x="1094" y="16"/>
                  </a:cubicBezTo>
                  <a:cubicBezTo>
                    <a:pt x="1094" y="72"/>
                    <a:pt x="1094" y="72"/>
                    <a:pt x="1094" y="72"/>
                  </a:cubicBezTo>
                  <a:cubicBezTo>
                    <a:pt x="1103" y="72"/>
                    <a:pt x="1103" y="72"/>
                    <a:pt x="1103" y="72"/>
                  </a:cubicBezTo>
                  <a:lnTo>
                    <a:pt x="1103" y="15"/>
                  </a:lnTo>
                  <a:close/>
                  <a:moveTo>
                    <a:pt x="1074" y="23"/>
                  </a:moveTo>
                  <a:cubicBezTo>
                    <a:pt x="1074" y="15"/>
                    <a:pt x="1071" y="9"/>
                    <a:pt x="1067" y="5"/>
                  </a:cubicBezTo>
                  <a:cubicBezTo>
                    <a:pt x="1063" y="2"/>
                    <a:pt x="1059" y="0"/>
                    <a:pt x="1053" y="0"/>
                  </a:cubicBezTo>
                  <a:cubicBezTo>
                    <a:pt x="1050" y="0"/>
                    <a:pt x="1048" y="1"/>
                    <a:pt x="1046" y="1"/>
                  </a:cubicBezTo>
                  <a:cubicBezTo>
                    <a:pt x="1046" y="9"/>
                    <a:pt x="1046" y="9"/>
                    <a:pt x="1046" y="9"/>
                  </a:cubicBezTo>
                  <a:cubicBezTo>
                    <a:pt x="1047" y="9"/>
                    <a:pt x="1047" y="9"/>
                    <a:pt x="1047" y="9"/>
                  </a:cubicBezTo>
                  <a:cubicBezTo>
                    <a:pt x="1048" y="8"/>
                    <a:pt x="1050" y="8"/>
                    <a:pt x="1052" y="8"/>
                  </a:cubicBezTo>
                  <a:cubicBezTo>
                    <a:pt x="1060" y="8"/>
                    <a:pt x="1065" y="13"/>
                    <a:pt x="1065" y="24"/>
                  </a:cubicBezTo>
                  <a:cubicBezTo>
                    <a:pt x="1065" y="64"/>
                    <a:pt x="1065" y="64"/>
                    <a:pt x="1065" y="64"/>
                  </a:cubicBezTo>
                  <a:cubicBezTo>
                    <a:pt x="1045" y="64"/>
                    <a:pt x="1045" y="64"/>
                    <a:pt x="1045" y="64"/>
                  </a:cubicBezTo>
                  <a:cubicBezTo>
                    <a:pt x="1045" y="72"/>
                    <a:pt x="1045" y="72"/>
                    <a:pt x="1045" y="72"/>
                  </a:cubicBezTo>
                  <a:cubicBezTo>
                    <a:pt x="1074" y="72"/>
                    <a:pt x="1074" y="72"/>
                    <a:pt x="1074" y="72"/>
                  </a:cubicBezTo>
                  <a:lnTo>
                    <a:pt x="1074" y="23"/>
                  </a:lnTo>
                  <a:close/>
                  <a:moveTo>
                    <a:pt x="1031" y="15"/>
                  </a:moveTo>
                  <a:cubicBezTo>
                    <a:pt x="1031" y="10"/>
                    <a:pt x="1029" y="6"/>
                    <a:pt x="1026" y="3"/>
                  </a:cubicBezTo>
                  <a:cubicBezTo>
                    <a:pt x="1024" y="1"/>
                    <a:pt x="1021" y="0"/>
                    <a:pt x="1018" y="0"/>
                  </a:cubicBezTo>
                  <a:cubicBezTo>
                    <a:pt x="1018" y="0"/>
                    <a:pt x="1018" y="0"/>
                    <a:pt x="1018" y="0"/>
                  </a:cubicBezTo>
                  <a:cubicBezTo>
                    <a:pt x="1015" y="0"/>
                    <a:pt x="1014" y="0"/>
                    <a:pt x="1013" y="1"/>
                  </a:cubicBezTo>
                  <a:cubicBezTo>
                    <a:pt x="1013" y="8"/>
                    <a:pt x="1013" y="8"/>
                    <a:pt x="1013" y="8"/>
                  </a:cubicBezTo>
                  <a:cubicBezTo>
                    <a:pt x="1013" y="8"/>
                    <a:pt x="1013" y="8"/>
                    <a:pt x="1014" y="7"/>
                  </a:cubicBezTo>
                  <a:cubicBezTo>
                    <a:pt x="1014" y="7"/>
                    <a:pt x="1014" y="7"/>
                    <a:pt x="1014" y="7"/>
                  </a:cubicBezTo>
                  <a:cubicBezTo>
                    <a:pt x="1019" y="7"/>
                    <a:pt x="1022" y="10"/>
                    <a:pt x="1022" y="16"/>
                  </a:cubicBezTo>
                  <a:cubicBezTo>
                    <a:pt x="1022" y="40"/>
                    <a:pt x="1022" y="40"/>
                    <a:pt x="1022" y="40"/>
                  </a:cubicBezTo>
                  <a:cubicBezTo>
                    <a:pt x="1031" y="40"/>
                    <a:pt x="1031" y="40"/>
                    <a:pt x="1031" y="40"/>
                  </a:cubicBezTo>
                  <a:lnTo>
                    <a:pt x="1031" y="15"/>
                  </a:lnTo>
                  <a:close/>
                  <a:moveTo>
                    <a:pt x="1007" y="64"/>
                  </a:moveTo>
                  <a:cubicBezTo>
                    <a:pt x="1002" y="64"/>
                    <a:pt x="1002" y="64"/>
                    <a:pt x="1002" y="64"/>
                  </a:cubicBezTo>
                  <a:cubicBezTo>
                    <a:pt x="1000" y="64"/>
                    <a:pt x="998" y="62"/>
                    <a:pt x="998" y="58"/>
                  </a:cubicBezTo>
                  <a:cubicBezTo>
                    <a:pt x="998" y="31"/>
                    <a:pt x="998" y="31"/>
                    <a:pt x="998" y="31"/>
                  </a:cubicBezTo>
                  <a:cubicBezTo>
                    <a:pt x="998" y="21"/>
                    <a:pt x="995" y="13"/>
                    <a:pt x="989" y="7"/>
                  </a:cubicBezTo>
                  <a:cubicBezTo>
                    <a:pt x="983" y="2"/>
                    <a:pt x="977" y="0"/>
                    <a:pt x="968" y="0"/>
                  </a:cubicBezTo>
                  <a:cubicBezTo>
                    <a:pt x="962" y="0"/>
                    <a:pt x="957" y="1"/>
                    <a:pt x="953" y="2"/>
                  </a:cubicBezTo>
                  <a:cubicBezTo>
                    <a:pt x="953" y="10"/>
                    <a:pt x="953" y="10"/>
                    <a:pt x="953" y="10"/>
                  </a:cubicBezTo>
                  <a:cubicBezTo>
                    <a:pt x="954" y="10"/>
                    <a:pt x="954" y="10"/>
                    <a:pt x="954" y="10"/>
                  </a:cubicBezTo>
                  <a:cubicBezTo>
                    <a:pt x="957" y="9"/>
                    <a:pt x="962" y="8"/>
                    <a:pt x="966" y="8"/>
                  </a:cubicBezTo>
                  <a:cubicBezTo>
                    <a:pt x="982" y="8"/>
                    <a:pt x="989" y="16"/>
                    <a:pt x="989" y="33"/>
                  </a:cubicBezTo>
                  <a:cubicBezTo>
                    <a:pt x="989" y="58"/>
                    <a:pt x="989" y="58"/>
                    <a:pt x="989" y="58"/>
                  </a:cubicBezTo>
                  <a:cubicBezTo>
                    <a:pt x="989" y="61"/>
                    <a:pt x="990" y="63"/>
                    <a:pt x="991" y="64"/>
                  </a:cubicBezTo>
                  <a:cubicBezTo>
                    <a:pt x="951" y="64"/>
                    <a:pt x="951" y="64"/>
                    <a:pt x="951" y="64"/>
                  </a:cubicBezTo>
                  <a:cubicBezTo>
                    <a:pt x="951" y="72"/>
                    <a:pt x="951" y="72"/>
                    <a:pt x="951" y="72"/>
                  </a:cubicBezTo>
                  <a:cubicBezTo>
                    <a:pt x="1007" y="72"/>
                    <a:pt x="1007" y="72"/>
                    <a:pt x="1007" y="72"/>
                  </a:cubicBezTo>
                  <a:lnTo>
                    <a:pt x="1007" y="64"/>
                  </a:lnTo>
                  <a:close/>
                  <a:moveTo>
                    <a:pt x="938" y="31"/>
                  </a:moveTo>
                  <a:cubicBezTo>
                    <a:pt x="938" y="20"/>
                    <a:pt x="934" y="12"/>
                    <a:pt x="927" y="7"/>
                  </a:cubicBezTo>
                  <a:cubicBezTo>
                    <a:pt x="922" y="2"/>
                    <a:pt x="915" y="0"/>
                    <a:pt x="906" y="0"/>
                  </a:cubicBezTo>
                  <a:cubicBezTo>
                    <a:pt x="900" y="0"/>
                    <a:pt x="895" y="0"/>
                    <a:pt x="891" y="2"/>
                  </a:cubicBezTo>
                  <a:cubicBezTo>
                    <a:pt x="891" y="10"/>
                    <a:pt x="891" y="10"/>
                    <a:pt x="891" y="10"/>
                  </a:cubicBezTo>
                  <a:cubicBezTo>
                    <a:pt x="892" y="10"/>
                    <a:pt x="892" y="10"/>
                    <a:pt x="892" y="10"/>
                  </a:cubicBezTo>
                  <a:cubicBezTo>
                    <a:pt x="895" y="8"/>
                    <a:pt x="899" y="8"/>
                    <a:pt x="904" y="8"/>
                  </a:cubicBezTo>
                  <a:cubicBezTo>
                    <a:pt x="921" y="8"/>
                    <a:pt x="929" y="16"/>
                    <a:pt x="929" y="33"/>
                  </a:cubicBezTo>
                  <a:cubicBezTo>
                    <a:pt x="929" y="72"/>
                    <a:pt x="929" y="72"/>
                    <a:pt x="929" y="72"/>
                  </a:cubicBezTo>
                  <a:cubicBezTo>
                    <a:pt x="938" y="72"/>
                    <a:pt x="938" y="72"/>
                    <a:pt x="938" y="72"/>
                  </a:cubicBezTo>
                  <a:lnTo>
                    <a:pt x="938" y="31"/>
                  </a:lnTo>
                  <a:close/>
                  <a:moveTo>
                    <a:pt x="867" y="58"/>
                  </a:moveTo>
                  <a:cubicBezTo>
                    <a:pt x="863" y="64"/>
                    <a:pt x="857" y="66"/>
                    <a:pt x="850" y="66"/>
                  </a:cubicBezTo>
                  <a:cubicBezTo>
                    <a:pt x="836" y="66"/>
                    <a:pt x="829" y="57"/>
                    <a:pt x="829" y="40"/>
                  </a:cubicBezTo>
                  <a:cubicBezTo>
                    <a:pt x="829" y="31"/>
                    <a:pt x="830" y="24"/>
                    <a:pt x="831" y="19"/>
                  </a:cubicBezTo>
                  <a:cubicBezTo>
                    <a:pt x="832" y="16"/>
                    <a:pt x="833" y="13"/>
                    <a:pt x="835" y="11"/>
                  </a:cubicBezTo>
                  <a:cubicBezTo>
                    <a:pt x="837" y="9"/>
                    <a:pt x="838" y="8"/>
                    <a:pt x="840" y="8"/>
                  </a:cubicBezTo>
                  <a:cubicBezTo>
                    <a:pt x="850" y="8"/>
                    <a:pt x="850" y="8"/>
                    <a:pt x="850" y="8"/>
                  </a:cubicBezTo>
                  <a:cubicBezTo>
                    <a:pt x="857" y="8"/>
                    <a:pt x="863" y="10"/>
                    <a:pt x="866" y="14"/>
                  </a:cubicBezTo>
                  <a:cubicBezTo>
                    <a:pt x="871" y="19"/>
                    <a:pt x="873" y="26"/>
                    <a:pt x="873" y="37"/>
                  </a:cubicBezTo>
                  <a:cubicBezTo>
                    <a:pt x="873" y="46"/>
                    <a:pt x="871" y="53"/>
                    <a:pt x="867" y="58"/>
                  </a:cubicBezTo>
                  <a:moveTo>
                    <a:pt x="873" y="8"/>
                  </a:moveTo>
                  <a:cubicBezTo>
                    <a:pt x="868" y="3"/>
                    <a:pt x="861" y="0"/>
                    <a:pt x="852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8"/>
                    <a:pt x="818" y="8"/>
                    <a:pt x="818" y="8"/>
                  </a:cubicBezTo>
                  <a:cubicBezTo>
                    <a:pt x="830" y="8"/>
                    <a:pt x="830" y="8"/>
                    <a:pt x="830" y="8"/>
                  </a:cubicBezTo>
                  <a:cubicBezTo>
                    <a:pt x="825" y="13"/>
                    <a:pt x="822" y="20"/>
                    <a:pt x="820" y="29"/>
                  </a:cubicBezTo>
                  <a:cubicBezTo>
                    <a:pt x="820" y="31"/>
                    <a:pt x="820" y="35"/>
                    <a:pt x="820" y="40"/>
                  </a:cubicBezTo>
                  <a:cubicBezTo>
                    <a:pt x="820" y="63"/>
                    <a:pt x="830" y="74"/>
                    <a:pt x="850" y="74"/>
                  </a:cubicBezTo>
                  <a:cubicBezTo>
                    <a:pt x="859" y="74"/>
                    <a:pt x="866" y="70"/>
                    <a:pt x="872" y="64"/>
                  </a:cubicBezTo>
                  <a:cubicBezTo>
                    <a:pt x="879" y="57"/>
                    <a:pt x="882" y="48"/>
                    <a:pt x="882" y="36"/>
                  </a:cubicBezTo>
                  <a:cubicBezTo>
                    <a:pt x="882" y="23"/>
                    <a:pt x="879" y="14"/>
                    <a:pt x="873" y="8"/>
                  </a:cubicBezTo>
                  <a:moveTo>
                    <a:pt x="803" y="15"/>
                  </a:moveTo>
                  <a:cubicBezTo>
                    <a:pt x="803" y="10"/>
                    <a:pt x="801" y="6"/>
                    <a:pt x="799" y="3"/>
                  </a:cubicBezTo>
                  <a:cubicBezTo>
                    <a:pt x="796" y="1"/>
                    <a:pt x="794" y="0"/>
                    <a:pt x="790" y="0"/>
                  </a:cubicBezTo>
                  <a:cubicBezTo>
                    <a:pt x="790" y="0"/>
                    <a:pt x="790" y="0"/>
                    <a:pt x="790" y="0"/>
                  </a:cubicBezTo>
                  <a:cubicBezTo>
                    <a:pt x="787" y="0"/>
                    <a:pt x="786" y="0"/>
                    <a:pt x="785" y="1"/>
                  </a:cubicBezTo>
                  <a:cubicBezTo>
                    <a:pt x="785" y="8"/>
                    <a:pt x="785" y="8"/>
                    <a:pt x="785" y="8"/>
                  </a:cubicBezTo>
                  <a:cubicBezTo>
                    <a:pt x="785" y="8"/>
                    <a:pt x="785" y="8"/>
                    <a:pt x="786" y="7"/>
                  </a:cubicBezTo>
                  <a:cubicBezTo>
                    <a:pt x="787" y="7"/>
                    <a:pt x="787" y="7"/>
                    <a:pt x="787" y="7"/>
                  </a:cubicBezTo>
                  <a:cubicBezTo>
                    <a:pt x="791" y="7"/>
                    <a:pt x="794" y="10"/>
                    <a:pt x="794" y="16"/>
                  </a:cubicBezTo>
                  <a:cubicBezTo>
                    <a:pt x="794" y="40"/>
                    <a:pt x="794" y="40"/>
                    <a:pt x="794" y="40"/>
                  </a:cubicBezTo>
                  <a:cubicBezTo>
                    <a:pt x="803" y="40"/>
                    <a:pt x="803" y="40"/>
                    <a:pt x="803" y="40"/>
                  </a:cubicBezTo>
                  <a:lnTo>
                    <a:pt x="803" y="15"/>
                  </a:lnTo>
                  <a:close/>
                  <a:moveTo>
                    <a:pt x="771" y="9"/>
                  </a:moveTo>
                  <a:cubicBezTo>
                    <a:pt x="767" y="3"/>
                    <a:pt x="762" y="0"/>
                    <a:pt x="756" y="0"/>
                  </a:cubicBezTo>
                  <a:cubicBezTo>
                    <a:pt x="749" y="0"/>
                    <a:pt x="745" y="3"/>
                    <a:pt x="742" y="9"/>
                  </a:cubicBezTo>
                  <a:cubicBezTo>
                    <a:pt x="742" y="18"/>
                    <a:pt x="742" y="18"/>
                    <a:pt x="742" y="18"/>
                  </a:cubicBezTo>
                  <a:cubicBezTo>
                    <a:pt x="743" y="18"/>
                    <a:pt x="743" y="18"/>
                    <a:pt x="743" y="18"/>
                  </a:cubicBezTo>
                  <a:cubicBezTo>
                    <a:pt x="747" y="11"/>
                    <a:pt x="751" y="8"/>
                    <a:pt x="755" y="8"/>
                  </a:cubicBezTo>
                  <a:cubicBezTo>
                    <a:pt x="763" y="8"/>
                    <a:pt x="767" y="17"/>
                    <a:pt x="767" y="35"/>
                  </a:cubicBezTo>
                  <a:cubicBezTo>
                    <a:pt x="767" y="45"/>
                    <a:pt x="765" y="53"/>
                    <a:pt x="761" y="59"/>
                  </a:cubicBezTo>
                  <a:cubicBezTo>
                    <a:pt x="757" y="63"/>
                    <a:pt x="752" y="66"/>
                    <a:pt x="746" y="66"/>
                  </a:cubicBezTo>
                  <a:cubicBezTo>
                    <a:pt x="733" y="66"/>
                    <a:pt x="727" y="57"/>
                    <a:pt x="727" y="39"/>
                  </a:cubicBezTo>
                  <a:cubicBezTo>
                    <a:pt x="727" y="0"/>
                    <a:pt x="727" y="0"/>
                    <a:pt x="727" y="0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18" y="38"/>
                    <a:pt x="718" y="38"/>
                    <a:pt x="718" y="38"/>
                  </a:cubicBezTo>
                  <a:cubicBezTo>
                    <a:pt x="718" y="62"/>
                    <a:pt x="727" y="73"/>
                    <a:pt x="746" y="73"/>
                  </a:cubicBezTo>
                  <a:cubicBezTo>
                    <a:pt x="755" y="73"/>
                    <a:pt x="762" y="70"/>
                    <a:pt x="768" y="63"/>
                  </a:cubicBezTo>
                  <a:cubicBezTo>
                    <a:pt x="774" y="56"/>
                    <a:pt x="777" y="46"/>
                    <a:pt x="777" y="34"/>
                  </a:cubicBezTo>
                  <a:cubicBezTo>
                    <a:pt x="777" y="23"/>
                    <a:pt x="775" y="14"/>
                    <a:pt x="771" y="9"/>
                  </a:cubicBezTo>
                  <a:moveTo>
                    <a:pt x="702" y="31"/>
                  </a:moveTo>
                  <a:cubicBezTo>
                    <a:pt x="702" y="19"/>
                    <a:pt x="698" y="11"/>
                    <a:pt x="691" y="6"/>
                  </a:cubicBezTo>
                  <a:cubicBezTo>
                    <a:pt x="686" y="2"/>
                    <a:pt x="677" y="0"/>
                    <a:pt x="666" y="0"/>
                  </a:cubicBezTo>
                  <a:cubicBezTo>
                    <a:pt x="656" y="0"/>
                    <a:pt x="647" y="1"/>
                    <a:pt x="639" y="2"/>
                  </a:cubicBezTo>
                  <a:cubicBezTo>
                    <a:pt x="639" y="10"/>
                    <a:pt x="639" y="10"/>
                    <a:pt x="639" y="10"/>
                  </a:cubicBezTo>
                  <a:cubicBezTo>
                    <a:pt x="644" y="9"/>
                    <a:pt x="648" y="8"/>
                    <a:pt x="652" y="8"/>
                  </a:cubicBezTo>
                  <a:cubicBezTo>
                    <a:pt x="650" y="12"/>
                    <a:pt x="649" y="17"/>
                    <a:pt x="649" y="21"/>
                  </a:cubicBezTo>
                  <a:cubicBezTo>
                    <a:pt x="649" y="51"/>
                    <a:pt x="649" y="51"/>
                    <a:pt x="649" y="51"/>
                  </a:cubicBezTo>
                  <a:cubicBezTo>
                    <a:pt x="649" y="61"/>
                    <a:pt x="645" y="66"/>
                    <a:pt x="638" y="66"/>
                  </a:cubicBezTo>
                  <a:cubicBezTo>
                    <a:pt x="637" y="66"/>
                    <a:pt x="636" y="65"/>
                    <a:pt x="635" y="64"/>
                  </a:cubicBezTo>
                  <a:cubicBezTo>
                    <a:pt x="634" y="65"/>
                    <a:pt x="634" y="65"/>
                    <a:pt x="634" y="65"/>
                  </a:cubicBezTo>
                  <a:cubicBezTo>
                    <a:pt x="634" y="70"/>
                    <a:pt x="634" y="70"/>
                    <a:pt x="634" y="70"/>
                  </a:cubicBezTo>
                  <a:cubicBezTo>
                    <a:pt x="635" y="72"/>
                    <a:pt x="637" y="73"/>
                    <a:pt x="640" y="73"/>
                  </a:cubicBezTo>
                  <a:cubicBezTo>
                    <a:pt x="645" y="73"/>
                    <a:pt x="649" y="71"/>
                    <a:pt x="652" y="67"/>
                  </a:cubicBezTo>
                  <a:cubicBezTo>
                    <a:pt x="656" y="63"/>
                    <a:pt x="658" y="58"/>
                    <a:pt x="658" y="50"/>
                  </a:cubicBezTo>
                  <a:cubicBezTo>
                    <a:pt x="658" y="10"/>
                    <a:pt x="658" y="10"/>
                    <a:pt x="658" y="10"/>
                  </a:cubicBezTo>
                  <a:cubicBezTo>
                    <a:pt x="658" y="9"/>
                    <a:pt x="658" y="8"/>
                    <a:pt x="659" y="8"/>
                  </a:cubicBezTo>
                  <a:cubicBezTo>
                    <a:pt x="662" y="7"/>
                    <a:pt x="664" y="7"/>
                    <a:pt x="665" y="7"/>
                  </a:cubicBezTo>
                  <a:cubicBezTo>
                    <a:pt x="674" y="7"/>
                    <a:pt x="681" y="9"/>
                    <a:pt x="685" y="12"/>
                  </a:cubicBezTo>
                  <a:cubicBezTo>
                    <a:pt x="690" y="15"/>
                    <a:pt x="693" y="22"/>
                    <a:pt x="693" y="31"/>
                  </a:cubicBezTo>
                  <a:cubicBezTo>
                    <a:pt x="693" y="72"/>
                    <a:pt x="693" y="72"/>
                    <a:pt x="693" y="72"/>
                  </a:cubicBezTo>
                  <a:cubicBezTo>
                    <a:pt x="702" y="72"/>
                    <a:pt x="702" y="72"/>
                    <a:pt x="702" y="72"/>
                  </a:cubicBezTo>
                  <a:lnTo>
                    <a:pt x="702" y="31"/>
                  </a:lnTo>
                  <a:close/>
                  <a:moveTo>
                    <a:pt x="599" y="64"/>
                  </a:moveTo>
                  <a:cubicBezTo>
                    <a:pt x="594" y="64"/>
                    <a:pt x="594" y="64"/>
                    <a:pt x="594" y="64"/>
                  </a:cubicBezTo>
                  <a:cubicBezTo>
                    <a:pt x="592" y="64"/>
                    <a:pt x="591" y="62"/>
                    <a:pt x="591" y="58"/>
                  </a:cubicBezTo>
                  <a:cubicBezTo>
                    <a:pt x="591" y="31"/>
                    <a:pt x="591" y="31"/>
                    <a:pt x="591" y="31"/>
                  </a:cubicBezTo>
                  <a:cubicBezTo>
                    <a:pt x="591" y="21"/>
                    <a:pt x="587" y="13"/>
                    <a:pt x="581" y="7"/>
                  </a:cubicBezTo>
                  <a:cubicBezTo>
                    <a:pt x="576" y="2"/>
                    <a:pt x="569" y="0"/>
                    <a:pt x="560" y="0"/>
                  </a:cubicBezTo>
                  <a:cubicBezTo>
                    <a:pt x="555" y="0"/>
                    <a:pt x="550" y="1"/>
                    <a:pt x="545" y="2"/>
                  </a:cubicBezTo>
                  <a:cubicBezTo>
                    <a:pt x="545" y="10"/>
                    <a:pt x="545" y="10"/>
                    <a:pt x="545" y="10"/>
                  </a:cubicBezTo>
                  <a:cubicBezTo>
                    <a:pt x="546" y="10"/>
                    <a:pt x="546" y="10"/>
                    <a:pt x="546" y="10"/>
                  </a:cubicBezTo>
                  <a:cubicBezTo>
                    <a:pt x="550" y="9"/>
                    <a:pt x="554" y="8"/>
                    <a:pt x="559" y="8"/>
                  </a:cubicBezTo>
                  <a:cubicBezTo>
                    <a:pt x="574" y="8"/>
                    <a:pt x="582" y="16"/>
                    <a:pt x="582" y="33"/>
                  </a:cubicBezTo>
                  <a:cubicBezTo>
                    <a:pt x="582" y="58"/>
                    <a:pt x="582" y="58"/>
                    <a:pt x="582" y="58"/>
                  </a:cubicBezTo>
                  <a:cubicBezTo>
                    <a:pt x="582" y="61"/>
                    <a:pt x="582" y="63"/>
                    <a:pt x="583" y="64"/>
                  </a:cubicBezTo>
                  <a:cubicBezTo>
                    <a:pt x="543" y="64"/>
                    <a:pt x="543" y="64"/>
                    <a:pt x="543" y="64"/>
                  </a:cubicBezTo>
                  <a:cubicBezTo>
                    <a:pt x="543" y="72"/>
                    <a:pt x="543" y="72"/>
                    <a:pt x="543" y="72"/>
                  </a:cubicBezTo>
                  <a:cubicBezTo>
                    <a:pt x="599" y="72"/>
                    <a:pt x="599" y="72"/>
                    <a:pt x="599" y="72"/>
                  </a:cubicBezTo>
                  <a:lnTo>
                    <a:pt x="599" y="64"/>
                  </a:lnTo>
                  <a:close/>
                  <a:moveTo>
                    <a:pt x="529" y="15"/>
                  </a:moveTo>
                  <a:cubicBezTo>
                    <a:pt x="529" y="10"/>
                    <a:pt x="528" y="6"/>
                    <a:pt x="525" y="3"/>
                  </a:cubicBezTo>
                  <a:cubicBezTo>
                    <a:pt x="523" y="1"/>
                    <a:pt x="520" y="0"/>
                    <a:pt x="517" y="0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514" y="0"/>
                    <a:pt x="512" y="0"/>
                    <a:pt x="511" y="1"/>
                  </a:cubicBezTo>
                  <a:cubicBezTo>
                    <a:pt x="511" y="8"/>
                    <a:pt x="511" y="8"/>
                    <a:pt x="511" y="8"/>
                  </a:cubicBezTo>
                  <a:cubicBezTo>
                    <a:pt x="512" y="8"/>
                    <a:pt x="512" y="8"/>
                    <a:pt x="512" y="7"/>
                  </a:cubicBezTo>
                  <a:cubicBezTo>
                    <a:pt x="513" y="7"/>
                    <a:pt x="513" y="7"/>
                    <a:pt x="513" y="7"/>
                  </a:cubicBezTo>
                  <a:cubicBezTo>
                    <a:pt x="518" y="7"/>
                    <a:pt x="520" y="10"/>
                    <a:pt x="520" y="16"/>
                  </a:cubicBezTo>
                  <a:cubicBezTo>
                    <a:pt x="520" y="97"/>
                    <a:pt x="520" y="97"/>
                    <a:pt x="520" y="97"/>
                  </a:cubicBezTo>
                  <a:cubicBezTo>
                    <a:pt x="529" y="97"/>
                    <a:pt x="529" y="97"/>
                    <a:pt x="529" y="97"/>
                  </a:cubicBezTo>
                  <a:lnTo>
                    <a:pt x="529" y="15"/>
                  </a:lnTo>
                  <a:close/>
                  <a:moveTo>
                    <a:pt x="503" y="33"/>
                  </a:moveTo>
                  <a:cubicBezTo>
                    <a:pt x="470" y="33"/>
                    <a:pt x="470" y="33"/>
                    <a:pt x="470" y="33"/>
                  </a:cubicBezTo>
                  <a:cubicBezTo>
                    <a:pt x="470" y="40"/>
                    <a:pt x="470" y="40"/>
                    <a:pt x="470" y="40"/>
                  </a:cubicBezTo>
                  <a:cubicBezTo>
                    <a:pt x="503" y="40"/>
                    <a:pt x="503" y="40"/>
                    <a:pt x="503" y="40"/>
                  </a:cubicBezTo>
                  <a:lnTo>
                    <a:pt x="503" y="33"/>
                  </a:lnTo>
                  <a:close/>
                  <a:moveTo>
                    <a:pt x="456" y="46"/>
                  </a:moveTo>
                  <a:cubicBezTo>
                    <a:pt x="456" y="26"/>
                    <a:pt x="456" y="26"/>
                    <a:pt x="456" y="26"/>
                  </a:cubicBezTo>
                  <a:cubicBezTo>
                    <a:pt x="456" y="18"/>
                    <a:pt x="454" y="11"/>
                    <a:pt x="450" y="6"/>
                  </a:cubicBezTo>
                  <a:cubicBezTo>
                    <a:pt x="446" y="2"/>
                    <a:pt x="440" y="0"/>
                    <a:pt x="434" y="0"/>
                  </a:cubicBezTo>
                  <a:cubicBezTo>
                    <a:pt x="431" y="0"/>
                    <a:pt x="429" y="0"/>
                    <a:pt x="427" y="1"/>
                  </a:cubicBezTo>
                  <a:cubicBezTo>
                    <a:pt x="427" y="8"/>
                    <a:pt x="427" y="8"/>
                    <a:pt x="427" y="8"/>
                  </a:cubicBezTo>
                  <a:cubicBezTo>
                    <a:pt x="428" y="8"/>
                    <a:pt x="428" y="8"/>
                    <a:pt x="428" y="8"/>
                  </a:cubicBezTo>
                  <a:cubicBezTo>
                    <a:pt x="429" y="8"/>
                    <a:pt x="430" y="8"/>
                    <a:pt x="432" y="8"/>
                  </a:cubicBezTo>
                  <a:cubicBezTo>
                    <a:pt x="437" y="8"/>
                    <a:pt x="441" y="9"/>
                    <a:pt x="444" y="13"/>
                  </a:cubicBezTo>
                  <a:cubicBezTo>
                    <a:pt x="446" y="16"/>
                    <a:pt x="448" y="21"/>
                    <a:pt x="448" y="28"/>
                  </a:cubicBezTo>
                  <a:cubicBezTo>
                    <a:pt x="448" y="29"/>
                    <a:pt x="448" y="29"/>
                    <a:pt x="448" y="29"/>
                  </a:cubicBezTo>
                  <a:cubicBezTo>
                    <a:pt x="448" y="36"/>
                    <a:pt x="446" y="43"/>
                    <a:pt x="444" y="49"/>
                  </a:cubicBezTo>
                  <a:cubicBezTo>
                    <a:pt x="442" y="54"/>
                    <a:pt x="439" y="58"/>
                    <a:pt x="436" y="61"/>
                  </a:cubicBezTo>
                  <a:cubicBezTo>
                    <a:pt x="433" y="63"/>
                    <a:pt x="430" y="65"/>
                    <a:pt x="428" y="65"/>
                  </a:cubicBezTo>
                  <a:cubicBezTo>
                    <a:pt x="426" y="65"/>
                    <a:pt x="424" y="64"/>
                    <a:pt x="422" y="63"/>
                  </a:cubicBezTo>
                  <a:cubicBezTo>
                    <a:pt x="421" y="63"/>
                    <a:pt x="421" y="63"/>
                    <a:pt x="421" y="63"/>
                  </a:cubicBezTo>
                  <a:cubicBezTo>
                    <a:pt x="421" y="71"/>
                    <a:pt x="421" y="71"/>
                    <a:pt x="421" y="71"/>
                  </a:cubicBezTo>
                  <a:cubicBezTo>
                    <a:pt x="423" y="73"/>
                    <a:pt x="425" y="73"/>
                    <a:pt x="427" y="73"/>
                  </a:cubicBezTo>
                  <a:cubicBezTo>
                    <a:pt x="436" y="73"/>
                    <a:pt x="442" y="67"/>
                    <a:pt x="447" y="53"/>
                  </a:cubicBezTo>
                  <a:cubicBezTo>
                    <a:pt x="447" y="53"/>
                    <a:pt x="447" y="52"/>
                    <a:pt x="448" y="52"/>
                  </a:cubicBezTo>
                  <a:cubicBezTo>
                    <a:pt x="448" y="52"/>
                    <a:pt x="448" y="53"/>
                    <a:pt x="449" y="53"/>
                  </a:cubicBezTo>
                  <a:cubicBezTo>
                    <a:pt x="449" y="61"/>
                    <a:pt x="450" y="68"/>
                    <a:pt x="451" y="72"/>
                  </a:cubicBezTo>
                  <a:cubicBezTo>
                    <a:pt x="459" y="72"/>
                    <a:pt x="459" y="72"/>
                    <a:pt x="459" y="72"/>
                  </a:cubicBezTo>
                  <a:cubicBezTo>
                    <a:pt x="459" y="71"/>
                    <a:pt x="459" y="71"/>
                    <a:pt x="459" y="71"/>
                  </a:cubicBezTo>
                  <a:cubicBezTo>
                    <a:pt x="457" y="63"/>
                    <a:pt x="456" y="55"/>
                    <a:pt x="456" y="46"/>
                  </a:cubicBezTo>
                  <a:moveTo>
                    <a:pt x="410" y="15"/>
                  </a:moveTo>
                  <a:cubicBezTo>
                    <a:pt x="410" y="10"/>
                    <a:pt x="408" y="6"/>
                    <a:pt x="406" y="3"/>
                  </a:cubicBezTo>
                  <a:cubicBezTo>
                    <a:pt x="403" y="1"/>
                    <a:pt x="400" y="0"/>
                    <a:pt x="397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94" y="0"/>
                    <a:pt x="393" y="0"/>
                    <a:pt x="392" y="1"/>
                  </a:cubicBezTo>
                  <a:cubicBezTo>
                    <a:pt x="392" y="8"/>
                    <a:pt x="392" y="8"/>
                    <a:pt x="392" y="8"/>
                  </a:cubicBezTo>
                  <a:cubicBezTo>
                    <a:pt x="392" y="8"/>
                    <a:pt x="392" y="8"/>
                    <a:pt x="393" y="7"/>
                  </a:cubicBezTo>
                  <a:cubicBezTo>
                    <a:pt x="394" y="7"/>
                    <a:pt x="394" y="7"/>
                    <a:pt x="394" y="7"/>
                  </a:cubicBezTo>
                  <a:cubicBezTo>
                    <a:pt x="398" y="7"/>
                    <a:pt x="401" y="10"/>
                    <a:pt x="401" y="16"/>
                  </a:cubicBezTo>
                  <a:cubicBezTo>
                    <a:pt x="401" y="72"/>
                    <a:pt x="401" y="72"/>
                    <a:pt x="401" y="72"/>
                  </a:cubicBezTo>
                  <a:cubicBezTo>
                    <a:pt x="410" y="72"/>
                    <a:pt x="410" y="72"/>
                    <a:pt x="410" y="72"/>
                  </a:cubicBezTo>
                  <a:lnTo>
                    <a:pt x="410" y="15"/>
                  </a:lnTo>
                  <a:close/>
                  <a:moveTo>
                    <a:pt x="380" y="31"/>
                  </a:moveTo>
                  <a:cubicBezTo>
                    <a:pt x="380" y="20"/>
                    <a:pt x="377" y="12"/>
                    <a:pt x="370" y="7"/>
                  </a:cubicBezTo>
                  <a:cubicBezTo>
                    <a:pt x="364" y="2"/>
                    <a:pt x="357" y="0"/>
                    <a:pt x="348" y="0"/>
                  </a:cubicBezTo>
                  <a:cubicBezTo>
                    <a:pt x="342" y="0"/>
                    <a:pt x="337" y="0"/>
                    <a:pt x="333" y="2"/>
                  </a:cubicBezTo>
                  <a:cubicBezTo>
                    <a:pt x="333" y="10"/>
                    <a:pt x="333" y="10"/>
                    <a:pt x="333" y="10"/>
                  </a:cubicBezTo>
                  <a:cubicBezTo>
                    <a:pt x="334" y="10"/>
                    <a:pt x="334" y="10"/>
                    <a:pt x="334" y="10"/>
                  </a:cubicBezTo>
                  <a:cubicBezTo>
                    <a:pt x="337" y="8"/>
                    <a:pt x="342" y="8"/>
                    <a:pt x="347" y="8"/>
                  </a:cubicBezTo>
                  <a:cubicBezTo>
                    <a:pt x="363" y="8"/>
                    <a:pt x="371" y="16"/>
                    <a:pt x="371" y="33"/>
                  </a:cubicBezTo>
                  <a:cubicBezTo>
                    <a:pt x="371" y="72"/>
                    <a:pt x="371" y="72"/>
                    <a:pt x="371" y="72"/>
                  </a:cubicBezTo>
                  <a:cubicBezTo>
                    <a:pt x="380" y="72"/>
                    <a:pt x="380" y="72"/>
                    <a:pt x="380" y="72"/>
                  </a:cubicBezTo>
                  <a:lnTo>
                    <a:pt x="380" y="31"/>
                  </a:lnTo>
                  <a:close/>
                  <a:moveTo>
                    <a:pt x="322" y="15"/>
                  </a:moveTo>
                  <a:cubicBezTo>
                    <a:pt x="322" y="10"/>
                    <a:pt x="321" y="6"/>
                    <a:pt x="318" y="3"/>
                  </a:cubicBezTo>
                  <a:cubicBezTo>
                    <a:pt x="316" y="1"/>
                    <a:pt x="313" y="0"/>
                    <a:pt x="310" y="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07" y="0"/>
                    <a:pt x="305" y="0"/>
                    <a:pt x="304" y="1"/>
                  </a:cubicBezTo>
                  <a:cubicBezTo>
                    <a:pt x="304" y="8"/>
                    <a:pt x="304" y="8"/>
                    <a:pt x="304" y="8"/>
                  </a:cubicBezTo>
                  <a:cubicBezTo>
                    <a:pt x="305" y="8"/>
                    <a:pt x="305" y="8"/>
                    <a:pt x="305" y="7"/>
                  </a:cubicBezTo>
                  <a:cubicBezTo>
                    <a:pt x="306" y="7"/>
                    <a:pt x="306" y="7"/>
                    <a:pt x="306" y="7"/>
                  </a:cubicBezTo>
                  <a:cubicBezTo>
                    <a:pt x="311" y="7"/>
                    <a:pt x="313" y="10"/>
                    <a:pt x="313" y="16"/>
                  </a:cubicBezTo>
                  <a:cubicBezTo>
                    <a:pt x="313" y="40"/>
                    <a:pt x="313" y="40"/>
                    <a:pt x="313" y="40"/>
                  </a:cubicBezTo>
                  <a:cubicBezTo>
                    <a:pt x="322" y="40"/>
                    <a:pt x="322" y="40"/>
                    <a:pt x="322" y="40"/>
                  </a:cubicBezTo>
                  <a:lnTo>
                    <a:pt x="322" y="15"/>
                  </a:lnTo>
                  <a:close/>
                  <a:moveTo>
                    <a:pt x="293" y="15"/>
                  </a:moveTo>
                  <a:cubicBezTo>
                    <a:pt x="293" y="10"/>
                    <a:pt x="291" y="6"/>
                    <a:pt x="289" y="3"/>
                  </a:cubicBezTo>
                  <a:cubicBezTo>
                    <a:pt x="286" y="1"/>
                    <a:pt x="283" y="0"/>
                    <a:pt x="28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77" y="0"/>
                    <a:pt x="276" y="0"/>
                    <a:pt x="275" y="1"/>
                  </a:cubicBezTo>
                  <a:cubicBezTo>
                    <a:pt x="275" y="8"/>
                    <a:pt x="275" y="8"/>
                    <a:pt x="275" y="8"/>
                  </a:cubicBezTo>
                  <a:cubicBezTo>
                    <a:pt x="275" y="8"/>
                    <a:pt x="275" y="8"/>
                    <a:pt x="276" y="7"/>
                  </a:cubicBezTo>
                  <a:cubicBezTo>
                    <a:pt x="277" y="7"/>
                    <a:pt x="277" y="7"/>
                    <a:pt x="277" y="7"/>
                  </a:cubicBezTo>
                  <a:cubicBezTo>
                    <a:pt x="281" y="7"/>
                    <a:pt x="284" y="10"/>
                    <a:pt x="284" y="16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93" y="72"/>
                    <a:pt x="293" y="72"/>
                    <a:pt x="293" y="72"/>
                  </a:cubicBezTo>
                  <a:lnTo>
                    <a:pt x="293" y="15"/>
                  </a:lnTo>
                  <a:close/>
                  <a:moveTo>
                    <a:pt x="263" y="15"/>
                  </a:moveTo>
                  <a:cubicBezTo>
                    <a:pt x="263" y="10"/>
                    <a:pt x="261" y="6"/>
                    <a:pt x="258" y="3"/>
                  </a:cubicBezTo>
                  <a:cubicBezTo>
                    <a:pt x="256" y="1"/>
                    <a:pt x="25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47" y="0"/>
                    <a:pt x="246" y="0"/>
                    <a:pt x="245" y="1"/>
                  </a:cubicBezTo>
                  <a:cubicBezTo>
                    <a:pt x="245" y="8"/>
                    <a:pt x="245" y="8"/>
                    <a:pt x="245" y="8"/>
                  </a:cubicBezTo>
                  <a:cubicBezTo>
                    <a:pt x="245" y="8"/>
                    <a:pt x="245" y="8"/>
                    <a:pt x="246" y="7"/>
                  </a:cubicBezTo>
                  <a:cubicBezTo>
                    <a:pt x="246" y="7"/>
                    <a:pt x="246" y="7"/>
                    <a:pt x="246" y="7"/>
                  </a:cubicBezTo>
                  <a:cubicBezTo>
                    <a:pt x="251" y="7"/>
                    <a:pt x="254" y="10"/>
                    <a:pt x="254" y="16"/>
                  </a:cubicBezTo>
                  <a:cubicBezTo>
                    <a:pt x="254" y="97"/>
                    <a:pt x="254" y="97"/>
                    <a:pt x="254" y="97"/>
                  </a:cubicBezTo>
                  <a:cubicBezTo>
                    <a:pt x="263" y="97"/>
                    <a:pt x="263" y="97"/>
                    <a:pt x="263" y="97"/>
                  </a:cubicBezTo>
                  <a:lnTo>
                    <a:pt x="263" y="15"/>
                  </a:lnTo>
                  <a:close/>
                  <a:moveTo>
                    <a:pt x="210" y="64"/>
                  </a:moveTo>
                  <a:cubicBezTo>
                    <a:pt x="205" y="64"/>
                    <a:pt x="205" y="64"/>
                    <a:pt x="205" y="64"/>
                  </a:cubicBezTo>
                  <a:cubicBezTo>
                    <a:pt x="202" y="64"/>
                    <a:pt x="201" y="62"/>
                    <a:pt x="201" y="58"/>
                  </a:cubicBezTo>
                  <a:cubicBezTo>
                    <a:pt x="201" y="31"/>
                    <a:pt x="201" y="31"/>
                    <a:pt x="201" y="31"/>
                  </a:cubicBezTo>
                  <a:cubicBezTo>
                    <a:pt x="201" y="21"/>
                    <a:pt x="198" y="13"/>
                    <a:pt x="191" y="7"/>
                  </a:cubicBezTo>
                  <a:cubicBezTo>
                    <a:pt x="186" y="2"/>
                    <a:pt x="179" y="0"/>
                    <a:pt x="171" y="0"/>
                  </a:cubicBezTo>
                  <a:cubicBezTo>
                    <a:pt x="165" y="0"/>
                    <a:pt x="160" y="1"/>
                    <a:pt x="156" y="2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60" y="9"/>
                    <a:pt x="164" y="8"/>
                    <a:pt x="169" y="8"/>
                  </a:cubicBezTo>
                  <a:cubicBezTo>
                    <a:pt x="184" y="8"/>
                    <a:pt x="192" y="16"/>
                    <a:pt x="192" y="33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2" y="61"/>
                    <a:pt x="192" y="63"/>
                    <a:pt x="193" y="64"/>
                  </a:cubicBezTo>
                  <a:cubicBezTo>
                    <a:pt x="153" y="64"/>
                    <a:pt x="153" y="64"/>
                    <a:pt x="153" y="64"/>
                  </a:cubicBezTo>
                  <a:cubicBezTo>
                    <a:pt x="153" y="72"/>
                    <a:pt x="153" y="72"/>
                    <a:pt x="153" y="72"/>
                  </a:cubicBezTo>
                  <a:cubicBezTo>
                    <a:pt x="210" y="72"/>
                    <a:pt x="210" y="72"/>
                    <a:pt x="210" y="72"/>
                  </a:cubicBezTo>
                  <a:lnTo>
                    <a:pt x="210" y="64"/>
                  </a:lnTo>
                  <a:close/>
                  <a:moveTo>
                    <a:pt x="140" y="23"/>
                  </a:moveTo>
                  <a:cubicBezTo>
                    <a:pt x="140" y="15"/>
                    <a:pt x="138" y="9"/>
                    <a:pt x="134" y="5"/>
                  </a:cubicBezTo>
                  <a:cubicBezTo>
                    <a:pt x="130" y="2"/>
                    <a:pt x="125" y="0"/>
                    <a:pt x="120" y="0"/>
                  </a:cubicBezTo>
                  <a:cubicBezTo>
                    <a:pt x="117" y="0"/>
                    <a:pt x="114" y="1"/>
                    <a:pt x="113" y="1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5" y="8"/>
                    <a:pt x="117" y="8"/>
                    <a:pt x="118" y="8"/>
                  </a:cubicBezTo>
                  <a:cubicBezTo>
                    <a:pt x="127" y="8"/>
                    <a:pt x="131" y="13"/>
                    <a:pt x="131" y="24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40" y="72"/>
                    <a:pt x="140" y="72"/>
                    <a:pt x="140" y="72"/>
                  </a:cubicBezTo>
                  <a:lnTo>
                    <a:pt x="140" y="23"/>
                  </a:lnTo>
                  <a:close/>
                  <a:moveTo>
                    <a:pt x="96" y="4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18"/>
                    <a:pt x="94" y="11"/>
                    <a:pt x="90" y="6"/>
                  </a:cubicBezTo>
                  <a:cubicBezTo>
                    <a:pt x="86" y="2"/>
                    <a:pt x="81" y="0"/>
                    <a:pt x="74" y="0"/>
                  </a:cubicBezTo>
                  <a:cubicBezTo>
                    <a:pt x="71" y="0"/>
                    <a:pt x="69" y="0"/>
                    <a:pt x="67" y="1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9" y="8"/>
                    <a:pt x="71" y="8"/>
                    <a:pt x="73" y="8"/>
                  </a:cubicBezTo>
                  <a:cubicBezTo>
                    <a:pt x="77" y="8"/>
                    <a:pt x="81" y="9"/>
                    <a:pt x="84" y="13"/>
                  </a:cubicBezTo>
                  <a:cubicBezTo>
                    <a:pt x="86" y="16"/>
                    <a:pt x="88" y="21"/>
                    <a:pt x="88" y="28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36"/>
                    <a:pt x="87" y="43"/>
                    <a:pt x="84" y="49"/>
                  </a:cubicBezTo>
                  <a:cubicBezTo>
                    <a:pt x="82" y="54"/>
                    <a:pt x="79" y="58"/>
                    <a:pt x="76" y="61"/>
                  </a:cubicBezTo>
                  <a:cubicBezTo>
                    <a:pt x="73" y="63"/>
                    <a:pt x="70" y="65"/>
                    <a:pt x="68" y="65"/>
                  </a:cubicBezTo>
                  <a:cubicBezTo>
                    <a:pt x="66" y="65"/>
                    <a:pt x="64" y="64"/>
                    <a:pt x="62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3" y="73"/>
                    <a:pt x="65" y="73"/>
                    <a:pt x="67" y="73"/>
                  </a:cubicBezTo>
                  <a:cubicBezTo>
                    <a:pt x="76" y="73"/>
                    <a:pt x="82" y="67"/>
                    <a:pt x="87" y="53"/>
                  </a:cubicBezTo>
                  <a:cubicBezTo>
                    <a:pt x="87" y="53"/>
                    <a:pt x="87" y="52"/>
                    <a:pt x="88" y="52"/>
                  </a:cubicBezTo>
                  <a:cubicBezTo>
                    <a:pt x="88" y="52"/>
                    <a:pt x="89" y="53"/>
                    <a:pt x="89" y="53"/>
                  </a:cubicBezTo>
                  <a:cubicBezTo>
                    <a:pt x="89" y="61"/>
                    <a:pt x="90" y="68"/>
                    <a:pt x="91" y="72"/>
                  </a:cubicBezTo>
                  <a:cubicBezTo>
                    <a:pt x="99" y="72"/>
                    <a:pt x="99" y="72"/>
                    <a:pt x="99" y="72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97" y="63"/>
                    <a:pt x="96" y="55"/>
                    <a:pt x="96" y="46"/>
                  </a:cubicBezTo>
                  <a:moveTo>
                    <a:pt x="56" y="64"/>
                  </a:moveTo>
                  <a:cubicBezTo>
                    <a:pt x="51" y="64"/>
                    <a:pt x="51" y="64"/>
                    <a:pt x="51" y="64"/>
                  </a:cubicBezTo>
                  <a:cubicBezTo>
                    <a:pt x="48" y="64"/>
                    <a:pt x="47" y="62"/>
                    <a:pt x="47" y="58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21"/>
                    <a:pt x="44" y="13"/>
                    <a:pt x="38" y="7"/>
                  </a:cubicBezTo>
                  <a:cubicBezTo>
                    <a:pt x="32" y="2"/>
                    <a:pt x="25" y="0"/>
                    <a:pt x="17" y="0"/>
                  </a:cubicBezTo>
                  <a:cubicBezTo>
                    <a:pt x="11" y="0"/>
                    <a:pt x="6" y="1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6" y="9"/>
                    <a:pt x="10" y="8"/>
                    <a:pt x="15" y="8"/>
                  </a:cubicBezTo>
                  <a:cubicBezTo>
                    <a:pt x="31" y="8"/>
                    <a:pt x="38" y="16"/>
                    <a:pt x="38" y="33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61"/>
                    <a:pt x="39" y="63"/>
                    <a:pt x="4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6" y="72"/>
                    <a:pt x="56" y="72"/>
                    <a:pt x="56" y="72"/>
                  </a:cubicBezTo>
                  <a:lnTo>
                    <a:pt x="56" y="6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2FE2104-1613-4965-A4ED-53BA3581DE51}"/>
                </a:ext>
              </a:extLst>
            </p:cNvPr>
            <p:cNvGrpSpPr/>
            <p:nvPr userDrawn="1"/>
          </p:nvGrpSpPr>
          <p:grpSpPr>
            <a:xfrm>
              <a:off x="2530476" y="6227763"/>
              <a:ext cx="412750" cy="417513"/>
              <a:chOff x="2530476" y="6227763"/>
              <a:chExt cx="412750" cy="417513"/>
            </a:xfrm>
          </p:grpSpPr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2DA2F4A4-B81B-4574-A4A2-E8A6B075D0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530476" y="6227763"/>
                <a:ext cx="412750" cy="4175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38E14E4-183C-4888-A492-992EADB6EE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752726" y="6480175"/>
                <a:ext cx="65088" cy="96838"/>
              </a:xfrm>
              <a:custGeom>
                <a:avLst/>
                <a:gdLst>
                  <a:gd name="T0" fmla="*/ 38 w 38"/>
                  <a:gd name="T1" fmla="*/ 56 h 56"/>
                  <a:gd name="T2" fmla="*/ 32 w 38"/>
                  <a:gd name="T3" fmla="*/ 7 h 56"/>
                  <a:gd name="T4" fmla="*/ 18 w 38"/>
                  <a:gd name="T5" fmla="*/ 0 h 56"/>
                  <a:gd name="T6" fmla="*/ 11 w 38"/>
                  <a:gd name="T7" fmla="*/ 56 h 56"/>
                  <a:gd name="T8" fmla="*/ 38 w 3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56">
                    <a:moveTo>
                      <a:pt x="38" y="56"/>
                    </a:moveTo>
                    <a:cubicBezTo>
                      <a:pt x="18" y="45"/>
                      <a:pt x="20" y="24"/>
                      <a:pt x="32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" y="12"/>
                      <a:pt x="0" y="41"/>
                      <a:pt x="11" y="56"/>
                    </a:cubicBezTo>
                    <a:lnTo>
                      <a:pt x="38" y="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EAA81855-0880-4F78-93BF-6157E0101C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576513" y="6284913"/>
                <a:ext cx="238125" cy="292100"/>
              </a:xfrm>
              <a:custGeom>
                <a:avLst/>
                <a:gdLst>
                  <a:gd name="T0" fmla="*/ 81 w 140"/>
                  <a:gd name="T1" fmla="*/ 169 h 169"/>
                  <a:gd name="T2" fmla="*/ 107 w 140"/>
                  <a:gd name="T3" fmla="*/ 169 h 169"/>
                  <a:gd name="T4" fmla="*/ 107 w 140"/>
                  <a:gd name="T5" fmla="*/ 124 h 169"/>
                  <a:gd name="T6" fmla="*/ 139 w 140"/>
                  <a:gd name="T7" fmla="*/ 73 h 169"/>
                  <a:gd name="T8" fmla="*/ 83 w 140"/>
                  <a:gd name="T9" fmla="*/ 0 h 169"/>
                  <a:gd name="T10" fmla="*/ 80 w 140"/>
                  <a:gd name="T11" fmla="*/ 119 h 169"/>
                  <a:gd name="T12" fmla="*/ 85 w 140"/>
                  <a:gd name="T13" fmla="*/ 109 h 169"/>
                  <a:gd name="T14" fmla="*/ 90 w 140"/>
                  <a:gd name="T15" fmla="*/ 101 h 169"/>
                  <a:gd name="T16" fmla="*/ 91 w 140"/>
                  <a:gd name="T17" fmla="*/ 13 h 169"/>
                  <a:gd name="T18" fmla="*/ 119 w 140"/>
                  <a:gd name="T19" fmla="*/ 71 h 169"/>
                  <a:gd name="T20" fmla="*/ 91 w 140"/>
                  <a:gd name="T21" fmla="*/ 111 h 169"/>
                  <a:gd name="T22" fmla="*/ 81 w 140"/>
                  <a:gd name="T23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69">
                    <a:moveTo>
                      <a:pt x="81" y="169"/>
                    </a:moveTo>
                    <a:cubicBezTo>
                      <a:pt x="107" y="169"/>
                      <a:pt x="107" y="169"/>
                      <a:pt x="107" y="169"/>
                    </a:cubicBezTo>
                    <a:cubicBezTo>
                      <a:pt x="100" y="156"/>
                      <a:pt x="101" y="138"/>
                      <a:pt x="107" y="124"/>
                    </a:cubicBezTo>
                    <a:cubicBezTo>
                      <a:pt x="115" y="106"/>
                      <a:pt x="140" y="96"/>
                      <a:pt x="139" y="73"/>
                    </a:cubicBezTo>
                    <a:cubicBezTo>
                      <a:pt x="138" y="43"/>
                      <a:pt x="108" y="13"/>
                      <a:pt x="83" y="0"/>
                    </a:cubicBezTo>
                    <a:cubicBezTo>
                      <a:pt x="101" y="35"/>
                      <a:pt x="0" y="78"/>
                      <a:pt x="80" y="119"/>
                    </a:cubicBezTo>
                    <a:cubicBezTo>
                      <a:pt x="80" y="119"/>
                      <a:pt x="83" y="113"/>
                      <a:pt x="85" y="109"/>
                    </a:cubicBezTo>
                    <a:cubicBezTo>
                      <a:pt x="86" y="106"/>
                      <a:pt x="90" y="101"/>
                      <a:pt x="90" y="101"/>
                    </a:cubicBezTo>
                    <a:cubicBezTo>
                      <a:pt x="42" y="78"/>
                      <a:pt x="95" y="47"/>
                      <a:pt x="91" y="13"/>
                    </a:cubicBezTo>
                    <a:cubicBezTo>
                      <a:pt x="103" y="26"/>
                      <a:pt x="121" y="53"/>
                      <a:pt x="119" y="71"/>
                    </a:cubicBezTo>
                    <a:cubicBezTo>
                      <a:pt x="117" y="89"/>
                      <a:pt x="100" y="97"/>
                      <a:pt x="91" y="111"/>
                    </a:cubicBezTo>
                    <a:cubicBezTo>
                      <a:pt x="81" y="124"/>
                      <a:pt x="80" y="149"/>
                      <a:pt x="81" y="16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278EDA77-DC9D-4BB9-9531-646D410426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52713" y="6473825"/>
                <a:ext cx="57150" cy="103188"/>
              </a:xfrm>
              <a:custGeom>
                <a:avLst/>
                <a:gdLst>
                  <a:gd name="T0" fmla="*/ 33 w 33"/>
                  <a:gd name="T1" fmla="*/ 15 h 59"/>
                  <a:gd name="T2" fmla="*/ 23 w 33"/>
                  <a:gd name="T3" fmla="*/ 9 h 59"/>
                  <a:gd name="T4" fmla="*/ 10 w 33"/>
                  <a:gd name="T5" fmla="*/ 0 h 59"/>
                  <a:gd name="T6" fmla="*/ 0 w 33"/>
                  <a:gd name="T7" fmla="*/ 59 h 59"/>
                  <a:gd name="T8" fmla="*/ 30 w 33"/>
                  <a:gd name="T9" fmla="*/ 59 h 59"/>
                  <a:gd name="T10" fmla="*/ 33 w 33"/>
                  <a:gd name="T11" fmla="*/ 1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59">
                    <a:moveTo>
                      <a:pt x="33" y="15"/>
                    </a:moveTo>
                    <a:cubicBezTo>
                      <a:pt x="33" y="15"/>
                      <a:pt x="27" y="12"/>
                      <a:pt x="23" y="9"/>
                    </a:cubicBezTo>
                    <a:cubicBezTo>
                      <a:pt x="18" y="6"/>
                      <a:pt x="10" y="0"/>
                      <a:pt x="10" y="0"/>
                    </a:cubicBezTo>
                    <a:cubicBezTo>
                      <a:pt x="16" y="20"/>
                      <a:pt x="16" y="45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42"/>
                      <a:pt x="30" y="29"/>
                      <a:pt x="33" y="1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26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8B74B4-99AD-4A7C-8C25-EB2620233D5E}"/>
              </a:ext>
            </a:extLst>
          </p:cNvPr>
          <p:cNvSpPr/>
          <p:nvPr userDrawn="1"/>
        </p:nvSpPr>
        <p:spPr>
          <a:xfrm rot="19795236" flipH="1">
            <a:off x="5920963" y="805826"/>
            <a:ext cx="7141728" cy="3313804"/>
          </a:xfrm>
          <a:custGeom>
            <a:avLst/>
            <a:gdLst>
              <a:gd name="connsiteX0" fmla="*/ 0 w 7141728"/>
              <a:gd name="connsiteY0" fmla="*/ 879151 h 3313804"/>
              <a:gd name="connsiteX1" fmla="*/ 1517874 w 7141728"/>
              <a:gd name="connsiteY1" fmla="*/ 0 h 3313804"/>
              <a:gd name="connsiteX2" fmla="*/ 5222375 w 7141728"/>
              <a:gd name="connsiteY2" fmla="*/ 0 h 3313804"/>
              <a:gd name="connsiteX3" fmla="*/ 7141728 w 7141728"/>
              <a:gd name="connsiteY3" fmla="*/ 3313804 h 3313804"/>
              <a:gd name="connsiteX4" fmla="*/ 1410150 w 7141728"/>
              <a:gd name="connsiteY4" fmla="*/ 3313804 h 3313804"/>
              <a:gd name="connsiteX5" fmla="*/ 0 w 7141728"/>
              <a:gd name="connsiteY5" fmla="*/ 879151 h 331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1728" h="3313804">
                <a:moveTo>
                  <a:pt x="0" y="879151"/>
                </a:moveTo>
                <a:lnTo>
                  <a:pt x="1517874" y="0"/>
                </a:lnTo>
                <a:lnTo>
                  <a:pt x="5222375" y="0"/>
                </a:lnTo>
                <a:lnTo>
                  <a:pt x="7141728" y="3313804"/>
                </a:lnTo>
                <a:lnTo>
                  <a:pt x="1410150" y="3313804"/>
                </a:lnTo>
                <a:lnTo>
                  <a:pt x="0" y="87915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6743756-CD24-4CF8-84C4-F4B1A545E6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2348" y="1880748"/>
            <a:ext cx="4966001" cy="498360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6001" h="4983602">
                <a:moveTo>
                  <a:pt x="2076385" y="4983602"/>
                </a:moveTo>
                <a:lnTo>
                  <a:pt x="302" y="3796152"/>
                </a:lnTo>
                <a:cubicBezTo>
                  <a:pt x="-1377" y="2119288"/>
                  <a:pt x="4563" y="1676864"/>
                  <a:pt x="2884" y="0"/>
                </a:cubicBezTo>
                <a:lnTo>
                  <a:pt x="4966001" y="2848610"/>
                </a:lnTo>
                <a:cubicBezTo>
                  <a:pt x="4965441" y="3558157"/>
                  <a:pt x="4964882" y="4274055"/>
                  <a:pt x="4964322" y="4983602"/>
                </a:cubicBezTo>
                <a:lnTo>
                  <a:pt x="2076385" y="498360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C7CF1B05-9F4D-40A5-A7B1-38A66E024E1C}"/>
              </a:ext>
            </a:extLst>
          </p:cNvPr>
          <p:cNvSpPr/>
          <p:nvPr userDrawn="1"/>
        </p:nvSpPr>
        <p:spPr>
          <a:xfrm flipH="1">
            <a:off x="0" y="1840110"/>
            <a:ext cx="7071360" cy="5017890"/>
          </a:xfrm>
          <a:custGeom>
            <a:avLst/>
            <a:gdLst>
              <a:gd name="connsiteX0" fmla="*/ 0 w 7071360"/>
              <a:gd name="connsiteY0" fmla="*/ 0 h 5017890"/>
              <a:gd name="connsiteX1" fmla="*/ 7071360 w 7071360"/>
              <a:gd name="connsiteY1" fmla="*/ 0 h 5017890"/>
              <a:gd name="connsiteX2" fmla="*/ 7071360 w 7071360"/>
              <a:gd name="connsiteY2" fmla="*/ 5017890 h 5017890"/>
              <a:gd name="connsiteX3" fmla="*/ 2050060 w 7071360"/>
              <a:gd name="connsiteY3" fmla="*/ 5017890 h 5017890"/>
              <a:gd name="connsiteX4" fmla="*/ 0 w 7071360"/>
              <a:gd name="connsiteY4" fmla="*/ 3903628 h 5017890"/>
              <a:gd name="connsiteX5" fmla="*/ 0 w 7071360"/>
              <a:gd name="connsiteY5" fmla="*/ 0 h 5017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1360" h="5017890">
                <a:moveTo>
                  <a:pt x="0" y="0"/>
                </a:moveTo>
                <a:lnTo>
                  <a:pt x="7071360" y="0"/>
                </a:lnTo>
                <a:lnTo>
                  <a:pt x="7071360" y="5017890"/>
                </a:lnTo>
                <a:lnTo>
                  <a:pt x="2050060" y="5017890"/>
                </a:lnTo>
                <a:lnTo>
                  <a:pt x="0" y="3903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98231" y="2118837"/>
            <a:ext cx="5627829" cy="2387600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98231" y="4598512"/>
            <a:ext cx="5627829" cy="1655762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76DF87-7F27-4FF6-8B9F-A508696968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31" y="710434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5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DEEA9B80-F9CE-4951-9F23-9442A864C4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84561" cy="507631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9297261 w 12186877"/>
              <a:gd name="connsiteY0" fmla="*/ 6853042 h 6853042"/>
              <a:gd name="connsiteX1" fmla="*/ 7221178 w 12186877"/>
              <a:gd name="connsiteY1" fmla="*/ 5665592 h 6853042"/>
              <a:gd name="connsiteX2" fmla="*/ 0 w 12186877"/>
              <a:gd name="connsiteY2" fmla="*/ 0 h 6853042"/>
              <a:gd name="connsiteX3" fmla="*/ 12186877 w 12186877"/>
              <a:gd name="connsiteY3" fmla="*/ 4718050 h 6853042"/>
              <a:gd name="connsiteX4" fmla="*/ 12185198 w 12186877"/>
              <a:gd name="connsiteY4" fmla="*/ 6853042 h 6853042"/>
              <a:gd name="connsiteX5" fmla="*/ 9297261 w 12186877"/>
              <a:gd name="connsiteY5" fmla="*/ 6853042 h 6853042"/>
              <a:gd name="connsiteX0" fmla="*/ 9300145 w 12189761"/>
              <a:gd name="connsiteY0" fmla="*/ 6853042 h 6853042"/>
              <a:gd name="connsiteX1" fmla="*/ 302 w 12189761"/>
              <a:gd name="connsiteY1" fmla="*/ 5076312 h 6853042"/>
              <a:gd name="connsiteX2" fmla="*/ 2884 w 12189761"/>
              <a:gd name="connsiteY2" fmla="*/ 0 h 6853042"/>
              <a:gd name="connsiteX3" fmla="*/ 12189761 w 12189761"/>
              <a:gd name="connsiteY3" fmla="*/ 4718050 h 6853042"/>
              <a:gd name="connsiteX4" fmla="*/ 12188082 w 12189761"/>
              <a:gd name="connsiteY4" fmla="*/ 6853042 h 6853042"/>
              <a:gd name="connsiteX5" fmla="*/ 9300145 w 12189761"/>
              <a:gd name="connsiteY5" fmla="*/ 6853042 h 6853042"/>
              <a:gd name="connsiteX0" fmla="*/ 9300145 w 12188082"/>
              <a:gd name="connsiteY0" fmla="*/ 6853042 h 6853042"/>
              <a:gd name="connsiteX1" fmla="*/ 302 w 12188082"/>
              <a:gd name="connsiteY1" fmla="*/ 5076312 h 6853042"/>
              <a:gd name="connsiteX2" fmla="*/ 2884 w 12188082"/>
              <a:gd name="connsiteY2" fmla="*/ 0 h 6853042"/>
              <a:gd name="connsiteX3" fmla="*/ 8684561 w 12188082"/>
              <a:gd name="connsiteY3" fmla="*/ 3810 h 6853042"/>
              <a:gd name="connsiteX4" fmla="*/ 12188082 w 12188082"/>
              <a:gd name="connsiteY4" fmla="*/ 6853042 h 6853042"/>
              <a:gd name="connsiteX5" fmla="*/ 9300145 w 12188082"/>
              <a:gd name="connsiteY5" fmla="*/ 6853042 h 6853042"/>
              <a:gd name="connsiteX0" fmla="*/ 12188082 w 12188082"/>
              <a:gd name="connsiteY0" fmla="*/ 6853042 h 6853042"/>
              <a:gd name="connsiteX1" fmla="*/ 302 w 12188082"/>
              <a:gd name="connsiteY1" fmla="*/ 5076312 h 6853042"/>
              <a:gd name="connsiteX2" fmla="*/ 2884 w 12188082"/>
              <a:gd name="connsiteY2" fmla="*/ 0 h 6853042"/>
              <a:gd name="connsiteX3" fmla="*/ 8684561 w 12188082"/>
              <a:gd name="connsiteY3" fmla="*/ 3810 h 6853042"/>
              <a:gd name="connsiteX4" fmla="*/ 12188082 w 12188082"/>
              <a:gd name="connsiteY4" fmla="*/ 6853042 h 6853042"/>
              <a:gd name="connsiteX0" fmla="*/ 3724802 w 8684561"/>
              <a:gd name="connsiteY0" fmla="*/ 2027042 h 5076312"/>
              <a:gd name="connsiteX1" fmla="*/ 302 w 8684561"/>
              <a:gd name="connsiteY1" fmla="*/ 5076312 h 5076312"/>
              <a:gd name="connsiteX2" fmla="*/ 2884 w 8684561"/>
              <a:gd name="connsiteY2" fmla="*/ 0 h 5076312"/>
              <a:gd name="connsiteX3" fmla="*/ 8684561 w 8684561"/>
              <a:gd name="connsiteY3" fmla="*/ 3810 h 5076312"/>
              <a:gd name="connsiteX4" fmla="*/ 3724802 w 8684561"/>
              <a:gd name="connsiteY4" fmla="*/ 2027042 h 5076312"/>
              <a:gd name="connsiteX0" fmla="*/ 8684561 w 8684561"/>
              <a:gd name="connsiteY0" fmla="*/ 3810 h 5076312"/>
              <a:gd name="connsiteX1" fmla="*/ 302 w 8684561"/>
              <a:gd name="connsiteY1" fmla="*/ 5076312 h 5076312"/>
              <a:gd name="connsiteX2" fmla="*/ 2884 w 8684561"/>
              <a:gd name="connsiteY2" fmla="*/ 0 h 5076312"/>
              <a:gd name="connsiteX3" fmla="*/ 8684561 w 8684561"/>
              <a:gd name="connsiteY3" fmla="*/ 3810 h 5076312"/>
              <a:gd name="connsiteX0" fmla="*/ 8684561 w 8746449"/>
              <a:gd name="connsiteY0" fmla="*/ 3810 h 5076312"/>
              <a:gd name="connsiteX1" fmla="*/ 302 w 8746449"/>
              <a:gd name="connsiteY1" fmla="*/ 5076312 h 5076312"/>
              <a:gd name="connsiteX2" fmla="*/ 2884 w 8746449"/>
              <a:gd name="connsiteY2" fmla="*/ 0 h 5076312"/>
              <a:gd name="connsiteX3" fmla="*/ 8684561 w 8746449"/>
              <a:gd name="connsiteY3" fmla="*/ 3810 h 5076312"/>
              <a:gd name="connsiteX0" fmla="*/ 8684561 w 8737741"/>
              <a:gd name="connsiteY0" fmla="*/ 3810 h 5285899"/>
              <a:gd name="connsiteX1" fmla="*/ 302 w 8737741"/>
              <a:gd name="connsiteY1" fmla="*/ 5076312 h 5285899"/>
              <a:gd name="connsiteX2" fmla="*/ 2884 w 8737741"/>
              <a:gd name="connsiteY2" fmla="*/ 0 h 5285899"/>
              <a:gd name="connsiteX3" fmla="*/ 8684561 w 8737741"/>
              <a:gd name="connsiteY3" fmla="*/ 3810 h 5285899"/>
              <a:gd name="connsiteX0" fmla="*/ 8684561 w 8776054"/>
              <a:gd name="connsiteY0" fmla="*/ 3810 h 5076312"/>
              <a:gd name="connsiteX1" fmla="*/ 302 w 8776054"/>
              <a:gd name="connsiteY1" fmla="*/ 5076312 h 5076312"/>
              <a:gd name="connsiteX2" fmla="*/ 2884 w 8776054"/>
              <a:gd name="connsiteY2" fmla="*/ 0 h 5076312"/>
              <a:gd name="connsiteX3" fmla="*/ 8684561 w 8776054"/>
              <a:gd name="connsiteY3" fmla="*/ 3810 h 5076312"/>
              <a:gd name="connsiteX0" fmla="*/ 8684561 w 8684561"/>
              <a:gd name="connsiteY0" fmla="*/ 3810 h 5076312"/>
              <a:gd name="connsiteX1" fmla="*/ 302 w 8684561"/>
              <a:gd name="connsiteY1" fmla="*/ 5076312 h 5076312"/>
              <a:gd name="connsiteX2" fmla="*/ 2884 w 8684561"/>
              <a:gd name="connsiteY2" fmla="*/ 0 h 5076312"/>
              <a:gd name="connsiteX3" fmla="*/ 8684561 w 8684561"/>
              <a:gd name="connsiteY3" fmla="*/ 3810 h 507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4561" h="5076312">
                <a:moveTo>
                  <a:pt x="8684561" y="3810"/>
                </a:moveTo>
                <a:lnTo>
                  <a:pt x="302" y="5076312"/>
                </a:lnTo>
                <a:cubicBezTo>
                  <a:pt x="-1377" y="3399448"/>
                  <a:pt x="4563" y="1676864"/>
                  <a:pt x="2884" y="0"/>
                </a:cubicBezTo>
                <a:lnTo>
                  <a:pt x="8684561" y="381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5EAE63C-EC70-4AEF-966F-C58F24C3D247}"/>
              </a:ext>
            </a:extLst>
          </p:cNvPr>
          <p:cNvSpPr/>
          <p:nvPr userDrawn="1"/>
        </p:nvSpPr>
        <p:spPr>
          <a:xfrm flipH="1">
            <a:off x="7680960" y="4681771"/>
            <a:ext cx="4511040" cy="2176229"/>
          </a:xfrm>
          <a:prstGeom prst="rtTriangle">
            <a:avLst/>
          </a:prstGeom>
          <a:gradFill>
            <a:gsLst>
              <a:gs pos="0">
                <a:schemeClr val="accent1"/>
              </a:gs>
              <a:gs pos="9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14C1BE3-7F4A-485C-B102-FAFA21DB3143}"/>
              </a:ext>
            </a:extLst>
          </p:cNvPr>
          <p:cNvSpPr/>
          <p:nvPr userDrawn="1"/>
        </p:nvSpPr>
        <p:spPr>
          <a:xfrm flipH="1">
            <a:off x="3089801" y="2599736"/>
            <a:ext cx="3192430" cy="3728034"/>
          </a:xfrm>
          <a:custGeom>
            <a:avLst/>
            <a:gdLst>
              <a:gd name="connsiteX0" fmla="*/ 0 w 3453719"/>
              <a:gd name="connsiteY0" fmla="*/ 0 h 4033160"/>
              <a:gd name="connsiteX1" fmla="*/ 3453719 w 3453719"/>
              <a:gd name="connsiteY1" fmla="*/ 1994006 h 4033160"/>
              <a:gd name="connsiteX2" fmla="*/ 3453719 w 3453719"/>
              <a:gd name="connsiteY2" fmla="*/ 4033160 h 4033160"/>
              <a:gd name="connsiteX3" fmla="*/ 0 w 3453719"/>
              <a:gd name="connsiteY3" fmla="*/ 2039155 h 4033160"/>
              <a:gd name="connsiteX4" fmla="*/ 0 w 3453719"/>
              <a:gd name="connsiteY4" fmla="*/ 0 h 403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3719" h="4033160">
                <a:moveTo>
                  <a:pt x="0" y="0"/>
                </a:moveTo>
                <a:lnTo>
                  <a:pt x="3453719" y="1994006"/>
                </a:lnTo>
                <a:lnTo>
                  <a:pt x="3453719" y="4033160"/>
                </a:lnTo>
                <a:lnTo>
                  <a:pt x="0" y="20391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C61DD3E-49D8-49B9-B808-72AC8DE26438}"/>
              </a:ext>
            </a:extLst>
          </p:cNvPr>
          <p:cNvSpPr/>
          <p:nvPr userDrawn="1"/>
        </p:nvSpPr>
        <p:spPr>
          <a:xfrm flipH="1">
            <a:off x="0" y="1505078"/>
            <a:ext cx="3657228" cy="4311532"/>
          </a:xfrm>
          <a:custGeom>
            <a:avLst/>
            <a:gdLst>
              <a:gd name="connsiteX0" fmla="*/ 3657228 w 3657228"/>
              <a:gd name="connsiteY0" fmla="*/ 0 h 4311532"/>
              <a:gd name="connsiteX1" fmla="*/ 3657228 w 3657228"/>
              <a:gd name="connsiteY1" fmla="*/ 2470756 h 4311532"/>
              <a:gd name="connsiteX2" fmla="*/ 0 w 3657228"/>
              <a:gd name="connsiteY2" fmla="*/ 4311532 h 4311532"/>
              <a:gd name="connsiteX3" fmla="*/ 0 w 3657228"/>
              <a:gd name="connsiteY3" fmla="*/ 1840777 h 4311532"/>
              <a:gd name="connsiteX4" fmla="*/ 3657228 w 3657228"/>
              <a:gd name="connsiteY4" fmla="*/ 0 h 431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228" h="4311532">
                <a:moveTo>
                  <a:pt x="3657228" y="0"/>
                </a:moveTo>
                <a:lnTo>
                  <a:pt x="3657228" y="2470756"/>
                </a:lnTo>
                <a:lnTo>
                  <a:pt x="0" y="4311532"/>
                </a:lnTo>
                <a:lnTo>
                  <a:pt x="0" y="1840777"/>
                </a:lnTo>
                <a:lnTo>
                  <a:pt x="3657228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B963A9-C745-45E4-AD41-23E363DFB90B}"/>
              </a:ext>
            </a:extLst>
          </p:cNvPr>
          <p:cNvGrpSpPr/>
          <p:nvPr userDrawn="1"/>
        </p:nvGrpSpPr>
        <p:grpSpPr>
          <a:xfrm>
            <a:off x="9478246" y="6226175"/>
            <a:ext cx="2547937" cy="419101"/>
            <a:chOff x="396876" y="6226175"/>
            <a:chExt cx="2547937" cy="419101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0EB83A17-6400-482F-9AC1-4B15DC4AA7A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8463" y="6226175"/>
              <a:ext cx="25463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018F50C-54AA-4014-91F5-A0895CFE1C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459538"/>
              <a:ext cx="2012950" cy="141288"/>
            </a:xfrm>
            <a:custGeom>
              <a:avLst/>
              <a:gdLst>
                <a:gd name="T0" fmla="*/ 1160 w 1179"/>
                <a:gd name="T1" fmla="*/ 55 h 82"/>
                <a:gd name="T2" fmla="*/ 1131 w 1179"/>
                <a:gd name="T3" fmla="*/ 38 h 82"/>
                <a:gd name="T4" fmla="*/ 1136 w 1179"/>
                <a:gd name="T5" fmla="*/ 61 h 82"/>
                <a:gd name="T6" fmla="*/ 1077 w 1179"/>
                <a:gd name="T7" fmla="*/ 57 h 82"/>
                <a:gd name="T8" fmla="*/ 1095 w 1179"/>
                <a:gd name="T9" fmla="*/ 21 h 82"/>
                <a:gd name="T10" fmla="*/ 1088 w 1179"/>
                <a:gd name="T11" fmla="*/ 56 h 82"/>
                <a:gd name="T12" fmla="*/ 1089 w 1179"/>
                <a:gd name="T13" fmla="*/ 76 h 82"/>
                <a:gd name="T14" fmla="*/ 1052 w 1179"/>
                <a:gd name="T15" fmla="*/ 43 h 82"/>
                <a:gd name="T16" fmla="*/ 1038 w 1179"/>
                <a:gd name="T17" fmla="*/ 58 h 82"/>
                <a:gd name="T18" fmla="*/ 985 w 1179"/>
                <a:gd name="T19" fmla="*/ 33 h 82"/>
                <a:gd name="T20" fmla="*/ 1003 w 1179"/>
                <a:gd name="T21" fmla="*/ 53 h 82"/>
                <a:gd name="T22" fmla="*/ 926 w 1179"/>
                <a:gd name="T23" fmla="*/ 26 h 82"/>
                <a:gd name="T24" fmla="*/ 927 w 1179"/>
                <a:gd name="T25" fmla="*/ 64 h 82"/>
                <a:gd name="T26" fmla="*/ 873 w 1179"/>
                <a:gd name="T27" fmla="*/ 63 h 82"/>
                <a:gd name="T28" fmla="*/ 899 w 1179"/>
                <a:gd name="T29" fmla="*/ 38 h 82"/>
                <a:gd name="T30" fmla="*/ 866 w 1179"/>
                <a:gd name="T31" fmla="*/ 63 h 82"/>
                <a:gd name="T32" fmla="*/ 844 w 1179"/>
                <a:gd name="T33" fmla="*/ 61 h 82"/>
                <a:gd name="T34" fmla="*/ 858 w 1179"/>
                <a:gd name="T35" fmla="*/ 27 h 82"/>
                <a:gd name="T36" fmla="*/ 816 w 1179"/>
                <a:gd name="T37" fmla="*/ 27 h 82"/>
                <a:gd name="T38" fmla="*/ 814 w 1179"/>
                <a:gd name="T39" fmla="*/ 0 h 82"/>
                <a:gd name="T40" fmla="*/ 800 w 1179"/>
                <a:gd name="T41" fmla="*/ 63 h 82"/>
                <a:gd name="T42" fmla="*/ 772 w 1179"/>
                <a:gd name="T43" fmla="*/ 20 h 82"/>
                <a:gd name="T44" fmla="*/ 710 w 1179"/>
                <a:gd name="T45" fmla="*/ 62 h 82"/>
                <a:gd name="T46" fmla="*/ 732 w 1179"/>
                <a:gd name="T47" fmla="*/ 21 h 82"/>
                <a:gd name="T48" fmla="*/ 695 w 1179"/>
                <a:gd name="T49" fmla="*/ 21 h 82"/>
                <a:gd name="T50" fmla="*/ 677 w 1179"/>
                <a:gd name="T51" fmla="*/ 61 h 82"/>
                <a:gd name="T52" fmla="*/ 691 w 1179"/>
                <a:gd name="T53" fmla="*/ 27 h 82"/>
                <a:gd name="T54" fmla="*/ 657 w 1179"/>
                <a:gd name="T55" fmla="*/ 14 h 82"/>
                <a:gd name="T56" fmla="*/ 661 w 1179"/>
                <a:gd name="T57" fmla="*/ 21 h 82"/>
                <a:gd name="T58" fmla="*/ 642 w 1179"/>
                <a:gd name="T59" fmla="*/ 28 h 82"/>
                <a:gd name="T60" fmla="*/ 621 w 1179"/>
                <a:gd name="T61" fmla="*/ 55 h 82"/>
                <a:gd name="T62" fmla="*/ 615 w 1179"/>
                <a:gd name="T63" fmla="*/ 27 h 82"/>
                <a:gd name="T64" fmla="*/ 596 w 1179"/>
                <a:gd name="T65" fmla="*/ 34 h 82"/>
                <a:gd name="T66" fmla="*/ 587 w 1179"/>
                <a:gd name="T67" fmla="*/ 40 h 82"/>
                <a:gd name="T68" fmla="*/ 560 w 1179"/>
                <a:gd name="T69" fmla="*/ 43 h 82"/>
                <a:gd name="T70" fmla="*/ 535 w 1179"/>
                <a:gd name="T71" fmla="*/ 44 h 82"/>
                <a:gd name="T72" fmla="*/ 498 w 1179"/>
                <a:gd name="T73" fmla="*/ 9 h 82"/>
                <a:gd name="T74" fmla="*/ 506 w 1179"/>
                <a:gd name="T75" fmla="*/ 63 h 82"/>
                <a:gd name="T76" fmla="*/ 480 w 1179"/>
                <a:gd name="T77" fmla="*/ 39 h 82"/>
                <a:gd name="T78" fmla="*/ 460 w 1179"/>
                <a:gd name="T79" fmla="*/ 21 h 82"/>
                <a:gd name="T80" fmla="*/ 442 w 1179"/>
                <a:gd name="T81" fmla="*/ 39 h 82"/>
                <a:gd name="T82" fmla="*/ 402 w 1179"/>
                <a:gd name="T83" fmla="*/ 5 h 82"/>
                <a:gd name="T84" fmla="*/ 367 w 1179"/>
                <a:gd name="T85" fmla="*/ 63 h 82"/>
                <a:gd name="T86" fmla="*/ 340 w 1179"/>
                <a:gd name="T87" fmla="*/ 21 h 82"/>
                <a:gd name="T88" fmla="*/ 313 w 1179"/>
                <a:gd name="T89" fmla="*/ 26 h 82"/>
                <a:gd name="T90" fmla="*/ 277 w 1179"/>
                <a:gd name="T91" fmla="*/ 9 h 82"/>
                <a:gd name="T92" fmla="*/ 285 w 1179"/>
                <a:gd name="T93" fmla="*/ 63 h 82"/>
                <a:gd name="T94" fmla="*/ 270 w 1179"/>
                <a:gd name="T95" fmla="*/ 27 h 82"/>
                <a:gd name="T96" fmla="*/ 251 w 1179"/>
                <a:gd name="T97" fmla="*/ 34 h 82"/>
                <a:gd name="T98" fmla="*/ 214 w 1179"/>
                <a:gd name="T99" fmla="*/ 44 h 82"/>
                <a:gd name="T100" fmla="*/ 233 w 1179"/>
                <a:gd name="T101" fmla="*/ 63 h 82"/>
                <a:gd name="T102" fmla="*/ 189 w 1179"/>
                <a:gd name="T103" fmla="*/ 38 h 82"/>
                <a:gd name="T104" fmla="*/ 181 w 1179"/>
                <a:gd name="T105" fmla="*/ 4 h 82"/>
                <a:gd name="T106" fmla="*/ 145 w 1179"/>
                <a:gd name="T107" fmla="*/ 42 h 82"/>
                <a:gd name="T108" fmla="*/ 92 w 1179"/>
                <a:gd name="T109" fmla="*/ 34 h 82"/>
                <a:gd name="T110" fmla="*/ 91 w 1179"/>
                <a:gd name="T111" fmla="*/ 28 h 82"/>
                <a:gd name="T112" fmla="*/ 59 w 1179"/>
                <a:gd name="T113" fmla="*/ 26 h 82"/>
                <a:gd name="T114" fmla="*/ 60 w 1179"/>
                <a:gd name="T115" fmla="*/ 64 h 82"/>
                <a:gd name="T116" fmla="*/ 13 w 1179"/>
                <a:gd name="T117" fmla="*/ 35 h 82"/>
                <a:gd name="T118" fmla="*/ 25 w 1179"/>
                <a:gd name="T119" fmla="*/ 19 h 82"/>
                <a:gd name="T120" fmla="*/ 35 w 1179"/>
                <a:gd name="T121" fmla="*/ 46 h 82"/>
                <a:gd name="T122" fmla="*/ 0 w 1179"/>
                <a:gd name="T123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79" h="82">
                  <a:moveTo>
                    <a:pt x="1142" y="21"/>
                  </a:moveTo>
                  <a:cubicBezTo>
                    <a:pt x="1157" y="63"/>
                    <a:pt x="1157" y="63"/>
                    <a:pt x="1157" y="63"/>
                  </a:cubicBezTo>
                  <a:cubicBezTo>
                    <a:pt x="1163" y="63"/>
                    <a:pt x="1163" y="63"/>
                    <a:pt x="1163" y="63"/>
                  </a:cubicBezTo>
                  <a:cubicBezTo>
                    <a:pt x="1179" y="21"/>
                    <a:pt x="1179" y="21"/>
                    <a:pt x="1179" y="21"/>
                  </a:cubicBezTo>
                  <a:cubicBezTo>
                    <a:pt x="1171" y="21"/>
                    <a:pt x="1171" y="21"/>
                    <a:pt x="1171" y="21"/>
                  </a:cubicBezTo>
                  <a:cubicBezTo>
                    <a:pt x="1164" y="44"/>
                    <a:pt x="1164" y="44"/>
                    <a:pt x="1164" y="44"/>
                  </a:cubicBezTo>
                  <a:cubicBezTo>
                    <a:pt x="1162" y="48"/>
                    <a:pt x="1161" y="52"/>
                    <a:pt x="1160" y="55"/>
                  </a:cubicBezTo>
                  <a:cubicBezTo>
                    <a:pt x="1160" y="55"/>
                    <a:pt x="1160" y="55"/>
                    <a:pt x="1160" y="55"/>
                  </a:cubicBezTo>
                  <a:cubicBezTo>
                    <a:pt x="1159" y="52"/>
                    <a:pt x="1158" y="48"/>
                    <a:pt x="1157" y="44"/>
                  </a:cubicBezTo>
                  <a:cubicBezTo>
                    <a:pt x="1149" y="21"/>
                    <a:pt x="1149" y="21"/>
                    <a:pt x="1149" y="21"/>
                  </a:cubicBezTo>
                  <a:lnTo>
                    <a:pt x="1142" y="21"/>
                  </a:lnTo>
                  <a:close/>
                  <a:moveTo>
                    <a:pt x="1110" y="38"/>
                  </a:moveTo>
                  <a:cubicBezTo>
                    <a:pt x="1111" y="33"/>
                    <a:pt x="1114" y="26"/>
                    <a:pt x="1121" y="26"/>
                  </a:cubicBezTo>
                  <a:cubicBezTo>
                    <a:pt x="1129" y="26"/>
                    <a:pt x="1131" y="33"/>
                    <a:pt x="1131" y="38"/>
                  </a:cubicBezTo>
                  <a:lnTo>
                    <a:pt x="1110" y="38"/>
                  </a:lnTo>
                  <a:close/>
                  <a:moveTo>
                    <a:pt x="1138" y="43"/>
                  </a:moveTo>
                  <a:cubicBezTo>
                    <a:pt x="1138" y="42"/>
                    <a:pt x="1138" y="41"/>
                    <a:pt x="1138" y="40"/>
                  </a:cubicBezTo>
                  <a:cubicBezTo>
                    <a:pt x="1138" y="32"/>
                    <a:pt x="1135" y="20"/>
                    <a:pt x="1122" y="20"/>
                  </a:cubicBezTo>
                  <a:cubicBezTo>
                    <a:pt x="1110" y="20"/>
                    <a:pt x="1104" y="30"/>
                    <a:pt x="1104" y="43"/>
                  </a:cubicBezTo>
                  <a:cubicBezTo>
                    <a:pt x="1104" y="55"/>
                    <a:pt x="1111" y="64"/>
                    <a:pt x="1123" y="64"/>
                  </a:cubicBezTo>
                  <a:cubicBezTo>
                    <a:pt x="1129" y="64"/>
                    <a:pt x="1133" y="62"/>
                    <a:pt x="1136" y="61"/>
                  </a:cubicBezTo>
                  <a:cubicBezTo>
                    <a:pt x="1134" y="56"/>
                    <a:pt x="1134" y="56"/>
                    <a:pt x="1134" y="56"/>
                  </a:cubicBezTo>
                  <a:cubicBezTo>
                    <a:pt x="1132" y="57"/>
                    <a:pt x="1129" y="58"/>
                    <a:pt x="1124" y="58"/>
                  </a:cubicBezTo>
                  <a:cubicBezTo>
                    <a:pt x="1117" y="58"/>
                    <a:pt x="1110" y="54"/>
                    <a:pt x="1110" y="43"/>
                  </a:cubicBezTo>
                  <a:lnTo>
                    <a:pt x="1138" y="43"/>
                  </a:lnTo>
                  <a:close/>
                  <a:moveTo>
                    <a:pt x="1088" y="45"/>
                  </a:moveTo>
                  <a:cubicBezTo>
                    <a:pt x="1088" y="46"/>
                    <a:pt x="1087" y="48"/>
                    <a:pt x="1087" y="49"/>
                  </a:cubicBezTo>
                  <a:cubicBezTo>
                    <a:pt x="1086" y="54"/>
                    <a:pt x="1082" y="57"/>
                    <a:pt x="1077" y="57"/>
                  </a:cubicBezTo>
                  <a:cubicBezTo>
                    <a:pt x="1070" y="57"/>
                    <a:pt x="1066" y="50"/>
                    <a:pt x="1066" y="42"/>
                  </a:cubicBezTo>
                  <a:cubicBezTo>
                    <a:pt x="1066" y="32"/>
                    <a:pt x="1071" y="26"/>
                    <a:pt x="1077" y="26"/>
                  </a:cubicBezTo>
                  <a:cubicBezTo>
                    <a:pt x="1083" y="26"/>
                    <a:pt x="1086" y="30"/>
                    <a:pt x="1087" y="34"/>
                  </a:cubicBezTo>
                  <a:cubicBezTo>
                    <a:pt x="1088" y="35"/>
                    <a:pt x="1088" y="36"/>
                    <a:pt x="1088" y="37"/>
                  </a:cubicBezTo>
                  <a:lnTo>
                    <a:pt x="1088" y="45"/>
                  </a:lnTo>
                  <a:close/>
                  <a:moveTo>
                    <a:pt x="1095" y="32"/>
                  </a:moveTo>
                  <a:cubicBezTo>
                    <a:pt x="1095" y="27"/>
                    <a:pt x="1095" y="24"/>
                    <a:pt x="1095" y="21"/>
                  </a:cubicBezTo>
                  <a:cubicBezTo>
                    <a:pt x="1089" y="21"/>
                    <a:pt x="1089" y="21"/>
                    <a:pt x="1089" y="21"/>
                  </a:cubicBezTo>
                  <a:cubicBezTo>
                    <a:pt x="1089" y="27"/>
                    <a:pt x="1089" y="27"/>
                    <a:pt x="1089" y="27"/>
                  </a:cubicBezTo>
                  <a:cubicBezTo>
                    <a:pt x="1088" y="27"/>
                    <a:pt x="1088" y="27"/>
                    <a:pt x="1088" y="27"/>
                  </a:cubicBezTo>
                  <a:cubicBezTo>
                    <a:pt x="1087" y="24"/>
                    <a:pt x="1083" y="20"/>
                    <a:pt x="1076" y="20"/>
                  </a:cubicBezTo>
                  <a:cubicBezTo>
                    <a:pt x="1067" y="20"/>
                    <a:pt x="1059" y="28"/>
                    <a:pt x="1059" y="42"/>
                  </a:cubicBezTo>
                  <a:cubicBezTo>
                    <a:pt x="1059" y="54"/>
                    <a:pt x="1066" y="63"/>
                    <a:pt x="1075" y="63"/>
                  </a:cubicBezTo>
                  <a:cubicBezTo>
                    <a:pt x="1081" y="63"/>
                    <a:pt x="1085" y="60"/>
                    <a:pt x="1088" y="56"/>
                  </a:cubicBezTo>
                  <a:cubicBezTo>
                    <a:pt x="1088" y="56"/>
                    <a:pt x="1088" y="56"/>
                    <a:pt x="1088" y="56"/>
                  </a:cubicBezTo>
                  <a:cubicBezTo>
                    <a:pt x="1088" y="60"/>
                    <a:pt x="1088" y="60"/>
                    <a:pt x="1088" y="60"/>
                  </a:cubicBezTo>
                  <a:cubicBezTo>
                    <a:pt x="1088" y="71"/>
                    <a:pt x="1082" y="75"/>
                    <a:pt x="1075" y="75"/>
                  </a:cubicBezTo>
                  <a:cubicBezTo>
                    <a:pt x="1070" y="75"/>
                    <a:pt x="1066" y="73"/>
                    <a:pt x="1064" y="72"/>
                  </a:cubicBezTo>
                  <a:cubicBezTo>
                    <a:pt x="1062" y="77"/>
                    <a:pt x="1062" y="77"/>
                    <a:pt x="1062" y="77"/>
                  </a:cubicBezTo>
                  <a:cubicBezTo>
                    <a:pt x="1065" y="80"/>
                    <a:pt x="1070" y="81"/>
                    <a:pt x="1075" y="81"/>
                  </a:cubicBezTo>
                  <a:cubicBezTo>
                    <a:pt x="1080" y="81"/>
                    <a:pt x="1085" y="80"/>
                    <a:pt x="1089" y="76"/>
                  </a:cubicBezTo>
                  <a:cubicBezTo>
                    <a:pt x="1093" y="72"/>
                    <a:pt x="1095" y="66"/>
                    <a:pt x="1095" y="57"/>
                  </a:cubicBezTo>
                  <a:lnTo>
                    <a:pt x="1095" y="32"/>
                  </a:lnTo>
                  <a:close/>
                  <a:moveTo>
                    <a:pt x="1025" y="38"/>
                  </a:moveTo>
                  <a:cubicBezTo>
                    <a:pt x="1026" y="33"/>
                    <a:pt x="1029" y="26"/>
                    <a:pt x="1036" y="26"/>
                  </a:cubicBezTo>
                  <a:cubicBezTo>
                    <a:pt x="1044" y="26"/>
                    <a:pt x="1046" y="33"/>
                    <a:pt x="1046" y="38"/>
                  </a:cubicBezTo>
                  <a:lnTo>
                    <a:pt x="1025" y="38"/>
                  </a:lnTo>
                  <a:close/>
                  <a:moveTo>
                    <a:pt x="1052" y="43"/>
                  </a:moveTo>
                  <a:cubicBezTo>
                    <a:pt x="1053" y="42"/>
                    <a:pt x="1053" y="41"/>
                    <a:pt x="1053" y="40"/>
                  </a:cubicBezTo>
                  <a:cubicBezTo>
                    <a:pt x="1053" y="32"/>
                    <a:pt x="1049" y="20"/>
                    <a:pt x="1037" y="20"/>
                  </a:cubicBezTo>
                  <a:cubicBezTo>
                    <a:pt x="1025" y="20"/>
                    <a:pt x="1018" y="30"/>
                    <a:pt x="1018" y="43"/>
                  </a:cubicBezTo>
                  <a:cubicBezTo>
                    <a:pt x="1018" y="55"/>
                    <a:pt x="1026" y="64"/>
                    <a:pt x="1037" y="64"/>
                  </a:cubicBezTo>
                  <a:cubicBezTo>
                    <a:pt x="1044" y="64"/>
                    <a:pt x="1048" y="62"/>
                    <a:pt x="1051" y="61"/>
                  </a:cubicBezTo>
                  <a:cubicBezTo>
                    <a:pt x="1049" y="56"/>
                    <a:pt x="1049" y="56"/>
                    <a:pt x="1049" y="56"/>
                  </a:cubicBezTo>
                  <a:cubicBezTo>
                    <a:pt x="1047" y="57"/>
                    <a:pt x="1044" y="58"/>
                    <a:pt x="1038" y="58"/>
                  </a:cubicBezTo>
                  <a:cubicBezTo>
                    <a:pt x="1031" y="58"/>
                    <a:pt x="1025" y="54"/>
                    <a:pt x="1025" y="43"/>
                  </a:cubicBezTo>
                  <a:lnTo>
                    <a:pt x="1052" y="43"/>
                  </a:lnTo>
                  <a:close/>
                  <a:moveTo>
                    <a:pt x="975" y="63"/>
                  </a:moveTo>
                  <a:cubicBezTo>
                    <a:pt x="975" y="38"/>
                    <a:pt x="975" y="38"/>
                    <a:pt x="975" y="38"/>
                  </a:cubicBezTo>
                  <a:cubicBezTo>
                    <a:pt x="975" y="28"/>
                    <a:pt x="975" y="21"/>
                    <a:pt x="975" y="14"/>
                  </a:cubicBezTo>
                  <a:cubicBezTo>
                    <a:pt x="975" y="14"/>
                    <a:pt x="975" y="14"/>
                    <a:pt x="975" y="14"/>
                  </a:cubicBezTo>
                  <a:cubicBezTo>
                    <a:pt x="978" y="20"/>
                    <a:pt x="981" y="27"/>
                    <a:pt x="985" y="33"/>
                  </a:cubicBezTo>
                  <a:cubicBezTo>
                    <a:pt x="1002" y="63"/>
                    <a:pt x="1002" y="63"/>
                    <a:pt x="1002" y="63"/>
                  </a:cubicBezTo>
                  <a:cubicBezTo>
                    <a:pt x="1009" y="63"/>
                    <a:pt x="1009" y="63"/>
                    <a:pt x="1009" y="63"/>
                  </a:cubicBezTo>
                  <a:cubicBezTo>
                    <a:pt x="1009" y="5"/>
                    <a:pt x="1009" y="5"/>
                    <a:pt x="1009" y="5"/>
                  </a:cubicBezTo>
                  <a:cubicBezTo>
                    <a:pt x="1003" y="5"/>
                    <a:pt x="1003" y="5"/>
                    <a:pt x="1003" y="5"/>
                  </a:cubicBezTo>
                  <a:cubicBezTo>
                    <a:pt x="1003" y="29"/>
                    <a:pt x="1003" y="29"/>
                    <a:pt x="1003" y="29"/>
                  </a:cubicBezTo>
                  <a:cubicBezTo>
                    <a:pt x="1003" y="38"/>
                    <a:pt x="1003" y="45"/>
                    <a:pt x="1003" y="53"/>
                  </a:cubicBezTo>
                  <a:cubicBezTo>
                    <a:pt x="1003" y="53"/>
                    <a:pt x="1003" y="53"/>
                    <a:pt x="1003" y="53"/>
                  </a:cubicBezTo>
                  <a:cubicBezTo>
                    <a:pt x="1001" y="47"/>
                    <a:pt x="997" y="41"/>
                    <a:pt x="994" y="34"/>
                  </a:cubicBezTo>
                  <a:cubicBezTo>
                    <a:pt x="976" y="5"/>
                    <a:pt x="976" y="5"/>
                    <a:pt x="976" y="5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9" y="63"/>
                    <a:pt x="969" y="63"/>
                    <a:pt x="969" y="63"/>
                  </a:cubicBezTo>
                  <a:lnTo>
                    <a:pt x="975" y="63"/>
                  </a:lnTo>
                  <a:close/>
                  <a:moveTo>
                    <a:pt x="915" y="38"/>
                  </a:moveTo>
                  <a:cubicBezTo>
                    <a:pt x="916" y="33"/>
                    <a:pt x="919" y="26"/>
                    <a:pt x="926" y="26"/>
                  </a:cubicBezTo>
                  <a:cubicBezTo>
                    <a:pt x="934" y="26"/>
                    <a:pt x="936" y="33"/>
                    <a:pt x="936" y="38"/>
                  </a:cubicBezTo>
                  <a:lnTo>
                    <a:pt x="915" y="38"/>
                  </a:lnTo>
                  <a:close/>
                  <a:moveTo>
                    <a:pt x="942" y="43"/>
                  </a:moveTo>
                  <a:cubicBezTo>
                    <a:pt x="942" y="42"/>
                    <a:pt x="942" y="41"/>
                    <a:pt x="942" y="40"/>
                  </a:cubicBezTo>
                  <a:cubicBezTo>
                    <a:pt x="942" y="32"/>
                    <a:pt x="939" y="20"/>
                    <a:pt x="926" y="20"/>
                  </a:cubicBezTo>
                  <a:cubicBezTo>
                    <a:pt x="915" y="20"/>
                    <a:pt x="908" y="30"/>
                    <a:pt x="908" y="43"/>
                  </a:cubicBezTo>
                  <a:cubicBezTo>
                    <a:pt x="908" y="55"/>
                    <a:pt x="915" y="64"/>
                    <a:pt x="927" y="64"/>
                  </a:cubicBezTo>
                  <a:cubicBezTo>
                    <a:pt x="933" y="64"/>
                    <a:pt x="938" y="62"/>
                    <a:pt x="940" y="61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36" y="57"/>
                    <a:pt x="933" y="58"/>
                    <a:pt x="928" y="58"/>
                  </a:cubicBezTo>
                  <a:cubicBezTo>
                    <a:pt x="921" y="58"/>
                    <a:pt x="915" y="54"/>
                    <a:pt x="915" y="43"/>
                  </a:cubicBezTo>
                  <a:lnTo>
                    <a:pt x="942" y="43"/>
                  </a:lnTo>
                  <a:close/>
                  <a:moveTo>
                    <a:pt x="866" y="63"/>
                  </a:moveTo>
                  <a:cubicBezTo>
                    <a:pt x="873" y="63"/>
                    <a:pt x="873" y="63"/>
                    <a:pt x="873" y="63"/>
                  </a:cubicBezTo>
                  <a:cubicBezTo>
                    <a:pt x="873" y="38"/>
                    <a:pt x="873" y="38"/>
                    <a:pt x="873" y="38"/>
                  </a:cubicBezTo>
                  <a:cubicBezTo>
                    <a:pt x="873" y="36"/>
                    <a:pt x="873" y="35"/>
                    <a:pt x="874" y="34"/>
                  </a:cubicBezTo>
                  <a:cubicBezTo>
                    <a:pt x="875" y="30"/>
                    <a:pt x="879" y="26"/>
                    <a:pt x="883" y="26"/>
                  </a:cubicBezTo>
                  <a:cubicBezTo>
                    <a:pt x="890" y="26"/>
                    <a:pt x="892" y="32"/>
                    <a:pt x="892" y="39"/>
                  </a:cubicBezTo>
                  <a:cubicBezTo>
                    <a:pt x="892" y="63"/>
                    <a:pt x="892" y="63"/>
                    <a:pt x="892" y="63"/>
                  </a:cubicBezTo>
                  <a:cubicBezTo>
                    <a:pt x="899" y="63"/>
                    <a:pt x="899" y="63"/>
                    <a:pt x="899" y="63"/>
                  </a:cubicBezTo>
                  <a:cubicBezTo>
                    <a:pt x="899" y="38"/>
                    <a:pt x="899" y="38"/>
                    <a:pt x="899" y="38"/>
                  </a:cubicBezTo>
                  <a:cubicBezTo>
                    <a:pt x="899" y="24"/>
                    <a:pt x="891" y="20"/>
                    <a:pt x="886" y="20"/>
                  </a:cubicBezTo>
                  <a:cubicBezTo>
                    <a:pt x="883" y="20"/>
                    <a:pt x="881" y="21"/>
                    <a:pt x="879" y="22"/>
                  </a:cubicBezTo>
                  <a:cubicBezTo>
                    <a:pt x="876" y="23"/>
                    <a:pt x="875" y="25"/>
                    <a:pt x="874" y="28"/>
                  </a:cubicBezTo>
                  <a:cubicBezTo>
                    <a:pt x="873" y="28"/>
                    <a:pt x="873" y="28"/>
                    <a:pt x="873" y="28"/>
                  </a:cubicBezTo>
                  <a:cubicBezTo>
                    <a:pt x="873" y="1"/>
                    <a:pt x="873" y="1"/>
                    <a:pt x="873" y="1"/>
                  </a:cubicBezTo>
                  <a:cubicBezTo>
                    <a:pt x="866" y="1"/>
                    <a:pt x="866" y="1"/>
                    <a:pt x="866" y="1"/>
                  </a:cubicBezTo>
                  <a:lnTo>
                    <a:pt x="866" y="63"/>
                  </a:lnTo>
                  <a:close/>
                  <a:moveTo>
                    <a:pt x="841" y="13"/>
                  </a:moveTo>
                  <a:cubicBezTo>
                    <a:pt x="841" y="21"/>
                    <a:pt x="841" y="21"/>
                    <a:pt x="841" y="21"/>
                  </a:cubicBezTo>
                  <a:cubicBezTo>
                    <a:pt x="835" y="21"/>
                    <a:pt x="835" y="21"/>
                    <a:pt x="835" y="21"/>
                  </a:cubicBezTo>
                  <a:cubicBezTo>
                    <a:pt x="835" y="27"/>
                    <a:pt x="835" y="27"/>
                    <a:pt x="835" y="27"/>
                  </a:cubicBezTo>
                  <a:cubicBezTo>
                    <a:pt x="841" y="27"/>
                    <a:pt x="841" y="27"/>
                    <a:pt x="841" y="27"/>
                  </a:cubicBezTo>
                  <a:cubicBezTo>
                    <a:pt x="841" y="50"/>
                    <a:pt x="841" y="50"/>
                    <a:pt x="841" y="50"/>
                  </a:cubicBezTo>
                  <a:cubicBezTo>
                    <a:pt x="841" y="54"/>
                    <a:pt x="842" y="58"/>
                    <a:pt x="844" y="61"/>
                  </a:cubicBezTo>
                  <a:cubicBezTo>
                    <a:pt x="846" y="63"/>
                    <a:pt x="848" y="64"/>
                    <a:pt x="852" y="64"/>
                  </a:cubicBezTo>
                  <a:cubicBezTo>
                    <a:pt x="854" y="64"/>
                    <a:pt x="857" y="63"/>
                    <a:pt x="858" y="63"/>
                  </a:cubicBezTo>
                  <a:cubicBezTo>
                    <a:pt x="858" y="57"/>
                    <a:pt x="858" y="57"/>
                    <a:pt x="858" y="57"/>
                  </a:cubicBezTo>
                  <a:cubicBezTo>
                    <a:pt x="857" y="57"/>
                    <a:pt x="855" y="57"/>
                    <a:pt x="854" y="57"/>
                  </a:cubicBezTo>
                  <a:cubicBezTo>
                    <a:pt x="850" y="57"/>
                    <a:pt x="848" y="54"/>
                    <a:pt x="848" y="49"/>
                  </a:cubicBezTo>
                  <a:cubicBezTo>
                    <a:pt x="848" y="27"/>
                    <a:pt x="848" y="27"/>
                    <a:pt x="848" y="27"/>
                  </a:cubicBezTo>
                  <a:cubicBezTo>
                    <a:pt x="858" y="27"/>
                    <a:pt x="858" y="27"/>
                    <a:pt x="858" y="27"/>
                  </a:cubicBezTo>
                  <a:cubicBezTo>
                    <a:pt x="858" y="21"/>
                    <a:pt x="858" y="21"/>
                    <a:pt x="858" y="21"/>
                  </a:cubicBezTo>
                  <a:cubicBezTo>
                    <a:pt x="848" y="21"/>
                    <a:pt x="848" y="21"/>
                    <a:pt x="848" y="21"/>
                  </a:cubicBezTo>
                  <a:cubicBezTo>
                    <a:pt x="848" y="11"/>
                    <a:pt x="848" y="11"/>
                    <a:pt x="848" y="11"/>
                  </a:cubicBezTo>
                  <a:lnTo>
                    <a:pt x="841" y="13"/>
                  </a:lnTo>
                  <a:close/>
                  <a:moveTo>
                    <a:pt x="807" y="63"/>
                  </a:moveTo>
                  <a:cubicBezTo>
                    <a:pt x="807" y="27"/>
                    <a:pt x="807" y="27"/>
                    <a:pt x="807" y="27"/>
                  </a:cubicBezTo>
                  <a:cubicBezTo>
                    <a:pt x="816" y="27"/>
                    <a:pt x="816" y="27"/>
                    <a:pt x="816" y="27"/>
                  </a:cubicBezTo>
                  <a:cubicBezTo>
                    <a:pt x="816" y="21"/>
                    <a:pt x="816" y="21"/>
                    <a:pt x="816" y="21"/>
                  </a:cubicBezTo>
                  <a:cubicBezTo>
                    <a:pt x="807" y="21"/>
                    <a:pt x="807" y="21"/>
                    <a:pt x="807" y="21"/>
                  </a:cubicBezTo>
                  <a:cubicBezTo>
                    <a:pt x="807" y="19"/>
                    <a:pt x="807" y="19"/>
                    <a:pt x="807" y="19"/>
                  </a:cubicBezTo>
                  <a:cubicBezTo>
                    <a:pt x="807" y="12"/>
                    <a:pt x="808" y="7"/>
                    <a:pt x="814" y="7"/>
                  </a:cubicBezTo>
                  <a:cubicBezTo>
                    <a:pt x="817" y="7"/>
                    <a:pt x="818" y="7"/>
                    <a:pt x="819" y="8"/>
                  </a:cubicBezTo>
                  <a:cubicBezTo>
                    <a:pt x="820" y="2"/>
                    <a:pt x="820" y="2"/>
                    <a:pt x="820" y="2"/>
                  </a:cubicBezTo>
                  <a:cubicBezTo>
                    <a:pt x="819" y="1"/>
                    <a:pt x="816" y="0"/>
                    <a:pt x="814" y="0"/>
                  </a:cubicBezTo>
                  <a:cubicBezTo>
                    <a:pt x="811" y="0"/>
                    <a:pt x="807" y="2"/>
                    <a:pt x="804" y="4"/>
                  </a:cubicBezTo>
                  <a:cubicBezTo>
                    <a:pt x="801" y="8"/>
                    <a:pt x="800" y="13"/>
                    <a:pt x="800" y="19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795" y="21"/>
                    <a:pt x="795" y="21"/>
                    <a:pt x="795" y="21"/>
                  </a:cubicBezTo>
                  <a:cubicBezTo>
                    <a:pt x="795" y="27"/>
                    <a:pt x="795" y="27"/>
                    <a:pt x="795" y="27"/>
                  </a:cubicBezTo>
                  <a:cubicBezTo>
                    <a:pt x="800" y="27"/>
                    <a:pt x="800" y="27"/>
                    <a:pt x="800" y="27"/>
                  </a:cubicBezTo>
                  <a:cubicBezTo>
                    <a:pt x="800" y="63"/>
                    <a:pt x="800" y="63"/>
                    <a:pt x="800" y="63"/>
                  </a:cubicBezTo>
                  <a:lnTo>
                    <a:pt x="807" y="63"/>
                  </a:lnTo>
                  <a:close/>
                  <a:moveTo>
                    <a:pt x="771" y="26"/>
                  </a:moveTo>
                  <a:cubicBezTo>
                    <a:pt x="780" y="26"/>
                    <a:pt x="783" y="35"/>
                    <a:pt x="783" y="42"/>
                  </a:cubicBezTo>
                  <a:cubicBezTo>
                    <a:pt x="783" y="51"/>
                    <a:pt x="778" y="58"/>
                    <a:pt x="771" y="58"/>
                  </a:cubicBezTo>
                  <a:cubicBezTo>
                    <a:pt x="764" y="58"/>
                    <a:pt x="759" y="51"/>
                    <a:pt x="759" y="42"/>
                  </a:cubicBezTo>
                  <a:cubicBezTo>
                    <a:pt x="759" y="34"/>
                    <a:pt x="763" y="26"/>
                    <a:pt x="771" y="26"/>
                  </a:cubicBezTo>
                  <a:moveTo>
                    <a:pt x="772" y="20"/>
                  </a:moveTo>
                  <a:cubicBezTo>
                    <a:pt x="761" y="20"/>
                    <a:pt x="752" y="28"/>
                    <a:pt x="752" y="42"/>
                  </a:cubicBezTo>
                  <a:cubicBezTo>
                    <a:pt x="752" y="55"/>
                    <a:pt x="760" y="64"/>
                    <a:pt x="771" y="64"/>
                  </a:cubicBezTo>
                  <a:cubicBezTo>
                    <a:pt x="780" y="64"/>
                    <a:pt x="790" y="57"/>
                    <a:pt x="790" y="42"/>
                  </a:cubicBezTo>
                  <a:cubicBezTo>
                    <a:pt x="790" y="29"/>
                    <a:pt x="783" y="20"/>
                    <a:pt x="772" y="20"/>
                  </a:cubicBezTo>
                  <a:moveTo>
                    <a:pt x="695" y="21"/>
                  </a:moveTo>
                  <a:cubicBezTo>
                    <a:pt x="709" y="60"/>
                    <a:pt x="709" y="60"/>
                    <a:pt x="709" y="60"/>
                  </a:cubicBezTo>
                  <a:cubicBezTo>
                    <a:pt x="710" y="60"/>
                    <a:pt x="710" y="61"/>
                    <a:pt x="710" y="62"/>
                  </a:cubicBezTo>
                  <a:cubicBezTo>
                    <a:pt x="710" y="62"/>
                    <a:pt x="710" y="63"/>
                    <a:pt x="709" y="63"/>
                  </a:cubicBezTo>
                  <a:cubicBezTo>
                    <a:pt x="708" y="67"/>
                    <a:pt x="705" y="70"/>
                    <a:pt x="703" y="72"/>
                  </a:cubicBezTo>
                  <a:cubicBezTo>
                    <a:pt x="701" y="74"/>
                    <a:pt x="699" y="75"/>
                    <a:pt x="697" y="76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701" y="81"/>
                    <a:pt x="704" y="80"/>
                    <a:pt x="708" y="77"/>
                  </a:cubicBezTo>
                  <a:cubicBezTo>
                    <a:pt x="712" y="72"/>
                    <a:pt x="716" y="65"/>
                    <a:pt x="721" y="51"/>
                  </a:cubicBezTo>
                  <a:cubicBezTo>
                    <a:pt x="732" y="21"/>
                    <a:pt x="732" y="21"/>
                    <a:pt x="732" y="21"/>
                  </a:cubicBezTo>
                  <a:cubicBezTo>
                    <a:pt x="724" y="21"/>
                    <a:pt x="724" y="21"/>
                    <a:pt x="724" y="21"/>
                  </a:cubicBezTo>
                  <a:cubicBezTo>
                    <a:pt x="716" y="46"/>
                    <a:pt x="716" y="46"/>
                    <a:pt x="716" y="46"/>
                  </a:cubicBezTo>
                  <a:cubicBezTo>
                    <a:pt x="715" y="49"/>
                    <a:pt x="715" y="52"/>
                    <a:pt x="714" y="54"/>
                  </a:cubicBezTo>
                  <a:cubicBezTo>
                    <a:pt x="714" y="54"/>
                    <a:pt x="714" y="54"/>
                    <a:pt x="714" y="54"/>
                  </a:cubicBezTo>
                  <a:cubicBezTo>
                    <a:pt x="713" y="52"/>
                    <a:pt x="712" y="48"/>
                    <a:pt x="711" y="46"/>
                  </a:cubicBezTo>
                  <a:cubicBezTo>
                    <a:pt x="703" y="21"/>
                    <a:pt x="703" y="21"/>
                    <a:pt x="703" y="21"/>
                  </a:cubicBezTo>
                  <a:lnTo>
                    <a:pt x="695" y="21"/>
                  </a:lnTo>
                  <a:close/>
                  <a:moveTo>
                    <a:pt x="674" y="13"/>
                  </a:moveTo>
                  <a:cubicBezTo>
                    <a:pt x="674" y="21"/>
                    <a:pt x="674" y="21"/>
                    <a:pt x="674" y="21"/>
                  </a:cubicBezTo>
                  <a:cubicBezTo>
                    <a:pt x="668" y="21"/>
                    <a:pt x="668" y="21"/>
                    <a:pt x="668" y="21"/>
                  </a:cubicBezTo>
                  <a:cubicBezTo>
                    <a:pt x="668" y="27"/>
                    <a:pt x="668" y="27"/>
                    <a:pt x="668" y="27"/>
                  </a:cubicBezTo>
                  <a:cubicBezTo>
                    <a:pt x="674" y="27"/>
                    <a:pt x="674" y="27"/>
                    <a:pt x="674" y="27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4" y="54"/>
                    <a:pt x="675" y="58"/>
                    <a:pt x="677" y="61"/>
                  </a:cubicBezTo>
                  <a:cubicBezTo>
                    <a:pt x="679" y="63"/>
                    <a:pt x="681" y="64"/>
                    <a:pt x="685" y="64"/>
                  </a:cubicBezTo>
                  <a:cubicBezTo>
                    <a:pt x="688" y="64"/>
                    <a:pt x="690" y="63"/>
                    <a:pt x="691" y="63"/>
                  </a:cubicBezTo>
                  <a:cubicBezTo>
                    <a:pt x="691" y="57"/>
                    <a:pt x="691" y="57"/>
                    <a:pt x="691" y="57"/>
                  </a:cubicBezTo>
                  <a:cubicBezTo>
                    <a:pt x="690" y="57"/>
                    <a:pt x="689" y="57"/>
                    <a:pt x="687" y="57"/>
                  </a:cubicBezTo>
                  <a:cubicBezTo>
                    <a:pt x="683" y="57"/>
                    <a:pt x="681" y="54"/>
                    <a:pt x="681" y="49"/>
                  </a:cubicBezTo>
                  <a:cubicBezTo>
                    <a:pt x="681" y="27"/>
                    <a:pt x="681" y="27"/>
                    <a:pt x="681" y="27"/>
                  </a:cubicBezTo>
                  <a:cubicBezTo>
                    <a:pt x="691" y="27"/>
                    <a:pt x="691" y="27"/>
                    <a:pt x="691" y="27"/>
                  </a:cubicBezTo>
                  <a:cubicBezTo>
                    <a:pt x="691" y="21"/>
                    <a:pt x="691" y="21"/>
                    <a:pt x="691" y="21"/>
                  </a:cubicBezTo>
                  <a:cubicBezTo>
                    <a:pt x="681" y="21"/>
                    <a:pt x="681" y="21"/>
                    <a:pt x="681" y="21"/>
                  </a:cubicBezTo>
                  <a:cubicBezTo>
                    <a:pt x="681" y="11"/>
                    <a:pt x="681" y="11"/>
                    <a:pt x="681" y="11"/>
                  </a:cubicBezTo>
                  <a:lnTo>
                    <a:pt x="674" y="13"/>
                  </a:lnTo>
                  <a:close/>
                  <a:moveTo>
                    <a:pt x="658" y="4"/>
                  </a:moveTo>
                  <a:cubicBezTo>
                    <a:pt x="655" y="4"/>
                    <a:pt x="653" y="7"/>
                    <a:pt x="653" y="9"/>
                  </a:cubicBezTo>
                  <a:cubicBezTo>
                    <a:pt x="653" y="12"/>
                    <a:pt x="655" y="14"/>
                    <a:pt x="657" y="14"/>
                  </a:cubicBezTo>
                  <a:cubicBezTo>
                    <a:pt x="660" y="14"/>
                    <a:pt x="662" y="12"/>
                    <a:pt x="662" y="9"/>
                  </a:cubicBezTo>
                  <a:cubicBezTo>
                    <a:pt x="662" y="6"/>
                    <a:pt x="660" y="4"/>
                    <a:pt x="658" y="4"/>
                  </a:cubicBezTo>
                  <a:moveTo>
                    <a:pt x="661" y="21"/>
                  </a:moveTo>
                  <a:cubicBezTo>
                    <a:pt x="654" y="21"/>
                    <a:pt x="654" y="21"/>
                    <a:pt x="654" y="21"/>
                  </a:cubicBezTo>
                  <a:cubicBezTo>
                    <a:pt x="654" y="63"/>
                    <a:pt x="654" y="63"/>
                    <a:pt x="654" y="63"/>
                  </a:cubicBezTo>
                  <a:cubicBezTo>
                    <a:pt x="661" y="63"/>
                    <a:pt x="661" y="63"/>
                    <a:pt x="661" y="63"/>
                  </a:cubicBezTo>
                  <a:lnTo>
                    <a:pt x="661" y="21"/>
                  </a:lnTo>
                  <a:close/>
                  <a:moveTo>
                    <a:pt x="619" y="61"/>
                  </a:moveTo>
                  <a:cubicBezTo>
                    <a:pt x="622" y="63"/>
                    <a:pt x="626" y="64"/>
                    <a:pt x="630" y="64"/>
                  </a:cubicBezTo>
                  <a:cubicBezTo>
                    <a:pt x="640" y="64"/>
                    <a:pt x="645" y="59"/>
                    <a:pt x="645" y="51"/>
                  </a:cubicBezTo>
                  <a:cubicBezTo>
                    <a:pt x="645" y="45"/>
                    <a:pt x="641" y="41"/>
                    <a:pt x="635" y="39"/>
                  </a:cubicBezTo>
                  <a:cubicBezTo>
                    <a:pt x="630" y="36"/>
                    <a:pt x="627" y="35"/>
                    <a:pt x="627" y="31"/>
                  </a:cubicBezTo>
                  <a:cubicBezTo>
                    <a:pt x="627" y="28"/>
                    <a:pt x="630" y="26"/>
                    <a:pt x="634" y="26"/>
                  </a:cubicBezTo>
                  <a:cubicBezTo>
                    <a:pt x="637" y="26"/>
                    <a:pt x="640" y="27"/>
                    <a:pt x="642" y="28"/>
                  </a:cubicBezTo>
                  <a:cubicBezTo>
                    <a:pt x="643" y="23"/>
                    <a:pt x="643" y="23"/>
                    <a:pt x="643" y="23"/>
                  </a:cubicBezTo>
                  <a:cubicBezTo>
                    <a:pt x="641" y="21"/>
                    <a:pt x="638" y="20"/>
                    <a:pt x="634" y="20"/>
                  </a:cubicBezTo>
                  <a:cubicBezTo>
                    <a:pt x="626" y="20"/>
                    <a:pt x="621" y="26"/>
                    <a:pt x="621" y="32"/>
                  </a:cubicBezTo>
                  <a:cubicBezTo>
                    <a:pt x="621" y="37"/>
                    <a:pt x="624" y="41"/>
                    <a:pt x="631" y="44"/>
                  </a:cubicBezTo>
                  <a:cubicBezTo>
                    <a:pt x="636" y="46"/>
                    <a:pt x="638" y="48"/>
                    <a:pt x="638" y="52"/>
                  </a:cubicBezTo>
                  <a:cubicBezTo>
                    <a:pt x="638" y="55"/>
                    <a:pt x="636" y="58"/>
                    <a:pt x="631" y="58"/>
                  </a:cubicBezTo>
                  <a:cubicBezTo>
                    <a:pt x="627" y="58"/>
                    <a:pt x="623" y="56"/>
                    <a:pt x="621" y="55"/>
                  </a:cubicBezTo>
                  <a:lnTo>
                    <a:pt x="619" y="61"/>
                  </a:lnTo>
                  <a:close/>
                  <a:moveTo>
                    <a:pt x="596" y="63"/>
                  </a:moveTo>
                  <a:cubicBezTo>
                    <a:pt x="603" y="63"/>
                    <a:pt x="603" y="63"/>
                    <a:pt x="603" y="63"/>
                  </a:cubicBezTo>
                  <a:cubicBezTo>
                    <a:pt x="603" y="40"/>
                    <a:pt x="603" y="40"/>
                    <a:pt x="603" y="40"/>
                  </a:cubicBezTo>
                  <a:cubicBezTo>
                    <a:pt x="603" y="39"/>
                    <a:pt x="603" y="38"/>
                    <a:pt x="603" y="37"/>
                  </a:cubicBezTo>
                  <a:cubicBezTo>
                    <a:pt x="604" y="31"/>
                    <a:pt x="608" y="27"/>
                    <a:pt x="613" y="27"/>
                  </a:cubicBezTo>
                  <a:cubicBezTo>
                    <a:pt x="614" y="27"/>
                    <a:pt x="614" y="27"/>
                    <a:pt x="615" y="27"/>
                  </a:cubicBezTo>
                  <a:cubicBezTo>
                    <a:pt x="615" y="20"/>
                    <a:pt x="615" y="20"/>
                    <a:pt x="615" y="20"/>
                  </a:cubicBezTo>
                  <a:cubicBezTo>
                    <a:pt x="614" y="20"/>
                    <a:pt x="614" y="20"/>
                    <a:pt x="613" y="20"/>
                  </a:cubicBezTo>
                  <a:cubicBezTo>
                    <a:pt x="608" y="20"/>
                    <a:pt x="604" y="24"/>
                    <a:pt x="602" y="29"/>
                  </a:cubicBezTo>
                  <a:cubicBezTo>
                    <a:pt x="602" y="29"/>
                    <a:pt x="602" y="29"/>
                    <a:pt x="602" y="29"/>
                  </a:cubicBezTo>
                  <a:cubicBezTo>
                    <a:pt x="602" y="21"/>
                    <a:pt x="602" y="21"/>
                    <a:pt x="602" y="21"/>
                  </a:cubicBezTo>
                  <a:cubicBezTo>
                    <a:pt x="596" y="21"/>
                    <a:pt x="596" y="21"/>
                    <a:pt x="596" y="21"/>
                  </a:cubicBezTo>
                  <a:cubicBezTo>
                    <a:pt x="596" y="25"/>
                    <a:pt x="596" y="29"/>
                    <a:pt x="596" y="34"/>
                  </a:cubicBezTo>
                  <a:lnTo>
                    <a:pt x="596" y="63"/>
                  </a:lnTo>
                  <a:close/>
                  <a:moveTo>
                    <a:pt x="560" y="38"/>
                  </a:moveTo>
                  <a:cubicBezTo>
                    <a:pt x="560" y="33"/>
                    <a:pt x="563" y="26"/>
                    <a:pt x="570" y="26"/>
                  </a:cubicBezTo>
                  <a:cubicBezTo>
                    <a:pt x="578" y="26"/>
                    <a:pt x="580" y="33"/>
                    <a:pt x="580" y="38"/>
                  </a:cubicBezTo>
                  <a:lnTo>
                    <a:pt x="560" y="38"/>
                  </a:lnTo>
                  <a:close/>
                  <a:moveTo>
                    <a:pt x="587" y="43"/>
                  </a:moveTo>
                  <a:cubicBezTo>
                    <a:pt x="587" y="42"/>
                    <a:pt x="587" y="41"/>
                    <a:pt x="587" y="40"/>
                  </a:cubicBezTo>
                  <a:cubicBezTo>
                    <a:pt x="587" y="32"/>
                    <a:pt x="584" y="20"/>
                    <a:pt x="571" y="20"/>
                  </a:cubicBezTo>
                  <a:cubicBezTo>
                    <a:pt x="560" y="20"/>
                    <a:pt x="553" y="30"/>
                    <a:pt x="553" y="43"/>
                  </a:cubicBezTo>
                  <a:cubicBezTo>
                    <a:pt x="553" y="55"/>
                    <a:pt x="560" y="64"/>
                    <a:pt x="572" y="64"/>
                  </a:cubicBezTo>
                  <a:cubicBezTo>
                    <a:pt x="578" y="64"/>
                    <a:pt x="582" y="62"/>
                    <a:pt x="585" y="61"/>
                  </a:cubicBezTo>
                  <a:cubicBezTo>
                    <a:pt x="584" y="56"/>
                    <a:pt x="584" y="56"/>
                    <a:pt x="584" y="56"/>
                  </a:cubicBezTo>
                  <a:cubicBezTo>
                    <a:pt x="581" y="57"/>
                    <a:pt x="578" y="58"/>
                    <a:pt x="573" y="58"/>
                  </a:cubicBezTo>
                  <a:cubicBezTo>
                    <a:pt x="566" y="58"/>
                    <a:pt x="560" y="54"/>
                    <a:pt x="560" y="43"/>
                  </a:cubicBezTo>
                  <a:lnTo>
                    <a:pt x="587" y="43"/>
                  </a:lnTo>
                  <a:close/>
                  <a:moveTo>
                    <a:pt x="513" y="21"/>
                  </a:moveTo>
                  <a:cubicBezTo>
                    <a:pt x="528" y="63"/>
                    <a:pt x="528" y="63"/>
                    <a:pt x="528" y="63"/>
                  </a:cubicBezTo>
                  <a:cubicBezTo>
                    <a:pt x="534" y="63"/>
                    <a:pt x="534" y="63"/>
                    <a:pt x="534" y="63"/>
                  </a:cubicBezTo>
                  <a:cubicBezTo>
                    <a:pt x="550" y="21"/>
                    <a:pt x="550" y="21"/>
                    <a:pt x="550" y="21"/>
                  </a:cubicBezTo>
                  <a:cubicBezTo>
                    <a:pt x="542" y="21"/>
                    <a:pt x="542" y="21"/>
                    <a:pt x="542" y="21"/>
                  </a:cubicBezTo>
                  <a:cubicBezTo>
                    <a:pt x="535" y="44"/>
                    <a:pt x="535" y="44"/>
                    <a:pt x="535" y="44"/>
                  </a:cubicBezTo>
                  <a:cubicBezTo>
                    <a:pt x="533" y="48"/>
                    <a:pt x="532" y="52"/>
                    <a:pt x="531" y="55"/>
                  </a:cubicBezTo>
                  <a:cubicBezTo>
                    <a:pt x="531" y="55"/>
                    <a:pt x="531" y="55"/>
                    <a:pt x="531" y="55"/>
                  </a:cubicBezTo>
                  <a:cubicBezTo>
                    <a:pt x="530" y="52"/>
                    <a:pt x="529" y="48"/>
                    <a:pt x="528" y="44"/>
                  </a:cubicBezTo>
                  <a:cubicBezTo>
                    <a:pt x="520" y="21"/>
                    <a:pt x="520" y="21"/>
                    <a:pt x="520" y="21"/>
                  </a:cubicBezTo>
                  <a:lnTo>
                    <a:pt x="513" y="21"/>
                  </a:lnTo>
                  <a:close/>
                  <a:moveTo>
                    <a:pt x="502" y="4"/>
                  </a:moveTo>
                  <a:cubicBezTo>
                    <a:pt x="500" y="4"/>
                    <a:pt x="498" y="7"/>
                    <a:pt x="498" y="9"/>
                  </a:cubicBezTo>
                  <a:cubicBezTo>
                    <a:pt x="498" y="12"/>
                    <a:pt x="500" y="14"/>
                    <a:pt x="502" y="14"/>
                  </a:cubicBezTo>
                  <a:cubicBezTo>
                    <a:pt x="505" y="14"/>
                    <a:pt x="507" y="12"/>
                    <a:pt x="507" y="9"/>
                  </a:cubicBezTo>
                  <a:cubicBezTo>
                    <a:pt x="507" y="6"/>
                    <a:pt x="505" y="4"/>
                    <a:pt x="502" y="4"/>
                  </a:cubicBezTo>
                  <a:moveTo>
                    <a:pt x="506" y="21"/>
                  </a:moveTo>
                  <a:cubicBezTo>
                    <a:pt x="499" y="21"/>
                    <a:pt x="499" y="21"/>
                    <a:pt x="499" y="21"/>
                  </a:cubicBezTo>
                  <a:cubicBezTo>
                    <a:pt x="499" y="63"/>
                    <a:pt x="499" y="63"/>
                    <a:pt x="499" y="63"/>
                  </a:cubicBezTo>
                  <a:cubicBezTo>
                    <a:pt x="506" y="63"/>
                    <a:pt x="506" y="63"/>
                    <a:pt x="506" y="63"/>
                  </a:cubicBezTo>
                  <a:lnTo>
                    <a:pt x="506" y="21"/>
                  </a:lnTo>
                  <a:close/>
                  <a:moveTo>
                    <a:pt x="454" y="63"/>
                  </a:moveTo>
                  <a:cubicBezTo>
                    <a:pt x="461" y="63"/>
                    <a:pt x="461" y="63"/>
                    <a:pt x="461" y="63"/>
                  </a:cubicBezTo>
                  <a:cubicBezTo>
                    <a:pt x="461" y="38"/>
                    <a:pt x="461" y="38"/>
                    <a:pt x="461" y="38"/>
                  </a:cubicBezTo>
                  <a:cubicBezTo>
                    <a:pt x="461" y="36"/>
                    <a:pt x="462" y="35"/>
                    <a:pt x="462" y="34"/>
                  </a:cubicBezTo>
                  <a:cubicBezTo>
                    <a:pt x="463" y="30"/>
                    <a:pt x="467" y="26"/>
                    <a:pt x="471" y="26"/>
                  </a:cubicBezTo>
                  <a:cubicBezTo>
                    <a:pt x="478" y="26"/>
                    <a:pt x="480" y="32"/>
                    <a:pt x="480" y="39"/>
                  </a:cubicBezTo>
                  <a:cubicBezTo>
                    <a:pt x="480" y="63"/>
                    <a:pt x="480" y="63"/>
                    <a:pt x="480" y="63"/>
                  </a:cubicBezTo>
                  <a:cubicBezTo>
                    <a:pt x="487" y="63"/>
                    <a:pt x="487" y="63"/>
                    <a:pt x="487" y="63"/>
                  </a:cubicBezTo>
                  <a:cubicBezTo>
                    <a:pt x="487" y="38"/>
                    <a:pt x="487" y="38"/>
                    <a:pt x="487" y="38"/>
                  </a:cubicBezTo>
                  <a:cubicBezTo>
                    <a:pt x="487" y="24"/>
                    <a:pt x="479" y="20"/>
                    <a:pt x="474" y="20"/>
                  </a:cubicBezTo>
                  <a:cubicBezTo>
                    <a:pt x="467" y="20"/>
                    <a:pt x="463" y="24"/>
                    <a:pt x="461" y="28"/>
                  </a:cubicBezTo>
                  <a:cubicBezTo>
                    <a:pt x="461" y="28"/>
                    <a:pt x="461" y="28"/>
                    <a:pt x="461" y="28"/>
                  </a:cubicBezTo>
                  <a:cubicBezTo>
                    <a:pt x="460" y="21"/>
                    <a:pt x="460" y="21"/>
                    <a:pt x="460" y="21"/>
                  </a:cubicBezTo>
                  <a:cubicBezTo>
                    <a:pt x="454" y="21"/>
                    <a:pt x="454" y="21"/>
                    <a:pt x="454" y="21"/>
                  </a:cubicBezTo>
                  <a:cubicBezTo>
                    <a:pt x="454" y="24"/>
                    <a:pt x="454" y="28"/>
                    <a:pt x="454" y="32"/>
                  </a:cubicBezTo>
                  <a:lnTo>
                    <a:pt x="454" y="63"/>
                  </a:lnTo>
                  <a:close/>
                  <a:moveTo>
                    <a:pt x="402" y="5"/>
                  </a:moveTo>
                  <a:cubicBezTo>
                    <a:pt x="402" y="39"/>
                    <a:pt x="402" y="39"/>
                    <a:pt x="402" y="39"/>
                  </a:cubicBezTo>
                  <a:cubicBezTo>
                    <a:pt x="402" y="57"/>
                    <a:pt x="411" y="64"/>
                    <a:pt x="422" y="64"/>
                  </a:cubicBezTo>
                  <a:cubicBezTo>
                    <a:pt x="434" y="64"/>
                    <a:pt x="442" y="56"/>
                    <a:pt x="442" y="39"/>
                  </a:cubicBezTo>
                  <a:cubicBezTo>
                    <a:pt x="442" y="5"/>
                    <a:pt x="442" y="5"/>
                    <a:pt x="442" y="5"/>
                  </a:cubicBezTo>
                  <a:cubicBezTo>
                    <a:pt x="435" y="5"/>
                    <a:pt x="435" y="5"/>
                    <a:pt x="435" y="5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52"/>
                    <a:pt x="430" y="58"/>
                    <a:pt x="422" y="58"/>
                  </a:cubicBezTo>
                  <a:cubicBezTo>
                    <a:pt x="415" y="58"/>
                    <a:pt x="409" y="52"/>
                    <a:pt x="409" y="39"/>
                  </a:cubicBezTo>
                  <a:cubicBezTo>
                    <a:pt x="409" y="5"/>
                    <a:pt x="409" y="5"/>
                    <a:pt x="409" y="5"/>
                  </a:cubicBezTo>
                  <a:lnTo>
                    <a:pt x="402" y="5"/>
                  </a:lnTo>
                  <a:close/>
                  <a:moveTo>
                    <a:pt x="341" y="63"/>
                  </a:moveTo>
                  <a:cubicBezTo>
                    <a:pt x="348" y="63"/>
                    <a:pt x="348" y="63"/>
                    <a:pt x="348" y="63"/>
                  </a:cubicBezTo>
                  <a:cubicBezTo>
                    <a:pt x="348" y="38"/>
                    <a:pt x="348" y="38"/>
                    <a:pt x="348" y="38"/>
                  </a:cubicBezTo>
                  <a:cubicBezTo>
                    <a:pt x="348" y="36"/>
                    <a:pt x="348" y="35"/>
                    <a:pt x="348" y="34"/>
                  </a:cubicBezTo>
                  <a:cubicBezTo>
                    <a:pt x="349" y="30"/>
                    <a:pt x="353" y="26"/>
                    <a:pt x="358" y="26"/>
                  </a:cubicBezTo>
                  <a:cubicBezTo>
                    <a:pt x="364" y="26"/>
                    <a:pt x="367" y="32"/>
                    <a:pt x="367" y="39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74" y="38"/>
                    <a:pt x="374" y="38"/>
                    <a:pt x="374" y="38"/>
                  </a:cubicBezTo>
                  <a:cubicBezTo>
                    <a:pt x="374" y="24"/>
                    <a:pt x="365" y="20"/>
                    <a:pt x="360" y="20"/>
                  </a:cubicBezTo>
                  <a:cubicBezTo>
                    <a:pt x="354" y="20"/>
                    <a:pt x="349" y="24"/>
                    <a:pt x="347" y="28"/>
                  </a:cubicBezTo>
                  <a:cubicBezTo>
                    <a:pt x="347" y="28"/>
                    <a:pt x="347" y="28"/>
                    <a:pt x="347" y="28"/>
                  </a:cubicBezTo>
                  <a:cubicBezTo>
                    <a:pt x="347" y="21"/>
                    <a:pt x="347" y="21"/>
                    <a:pt x="347" y="21"/>
                  </a:cubicBezTo>
                  <a:cubicBezTo>
                    <a:pt x="340" y="21"/>
                    <a:pt x="340" y="21"/>
                    <a:pt x="340" y="21"/>
                  </a:cubicBezTo>
                  <a:cubicBezTo>
                    <a:pt x="341" y="24"/>
                    <a:pt x="341" y="28"/>
                    <a:pt x="341" y="32"/>
                  </a:cubicBezTo>
                  <a:lnTo>
                    <a:pt x="341" y="63"/>
                  </a:lnTo>
                  <a:close/>
                  <a:moveTo>
                    <a:pt x="313" y="26"/>
                  </a:moveTo>
                  <a:cubicBezTo>
                    <a:pt x="321" y="26"/>
                    <a:pt x="324" y="35"/>
                    <a:pt x="324" y="42"/>
                  </a:cubicBezTo>
                  <a:cubicBezTo>
                    <a:pt x="324" y="51"/>
                    <a:pt x="319" y="58"/>
                    <a:pt x="313" y="58"/>
                  </a:cubicBezTo>
                  <a:cubicBezTo>
                    <a:pt x="306" y="58"/>
                    <a:pt x="301" y="51"/>
                    <a:pt x="301" y="42"/>
                  </a:cubicBezTo>
                  <a:cubicBezTo>
                    <a:pt x="301" y="34"/>
                    <a:pt x="304" y="26"/>
                    <a:pt x="313" y="26"/>
                  </a:cubicBezTo>
                  <a:moveTo>
                    <a:pt x="313" y="20"/>
                  </a:moveTo>
                  <a:cubicBezTo>
                    <a:pt x="302" y="20"/>
                    <a:pt x="294" y="28"/>
                    <a:pt x="294" y="42"/>
                  </a:cubicBezTo>
                  <a:cubicBezTo>
                    <a:pt x="294" y="55"/>
                    <a:pt x="302" y="64"/>
                    <a:pt x="312" y="64"/>
                  </a:cubicBezTo>
                  <a:cubicBezTo>
                    <a:pt x="322" y="64"/>
                    <a:pt x="332" y="57"/>
                    <a:pt x="332" y="42"/>
                  </a:cubicBezTo>
                  <a:cubicBezTo>
                    <a:pt x="332" y="29"/>
                    <a:pt x="324" y="20"/>
                    <a:pt x="313" y="20"/>
                  </a:cubicBezTo>
                  <a:moveTo>
                    <a:pt x="281" y="4"/>
                  </a:moveTo>
                  <a:cubicBezTo>
                    <a:pt x="279" y="4"/>
                    <a:pt x="277" y="7"/>
                    <a:pt x="277" y="9"/>
                  </a:cubicBezTo>
                  <a:cubicBezTo>
                    <a:pt x="277" y="12"/>
                    <a:pt x="278" y="14"/>
                    <a:pt x="281" y="14"/>
                  </a:cubicBezTo>
                  <a:cubicBezTo>
                    <a:pt x="284" y="14"/>
                    <a:pt x="286" y="12"/>
                    <a:pt x="286" y="9"/>
                  </a:cubicBezTo>
                  <a:cubicBezTo>
                    <a:pt x="286" y="6"/>
                    <a:pt x="284" y="4"/>
                    <a:pt x="281" y="4"/>
                  </a:cubicBezTo>
                  <a:moveTo>
                    <a:pt x="285" y="21"/>
                  </a:moveTo>
                  <a:cubicBezTo>
                    <a:pt x="278" y="21"/>
                    <a:pt x="278" y="21"/>
                    <a:pt x="278" y="21"/>
                  </a:cubicBezTo>
                  <a:cubicBezTo>
                    <a:pt x="278" y="63"/>
                    <a:pt x="278" y="63"/>
                    <a:pt x="278" y="63"/>
                  </a:cubicBezTo>
                  <a:cubicBezTo>
                    <a:pt x="285" y="63"/>
                    <a:pt x="285" y="63"/>
                    <a:pt x="285" y="63"/>
                  </a:cubicBezTo>
                  <a:lnTo>
                    <a:pt x="285" y="21"/>
                  </a:lnTo>
                  <a:close/>
                  <a:moveTo>
                    <a:pt x="251" y="63"/>
                  </a:moveTo>
                  <a:cubicBezTo>
                    <a:pt x="258" y="63"/>
                    <a:pt x="258" y="63"/>
                    <a:pt x="258" y="63"/>
                  </a:cubicBezTo>
                  <a:cubicBezTo>
                    <a:pt x="258" y="40"/>
                    <a:pt x="258" y="40"/>
                    <a:pt x="258" y="40"/>
                  </a:cubicBezTo>
                  <a:cubicBezTo>
                    <a:pt x="258" y="39"/>
                    <a:pt x="258" y="38"/>
                    <a:pt x="258" y="37"/>
                  </a:cubicBezTo>
                  <a:cubicBezTo>
                    <a:pt x="259" y="31"/>
                    <a:pt x="263" y="27"/>
                    <a:pt x="268" y="27"/>
                  </a:cubicBezTo>
                  <a:cubicBezTo>
                    <a:pt x="269" y="27"/>
                    <a:pt x="270" y="27"/>
                    <a:pt x="270" y="27"/>
                  </a:cubicBezTo>
                  <a:cubicBezTo>
                    <a:pt x="270" y="20"/>
                    <a:pt x="270" y="20"/>
                    <a:pt x="270" y="20"/>
                  </a:cubicBezTo>
                  <a:cubicBezTo>
                    <a:pt x="270" y="20"/>
                    <a:pt x="269" y="20"/>
                    <a:pt x="268" y="20"/>
                  </a:cubicBezTo>
                  <a:cubicBezTo>
                    <a:pt x="264" y="20"/>
                    <a:pt x="259" y="24"/>
                    <a:pt x="257" y="29"/>
                  </a:cubicBezTo>
                  <a:cubicBezTo>
                    <a:pt x="257" y="29"/>
                    <a:pt x="257" y="29"/>
                    <a:pt x="257" y="29"/>
                  </a:cubicBezTo>
                  <a:cubicBezTo>
                    <a:pt x="257" y="21"/>
                    <a:pt x="257" y="21"/>
                    <a:pt x="257" y="21"/>
                  </a:cubicBezTo>
                  <a:cubicBezTo>
                    <a:pt x="251" y="21"/>
                    <a:pt x="251" y="21"/>
                    <a:pt x="251" y="21"/>
                  </a:cubicBezTo>
                  <a:cubicBezTo>
                    <a:pt x="251" y="25"/>
                    <a:pt x="251" y="29"/>
                    <a:pt x="251" y="34"/>
                  </a:cubicBezTo>
                  <a:lnTo>
                    <a:pt x="251" y="63"/>
                  </a:lnTo>
                  <a:close/>
                  <a:moveTo>
                    <a:pt x="239" y="21"/>
                  </a:moveTo>
                  <a:cubicBezTo>
                    <a:pt x="232" y="21"/>
                    <a:pt x="232" y="21"/>
                    <a:pt x="232" y="21"/>
                  </a:cubicBezTo>
                  <a:cubicBezTo>
                    <a:pt x="232" y="47"/>
                    <a:pt x="232" y="47"/>
                    <a:pt x="232" y="47"/>
                  </a:cubicBezTo>
                  <a:cubicBezTo>
                    <a:pt x="232" y="48"/>
                    <a:pt x="232" y="49"/>
                    <a:pt x="232" y="50"/>
                  </a:cubicBezTo>
                  <a:cubicBezTo>
                    <a:pt x="230" y="54"/>
                    <a:pt x="227" y="57"/>
                    <a:pt x="222" y="57"/>
                  </a:cubicBezTo>
                  <a:cubicBezTo>
                    <a:pt x="216" y="57"/>
                    <a:pt x="214" y="52"/>
                    <a:pt x="214" y="44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06" y="21"/>
                    <a:pt x="206" y="21"/>
                    <a:pt x="206" y="21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06" y="60"/>
                    <a:pt x="214" y="64"/>
                    <a:pt x="220" y="64"/>
                  </a:cubicBezTo>
                  <a:cubicBezTo>
                    <a:pt x="227" y="64"/>
                    <a:pt x="231" y="59"/>
                    <a:pt x="233" y="56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33" y="63"/>
                    <a:pt x="233" y="63"/>
                    <a:pt x="233" y="63"/>
                  </a:cubicBezTo>
                  <a:cubicBezTo>
                    <a:pt x="240" y="63"/>
                    <a:pt x="240" y="63"/>
                    <a:pt x="240" y="63"/>
                  </a:cubicBezTo>
                  <a:cubicBezTo>
                    <a:pt x="239" y="60"/>
                    <a:pt x="239" y="56"/>
                    <a:pt x="239" y="51"/>
                  </a:cubicBezTo>
                  <a:lnTo>
                    <a:pt x="239" y="21"/>
                  </a:lnTo>
                  <a:close/>
                  <a:moveTo>
                    <a:pt x="196" y="32"/>
                  </a:moveTo>
                  <a:cubicBezTo>
                    <a:pt x="178" y="32"/>
                    <a:pt x="178" y="32"/>
                    <a:pt x="178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89" y="38"/>
                    <a:pt x="189" y="38"/>
                    <a:pt x="189" y="38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8" y="56"/>
                    <a:pt x="185" y="57"/>
                    <a:pt x="180" y="57"/>
                  </a:cubicBezTo>
                  <a:cubicBezTo>
                    <a:pt x="167" y="57"/>
                    <a:pt x="159" y="48"/>
                    <a:pt x="159" y="34"/>
                  </a:cubicBezTo>
                  <a:cubicBezTo>
                    <a:pt x="159" y="19"/>
                    <a:pt x="168" y="10"/>
                    <a:pt x="181" y="10"/>
                  </a:cubicBezTo>
                  <a:cubicBezTo>
                    <a:pt x="186" y="10"/>
                    <a:pt x="190" y="11"/>
                    <a:pt x="193" y="13"/>
                  </a:cubicBezTo>
                  <a:cubicBezTo>
                    <a:pt x="195" y="7"/>
                    <a:pt x="195" y="7"/>
                    <a:pt x="195" y="7"/>
                  </a:cubicBezTo>
                  <a:cubicBezTo>
                    <a:pt x="192" y="5"/>
                    <a:pt x="187" y="4"/>
                    <a:pt x="181" y="4"/>
                  </a:cubicBezTo>
                  <a:cubicBezTo>
                    <a:pt x="163" y="4"/>
                    <a:pt x="152" y="17"/>
                    <a:pt x="152" y="34"/>
                  </a:cubicBezTo>
                  <a:cubicBezTo>
                    <a:pt x="152" y="43"/>
                    <a:pt x="155" y="51"/>
                    <a:pt x="159" y="56"/>
                  </a:cubicBezTo>
                  <a:cubicBezTo>
                    <a:pt x="165" y="61"/>
                    <a:pt x="171" y="63"/>
                    <a:pt x="180" y="63"/>
                  </a:cubicBezTo>
                  <a:cubicBezTo>
                    <a:pt x="187" y="63"/>
                    <a:pt x="193" y="62"/>
                    <a:pt x="196" y="60"/>
                  </a:cubicBezTo>
                  <a:lnTo>
                    <a:pt x="196" y="32"/>
                  </a:lnTo>
                  <a:close/>
                  <a:moveTo>
                    <a:pt x="126" y="42"/>
                  </a:moveTo>
                  <a:cubicBezTo>
                    <a:pt x="145" y="42"/>
                    <a:pt x="145" y="42"/>
                    <a:pt x="145" y="42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26" y="37"/>
                    <a:pt x="126" y="37"/>
                    <a:pt x="126" y="37"/>
                  </a:cubicBezTo>
                  <a:lnTo>
                    <a:pt x="126" y="42"/>
                  </a:lnTo>
                  <a:close/>
                  <a:moveTo>
                    <a:pt x="84" y="63"/>
                  </a:moveTo>
                  <a:cubicBezTo>
                    <a:pt x="91" y="63"/>
                    <a:pt x="91" y="63"/>
                    <a:pt x="91" y="63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1" y="36"/>
                    <a:pt x="92" y="35"/>
                    <a:pt x="92" y="34"/>
                  </a:cubicBezTo>
                  <a:cubicBezTo>
                    <a:pt x="93" y="30"/>
                    <a:pt x="97" y="26"/>
                    <a:pt x="101" y="26"/>
                  </a:cubicBezTo>
                  <a:cubicBezTo>
                    <a:pt x="108" y="26"/>
                    <a:pt x="110" y="32"/>
                    <a:pt x="110" y="39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117" y="63"/>
                    <a:pt x="117" y="63"/>
                    <a:pt x="117" y="63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24"/>
                    <a:pt x="109" y="20"/>
                    <a:pt x="104" y="20"/>
                  </a:cubicBezTo>
                  <a:cubicBezTo>
                    <a:pt x="97" y="20"/>
                    <a:pt x="93" y="24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24"/>
                    <a:pt x="84" y="28"/>
                    <a:pt x="84" y="32"/>
                  </a:cubicBezTo>
                  <a:lnTo>
                    <a:pt x="84" y="63"/>
                  </a:lnTo>
                  <a:close/>
                  <a:moveTo>
                    <a:pt x="48" y="38"/>
                  </a:moveTo>
                  <a:cubicBezTo>
                    <a:pt x="49" y="33"/>
                    <a:pt x="52" y="26"/>
                    <a:pt x="59" y="26"/>
                  </a:cubicBezTo>
                  <a:cubicBezTo>
                    <a:pt x="67" y="26"/>
                    <a:pt x="69" y="33"/>
                    <a:pt x="69" y="38"/>
                  </a:cubicBezTo>
                  <a:lnTo>
                    <a:pt x="48" y="38"/>
                  </a:lnTo>
                  <a:close/>
                  <a:moveTo>
                    <a:pt x="75" y="43"/>
                  </a:moveTo>
                  <a:cubicBezTo>
                    <a:pt x="76" y="42"/>
                    <a:pt x="76" y="41"/>
                    <a:pt x="76" y="40"/>
                  </a:cubicBezTo>
                  <a:cubicBezTo>
                    <a:pt x="76" y="32"/>
                    <a:pt x="72" y="20"/>
                    <a:pt x="60" y="20"/>
                  </a:cubicBezTo>
                  <a:cubicBezTo>
                    <a:pt x="48" y="20"/>
                    <a:pt x="41" y="30"/>
                    <a:pt x="41" y="43"/>
                  </a:cubicBezTo>
                  <a:cubicBezTo>
                    <a:pt x="41" y="55"/>
                    <a:pt x="48" y="64"/>
                    <a:pt x="60" y="64"/>
                  </a:cubicBezTo>
                  <a:cubicBezTo>
                    <a:pt x="67" y="64"/>
                    <a:pt x="71" y="62"/>
                    <a:pt x="73" y="6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0" y="57"/>
                    <a:pt x="66" y="58"/>
                    <a:pt x="61" y="58"/>
                  </a:cubicBezTo>
                  <a:cubicBezTo>
                    <a:pt x="54" y="58"/>
                    <a:pt x="48" y="54"/>
                    <a:pt x="48" y="43"/>
                  </a:cubicBezTo>
                  <a:lnTo>
                    <a:pt x="75" y="43"/>
                  </a:lnTo>
                  <a:close/>
                  <a:moveTo>
                    <a:pt x="7" y="35"/>
                  </a:moveTo>
                  <a:cubicBezTo>
                    <a:pt x="13" y="35"/>
                    <a:pt x="13" y="35"/>
                    <a:pt x="13" y="35"/>
                  </a:cubicBezTo>
                  <a:cubicBezTo>
                    <a:pt x="21" y="35"/>
                    <a:pt x="27" y="38"/>
                    <a:pt x="27" y="46"/>
                  </a:cubicBezTo>
                  <a:cubicBezTo>
                    <a:pt x="27" y="55"/>
                    <a:pt x="21" y="57"/>
                    <a:pt x="13" y="57"/>
                  </a:cubicBezTo>
                  <a:cubicBezTo>
                    <a:pt x="11" y="57"/>
                    <a:pt x="9" y="57"/>
                    <a:pt x="7" y="57"/>
                  </a:cubicBezTo>
                  <a:lnTo>
                    <a:pt x="7" y="35"/>
                  </a:lnTo>
                  <a:close/>
                  <a:moveTo>
                    <a:pt x="7" y="10"/>
                  </a:moveTo>
                  <a:cubicBezTo>
                    <a:pt x="9" y="10"/>
                    <a:pt x="10" y="10"/>
                    <a:pt x="14" y="10"/>
                  </a:cubicBezTo>
                  <a:cubicBezTo>
                    <a:pt x="21" y="10"/>
                    <a:pt x="25" y="13"/>
                    <a:pt x="25" y="19"/>
                  </a:cubicBezTo>
                  <a:cubicBezTo>
                    <a:pt x="25" y="25"/>
                    <a:pt x="21" y="29"/>
                    <a:pt x="14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7" y="10"/>
                  </a:lnTo>
                  <a:close/>
                  <a:moveTo>
                    <a:pt x="0" y="63"/>
                  </a:moveTo>
                  <a:cubicBezTo>
                    <a:pt x="3" y="63"/>
                    <a:pt x="6" y="63"/>
                    <a:pt x="11" y="63"/>
                  </a:cubicBezTo>
                  <a:cubicBezTo>
                    <a:pt x="20" y="63"/>
                    <a:pt x="26" y="62"/>
                    <a:pt x="30" y="58"/>
                  </a:cubicBezTo>
                  <a:cubicBezTo>
                    <a:pt x="33" y="55"/>
                    <a:pt x="35" y="51"/>
                    <a:pt x="35" y="46"/>
                  </a:cubicBezTo>
                  <a:cubicBezTo>
                    <a:pt x="35" y="38"/>
                    <a:pt x="29" y="33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9" y="29"/>
                    <a:pt x="33" y="24"/>
                    <a:pt x="33" y="19"/>
                  </a:cubicBezTo>
                  <a:cubicBezTo>
                    <a:pt x="33" y="14"/>
                    <a:pt x="31" y="11"/>
                    <a:pt x="28" y="8"/>
                  </a:cubicBezTo>
                  <a:cubicBezTo>
                    <a:pt x="25" y="5"/>
                    <a:pt x="20" y="4"/>
                    <a:pt x="13" y="4"/>
                  </a:cubicBezTo>
                  <a:cubicBezTo>
                    <a:pt x="8" y="4"/>
                    <a:pt x="3" y="5"/>
                    <a:pt x="0" y="5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0C0A694-7DDC-4549-ABA8-FFB7F64A522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273800"/>
              <a:ext cx="2012950" cy="168275"/>
            </a:xfrm>
            <a:custGeom>
              <a:avLst/>
              <a:gdLst>
                <a:gd name="T0" fmla="*/ 1166 w 1179"/>
                <a:gd name="T1" fmla="*/ 17 h 97"/>
                <a:gd name="T2" fmla="*/ 1121 w 1179"/>
                <a:gd name="T3" fmla="*/ 42 h 97"/>
                <a:gd name="T4" fmla="*/ 1170 w 1179"/>
                <a:gd name="T5" fmla="*/ 72 h 97"/>
                <a:gd name="T6" fmla="*/ 1090 w 1179"/>
                <a:gd name="T7" fmla="*/ 0 h 97"/>
                <a:gd name="T8" fmla="*/ 1094 w 1179"/>
                <a:gd name="T9" fmla="*/ 72 h 97"/>
                <a:gd name="T10" fmla="*/ 1046 w 1179"/>
                <a:gd name="T11" fmla="*/ 1 h 97"/>
                <a:gd name="T12" fmla="*/ 1045 w 1179"/>
                <a:gd name="T13" fmla="*/ 64 h 97"/>
                <a:gd name="T14" fmla="*/ 1018 w 1179"/>
                <a:gd name="T15" fmla="*/ 0 h 97"/>
                <a:gd name="T16" fmla="*/ 1022 w 1179"/>
                <a:gd name="T17" fmla="*/ 16 h 97"/>
                <a:gd name="T18" fmla="*/ 998 w 1179"/>
                <a:gd name="T19" fmla="*/ 58 h 97"/>
                <a:gd name="T20" fmla="*/ 954 w 1179"/>
                <a:gd name="T21" fmla="*/ 10 h 97"/>
                <a:gd name="T22" fmla="*/ 951 w 1179"/>
                <a:gd name="T23" fmla="*/ 72 h 97"/>
                <a:gd name="T24" fmla="*/ 891 w 1179"/>
                <a:gd name="T25" fmla="*/ 2 h 97"/>
                <a:gd name="T26" fmla="*/ 938 w 1179"/>
                <a:gd name="T27" fmla="*/ 72 h 97"/>
                <a:gd name="T28" fmla="*/ 835 w 1179"/>
                <a:gd name="T29" fmla="*/ 11 h 97"/>
                <a:gd name="T30" fmla="*/ 873 w 1179"/>
                <a:gd name="T31" fmla="*/ 8 h 97"/>
                <a:gd name="T32" fmla="*/ 820 w 1179"/>
                <a:gd name="T33" fmla="*/ 40 h 97"/>
                <a:gd name="T34" fmla="*/ 799 w 1179"/>
                <a:gd name="T35" fmla="*/ 3 h 97"/>
                <a:gd name="T36" fmla="*/ 787 w 1179"/>
                <a:gd name="T37" fmla="*/ 7 h 97"/>
                <a:gd name="T38" fmla="*/ 756 w 1179"/>
                <a:gd name="T39" fmla="*/ 0 h 97"/>
                <a:gd name="T40" fmla="*/ 761 w 1179"/>
                <a:gd name="T41" fmla="*/ 59 h 97"/>
                <a:gd name="T42" fmla="*/ 746 w 1179"/>
                <a:gd name="T43" fmla="*/ 73 h 97"/>
                <a:gd name="T44" fmla="*/ 666 w 1179"/>
                <a:gd name="T45" fmla="*/ 0 h 97"/>
                <a:gd name="T46" fmla="*/ 638 w 1179"/>
                <a:gd name="T47" fmla="*/ 66 h 97"/>
                <a:gd name="T48" fmla="*/ 658 w 1179"/>
                <a:gd name="T49" fmla="*/ 50 h 97"/>
                <a:gd name="T50" fmla="*/ 693 w 1179"/>
                <a:gd name="T51" fmla="*/ 72 h 97"/>
                <a:gd name="T52" fmla="*/ 591 w 1179"/>
                <a:gd name="T53" fmla="*/ 31 h 97"/>
                <a:gd name="T54" fmla="*/ 559 w 1179"/>
                <a:gd name="T55" fmla="*/ 8 h 97"/>
                <a:gd name="T56" fmla="*/ 599 w 1179"/>
                <a:gd name="T57" fmla="*/ 72 h 97"/>
                <a:gd name="T58" fmla="*/ 511 w 1179"/>
                <a:gd name="T59" fmla="*/ 1 h 97"/>
                <a:gd name="T60" fmla="*/ 529 w 1179"/>
                <a:gd name="T61" fmla="*/ 97 h 97"/>
                <a:gd name="T62" fmla="*/ 503 w 1179"/>
                <a:gd name="T63" fmla="*/ 33 h 97"/>
                <a:gd name="T64" fmla="*/ 427 w 1179"/>
                <a:gd name="T65" fmla="*/ 8 h 97"/>
                <a:gd name="T66" fmla="*/ 444 w 1179"/>
                <a:gd name="T67" fmla="*/ 49 h 97"/>
                <a:gd name="T68" fmla="*/ 427 w 1179"/>
                <a:gd name="T69" fmla="*/ 73 h 97"/>
                <a:gd name="T70" fmla="*/ 459 w 1179"/>
                <a:gd name="T71" fmla="*/ 71 h 97"/>
                <a:gd name="T72" fmla="*/ 392 w 1179"/>
                <a:gd name="T73" fmla="*/ 1 h 97"/>
                <a:gd name="T74" fmla="*/ 410 w 1179"/>
                <a:gd name="T75" fmla="*/ 72 h 97"/>
                <a:gd name="T76" fmla="*/ 333 w 1179"/>
                <a:gd name="T77" fmla="*/ 10 h 97"/>
                <a:gd name="T78" fmla="*/ 380 w 1179"/>
                <a:gd name="T79" fmla="*/ 31 h 97"/>
                <a:gd name="T80" fmla="*/ 304 w 1179"/>
                <a:gd name="T81" fmla="*/ 8 h 97"/>
                <a:gd name="T82" fmla="*/ 322 w 1179"/>
                <a:gd name="T83" fmla="*/ 15 h 97"/>
                <a:gd name="T84" fmla="*/ 275 w 1179"/>
                <a:gd name="T85" fmla="*/ 8 h 97"/>
                <a:gd name="T86" fmla="*/ 293 w 1179"/>
                <a:gd name="T87" fmla="*/ 15 h 97"/>
                <a:gd name="T88" fmla="*/ 245 w 1179"/>
                <a:gd name="T89" fmla="*/ 8 h 97"/>
                <a:gd name="T90" fmla="*/ 263 w 1179"/>
                <a:gd name="T91" fmla="*/ 15 h 97"/>
                <a:gd name="T92" fmla="*/ 171 w 1179"/>
                <a:gd name="T93" fmla="*/ 0 h 97"/>
                <a:gd name="T94" fmla="*/ 192 w 1179"/>
                <a:gd name="T95" fmla="*/ 58 h 97"/>
                <a:gd name="T96" fmla="*/ 140 w 1179"/>
                <a:gd name="T97" fmla="*/ 23 h 97"/>
                <a:gd name="T98" fmla="*/ 118 w 1179"/>
                <a:gd name="T99" fmla="*/ 8 h 97"/>
                <a:gd name="T100" fmla="*/ 140 w 1179"/>
                <a:gd name="T101" fmla="*/ 23 h 97"/>
                <a:gd name="T102" fmla="*/ 67 w 1179"/>
                <a:gd name="T103" fmla="*/ 8 h 97"/>
                <a:gd name="T104" fmla="*/ 84 w 1179"/>
                <a:gd name="T105" fmla="*/ 49 h 97"/>
                <a:gd name="T106" fmla="*/ 67 w 1179"/>
                <a:gd name="T107" fmla="*/ 73 h 97"/>
                <a:gd name="T108" fmla="*/ 99 w 1179"/>
                <a:gd name="T109" fmla="*/ 71 h 97"/>
                <a:gd name="T110" fmla="*/ 38 w 1179"/>
                <a:gd name="T111" fmla="*/ 7 h 97"/>
                <a:gd name="T112" fmla="*/ 38 w 1179"/>
                <a:gd name="T113" fmla="*/ 33 h 97"/>
                <a:gd name="T114" fmla="*/ 56 w 1179"/>
                <a:gd name="T11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9" h="97">
                  <a:moveTo>
                    <a:pt x="1179" y="71"/>
                  </a:moveTo>
                  <a:cubicBezTo>
                    <a:pt x="1175" y="63"/>
                    <a:pt x="1169" y="54"/>
                    <a:pt x="1162" y="45"/>
                  </a:cubicBezTo>
                  <a:cubicBezTo>
                    <a:pt x="1171" y="34"/>
                    <a:pt x="1176" y="23"/>
                    <a:pt x="1176" y="11"/>
                  </a:cubicBezTo>
                  <a:cubicBezTo>
                    <a:pt x="1176" y="0"/>
                    <a:pt x="1176" y="0"/>
                    <a:pt x="1176" y="0"/>
                  </a:cubicBezTo>
                  <a:cubicBezTo>
                    <a:pt x="1166" y="0"/>
                    <a:pt x="1166" y="0"/>
                    <a:pt x="1166" y="0"/>
                  </a:cubicBezTo>
                  <a:cubicBezTo>
                    <a:pt x="1166" y="17"/>
                    <a:pt x="1166" y="17"/>
                    <a:pt x="1166" y="17"/>
                  </a:cubicBezTo>
                  <a:cubicBezTo>
                    <a:pt x="1166" y="25"/>
                    <a:pt x="1164" y="33"/>
                    <a:pt x="1159" y="41"/>
                  </a:cubicBezTo>
                  <a:cubicBezTo>
                    <a:pt x="1144" y="22"/>
                    <a:pt x="1134" y="9"/>
                    <a:pt x="1126" y="0"/>
                  </a:cubicBezTo>
                  <a:cubicBezTo>
                    <a:pt x="1116" y="0"/>
                    <a:pt x="1116" y="0"/>
                    <a:pt x="1116" y="0"/>
                  </a:cubicBezTo>
                  <a:cubicBezTo>
                    <a:pt x="1116" y="2"/>
                    <a:pt x="1116" y="2"/>
                    <a:pt x="1116" y="2"/>
                  </a:cubicBezTo>
                  <a:cubicBezTo>
                    <a:pt x="1124" y="11"/>
                    <a:pt x="1130" y="18"/>
                    <a:pt x="1132" y="21"/>
                  </a:cubicBezTo>
                  <a:cubicBezTo>
                    <a:pt x="1126" y="29"/>
                    <a:pt x="1123" y="36"/>
                    <a:pt x="1121" y="42"/>
                  </a:cubicBezTo>
                  <a:cubicBezTo>
                    <a:pt x="1119" y="46"/>
                    <a:pt x="1119" y="53"/>
                    <a:pt x="1119" y="61"/>
                  </a:cubicBezTo>
                  <a:cubicBezTo>
                    <a:pt x="1119" y="72"/>
                    <a:pt x="1119" y="72"/>
                    <a:pt x="1119" y="72"/>
                  </a:cubicBezTo>
                  <a:cubicBezTo>
                    <a:pt x="1128" y="72"/>
                    <a:pt x="1128" y="72"/>
                    <a:pt x="1128" y="72"/>
                  </a:cubicBezTo>
                  <a:cubicBezTo>
                    <a:pt x="1128" y="57"/>
                    <a:pt x="1128" y="57"/>
                    <a:pt x="1128" y="57"/>
                  </a:cubicBezTo>
                  <a:cubicBezTo>
                    <a:pt x="1128" y="43"/>
                    <a:pt x="1131" y="33"/>
                    <a:pt x="1136" y="25"/>
                  </a:cubicBezTo>
                  <a:cubicBezTo>
                    <a:pt x="1150" y="42"/>
                    <a:pt x="1161" y="58"/>
                    <a:pt x="1170" y="72"/>
                  </a:cubicBezTo>
                  <a:cubicBezTo>
                    <a:pt x="1179" y="72"/>
                    <a:pt x="1179" y="72"/>
                    <a:pt x="1179" y="72"/>
                  </a:cubicBezTo>
                  <a:lnTo>
                    <a:pt x="1179" y="71"/>
                  </a:lnTo>
                  <a:close/>
                  <a:moveTo>
                    <a:pt x="1103" y="15"/>
                  </a:moveTo>
                  <a:cubicBezTo>
                    <a:pt x="1103" y="10"/>
                    <a:pt x="1102" y="6"/>
                    <a:pt x="1099" y="3"/>
                  </a:cubicBezTo>
                  <a:cubicBezTo>
                    <a:pt x="1096" y="1"/>
                    <a:pt x="1094" y="0"/>
                    <a:pt x="1090" y="0"/>
                  </a:cubicBezTo>
                  <a:cubicBezTo>
                    <a:pt x="1090" y="0"/>
                    <a:pt x="1090" y="0"/>
                    <a:pt x="1090" y="0"/>
                  </a:cubicBezTo>
                  <a:cubicBezTo>
                    <a:pt x="1088" y="0"/>
                    <a:pt x="1086" y="0"/>
                    <a:pt x="1085" y="1"/>
                  </a:cubicBezTo>
                  <a:cubicBezTo>
                    <a:pt x="1085" y="8"/>
                    <a:pt x="1085" y="8"/>
                    <a:pt x="1085" y="8"/>
                  </a:cubicBezTo>
                  <a:cubicBezTo>
                    <a:pt x="1085" y="8"/>
                    <a:pt x="1085" y="8"/>
                    <a:pt x="1086" y="7"/>
                  </a:cubicBezTo>
                  <a:cubicBezTo>
                    <a:pt x="1087" y="7"/>
                    <a:pt x="1087" y="7"/>
                    <a:pt x="1087" y="7"/>
                  </a:cubicBezTo>
                  <a:cubicBezTo>
                    <a:pt x="1092" y="7"/>
                    <a:pt x="1094" y="10"/>
                    <a:pt x="1094" y="16"/>
                  </a:cubicBezTo>
                  <a:cubicBezTo>
                    <a:pt x="1094" y="72"/>
                    <a:pt x="1094" y="72"/>
                    <a:pt x="1094" y="72"/>
                  </a:cubicBezTo>
                  <a:cubicBezTo>
                    <a:pt x="1103" y="72"/>
                    <a:pt x="1103" y="72"/>
                    <a:pt x="1103" y="72"/>
                  </a:cubicBezTo>
                  <a:lnTo>
                    <a:pt x="1103" y="15"/>
                  </a:lnTo>
                  <a:close/>
                  <a:moveTo>
                    <a:pt x="1074" y="23"/>
                  </a:moveTo>
                  <a:cubicBezTo>
                    <a:pt x="1074" y="15"/>
                    <a:pt x="1071" y="9"/>
                    <a:pt x="1067" y="5"/>
                  </a:cubicBezTo>
                  <a:cubicBezTo>
                    <a:pt x="1063" y="2"/>
                    <a:pt x="1059" y="0"/>
                    <a:pt x="1053" y="0"/>
                  </a:cubicBezTo>
                  <a:cubicBezTo>
                    <a:pt x="1050" y="0"/>
                    <a:pt x="1048" y="1"/>
                    <a:pt x="1046" y="1"/>
                  </a:cubicBezTo>
                  <a:cubicBezTo>
                    <a:pt x="1046" y="9"/>
                    <a:pt x="1046" y="9"/>
                    <a:pt x="1046" y="9"/>
                  </a:cubicBezTo>
                  <a:cubicBezTo>
                    <a:pt x="1047" y="9"/>
                    <a:pt x="1047" y="9"/>
                    <a:pt x="1047" y="9"/>
                  </a:cubicBezTo>
                  <a:cubicBezTo>
                    <a:pt x="1048" y="8"/>
                    <a:pt x="1050" y="8"/>
                    <a:pt x="1052" y="8"/>
                  </a:cubicBezTo>
                  <a:cubicBezTo>
                    <a:pt x="1060" y="8"/>
                    <a:pt x="1065" y="13"/>
                    <a:pt x="1065" y="24"/>
                  </a:cubicBezTo>
                  <a:cubicBezTo>
                    <a:pt x="1065" y="64"/>
                    <a:pt x="1065" y="64"/>
                    <a:pt x="1065" y="64"/>
                  </a:cubicBezTo>
                  <a:cubicBezTo>
                    <a:pt x="1045" y="64"/>
                    <a:pt x="1045" y="64"/>
                    <a:pt x="1045" y="64"/>
                  </a:cubicBezTo>
                  <a:cubicBezTo>
                    <a:pt x="1045" y="72"/>
                    <a:pt x="1045" y="72"/>
                    <a:pt x="1045" y="72"/>
                  </a:cubicBezTo>
                  <a:cubicBezTo>
                    <a:pt x="1074" y="72"/>
                    <a:pt x="1074" y="72"/>
                    <a:pt x="1074" y="72"/>
                  </a:cubicBezTo>
                  <a:lnTo>
                    <a:pt x="1074" y="23"/>
                  </a:lnTo>
                  <a:close/>
                  <a:moveTo>
                    <a:pt x="1031" y="15"/>
                  </a:moveTo>
                  <a:cubicBezTo>
                    <a:pt x="1031" y="10"/>
                    <a:pt x="1029" y="6"/>
                    <a:pt x="1026" y="3"/>
                  </a:cubicBezTo>
                  <a:cubicBezTo>
                    <a:pt x="1024" y="1"/>
                    <a:pt x="1021" y="0"/>
                    <a:pt x="1018" y="0"/>
                  </a:cubicBezTo>
                  <a:cubicBezTo>
                    <a:pt x="1018" y="0"/>
                    <a:pt x="1018" y="0"/>
                    <a:pt x="1018" y="0"/>
                  </a:cubicBezTo>
                  <a:cubicBezTo>
                    <a:pt x="1015" y="0"/>
                    <a:pt x="1014" y="0"/>
                    <a:pt x="1013" y="1"/>
                  </a:cubicBezTo>
                  <a:cubicBezTo>
                    <a:pt x="1013" y="8"/>
                    <a:pt x="1013" y="8"/>
                    <a:pt x="1013" y="8"/>
                  </a:cubicBezTo>
                  <a:cubicBezTo>
                    <a:pt x="1013" y="8"/>
                    <a:pt x="1013" y="8"/>
                    <a:pt x="1014" y="7"/>
                  </a:cubicBezTo>
                  <a:cubicBezTo>
                    <a:pt x="1014" y="7"/>
                    <a:pt x="1014" y="7"/>
                    <a:pt x="1014" y="7"/>
                  </a:cubicBezTo>
                  <a:cubicBezTo>
                    <a:pt x="1019" y="7"/>
                    <a:pt x="1022" y="10"/>
                    <a:pt x="1022" y="16"/>
                  </a:cubicBezTo>
                  <a:cubicBezTo>
                    <a:pt x="1022" y="40"/>
                    <a:pt x="1022" y="40"/>
                    <a:pt x="1022" y="40"/>
                  </a:cubicBezTo>
                  <a:cubicBezTo>
                    <a:pt x="1031" y="40"/>
                    <a:pt x="1031" y="40"/>
                    <a:pt x="1031" y="40"/>
                  </a:cubicBezTo>
                  <a:lnTo>
                    <a:pt x="1031" y="15"/>
                  </a:lnTo>
                  <a:close/>
                  <a:moveTo>
                    <a:pt x="1007" y="64"/>
                  </a:moveTo>
                  <a:cubicBezTo>
                    <a:pt x="1002" y="64"/>
                    <a:pt x="1002" y="64"/>
                    <a:pt x="1002" y="64"/>
                  </a:cubicBezTo>
                  <a:cubicBezTo>
                    <a:pt x="1000" y="64"/>
                    <a:pt x="998" y="62"/>
                    <a:pt x="998" y="58"/>
                  </a:cubicBezTo>
                  <a:cubicBezTo>
                    <a:pt x="998" y="31"/>
                    <a:pt x="998" y="31"/>
                    <a:pt x="998" y="31"/>
                  </a:cubicBezTo>
                  <a:cubicBezTo>
                    <a:pt x="998" y="21"/>
                    <a:pt x="995" y="13"/>
                    <a:pt x="989" y="7"/>
                  </a:cubicBezTo>
                  <a:cubicBezTo>
                    <a:pt x="983" y="2"/>
                    <a:pt x="977" y="0"/>
                    <a:pt x="968" y="0"/>
                  </a:cubicBezTo>
                  <a:cubicBezTo>
                    <a:pt x="962" y="0"/>
                    <a:pt x="957" y="1"/>
                    <a:pt x="953" y="2"/>
                  </a:cubicBezTo>
                  <a:cubicBezTo>
                    <a:pt x="953" y="10"/>
                    <a:pt x="953" y="10"/>
                    <a:pt x="953" y="10"/>
                  </a:cubicBezTo>
                  <a:cubicBezTo>
                    <a:pt x="954" y="10"/>
                    <a:pt x="954" y="10"/>
                    <a:pt x="954" y="10"/>
                  </a:cubicBezTo>
                  <a:cubicBezTo>
                    <a:pt x="957" y="9"/>
                    <a:pt x="962" y="8"/>
                    <a:pt x="966" y="8"/>
                  </a:cubicBezTo>
                  <a:cubicBezTo>
                    <a:pt x="982" y="8"/>
                    <a:pt x="989" y="16"/>
                    <a:pt x="989" y="33"/>
                  </a:cubicBezTo>
                  <a:cubicBezTo>
                    <a:pt x="989" y="58"/>
                    <a:pt x="989" y="58"/>
                    <a:pt x="989" y="58"/>
                  </a:cubicBezTo>
                  <a:cubicBezTo>
                    <a:pt x="989" y="61"/>
                    <a:pt x="990" y="63"/>
                    <a:pt x="991" y="64"/>
                  </a:cubicBezTo>
                  <a:cubicBezTo>
                    <a:pt x="951" y="64"/>
                    <a:pt x="951" y="64"/>
                    <a:pt x="951" y="64"/>
                  </a:cubicBezTo>
                  <a:cubicBezTo>
                    <a:pt x="951" y="72"/>
                    <a:pt x="951" y="72"/>
                    <a:pt x="951" y="72"/>
                  </a:cubicBezTo>
                  <a:cubicBezTo>
                    <a:pt x="1007" y="72"/>
                    <a:pt x="1007" y="72"/>
                    <a:pt x="1007" y="72"/>
                  </a:cubicBezTo>
                  <a:lnTo>
                    <a:pt x="1007" y="64"/>
                  </a:lnTo>
                  <a:close/>
                  <a:moveTo>
                    <a:pt x="938" y="31"/>
                  </a:moveTo>
                  <a:cubicBezTo>
                    <a:pt x="938" y="20"/>
                    <a:pt x="934" y="12"/>
                    <a:pt x="927" y="7"/>
                  </a:cubicBezTo>
                  <a:cubicBezTo>
                    <a:pt x="922" y="2"/>
                    <a:pt x="915" y="0"/>
                    <a:pt x="906" y="0"/>
                  </a:cubicBezTo>
                  <a:cubicBezTo>
                    <a:pt x="900" y="0"/>
                    <a:pt x="895" y="0"/>
                    <a:pt x="891" y="2"/>
                  </a:cubicBezTo>
                  <a:cubicBezTo>
                    <a:pt x="891" y="10"/>
                    <a:pt x="891" y="10"/>
                    <a:pt x="891" y="10"/>
                  </a:cubicBezTo>
                  <a:cubicBezTo>
                    <a:pt x="892" y="10"/>
                    <a:pt x="892" y="10"/>
                    <a:pt x="892" y="10"/>
                  </a:cubicBezTo>
                  <a:cubicBezTo>
                    <a:pt x="895" y="8"/>
                    <a:pt x="899" y="8"/>
                    <a:pt x="904" y="8"/>
                  </a:cubicBezTo>
                  <a:cubicBezTo>
                    <a:pt x="921" y="8"/>
                    <a:pt x="929" y="16"/>
                    <a:pt x="929" y="33"/>
                  </a:cubicBezTo>
                  <a:cubicBezTo>
                    <a:pt x="929" y="72"/>
                    <a:pt x="929" y="72"/>
                    <a:pt x="929" y="72"/>
                  </a:cubicBezTo>
                  <a:cubicBezTo>
                    <a:pt x="938" y="72"/>
                    <a:pt x="938" y="72"/>
                    <a:pt x="938" y="72"/>
                  </a:cubicBezTo>
                  <a:lnTo>
                    <a:pt x="938" y="31"/>
                  </a:lnTo>
                  <a:close/>
                  <a:moveTo>
                    <a:pt x="867" y="58"/>
                  </a:moveTo>
                  <a:cubicBezTo>
                    <a:pt x="863" y="64"/>
                    <a:pt x="857" y="66"/>
                    <a:pt x="850" y="66"/>
                  </a:cubicBezTo>
                  <a:cubicBezTo>
                    <a:pt x="836" y="66"/>
                    <a:pt x="829" y="57"/>
                    <a:pt x="829" y="40"/>
                  </a:cubicBezTo>
                  <a:cubicBezTo>
                    <a:pt x="829" y="31"/>
                    <a:pt x="830" y="24"/>
                    <a:pt x="831" y="19"/>
                  </a:cubicBezTo>
                  <a:cubicBezTo>
                    <a:pt x="832" y="16"/>
                    <a:pt x="833" y="13"/>
                    <a:pt x="835" y="11"/>
                  </a:cubicBezTo>
                  <a:cubicBezTo>
                    <a:pt x="837" y="9"/>
                    <a:pt x="838" y="8"/>
                    <a:pt x="840" y="8"/>
                  </a:cubicBezTo>
                  <a:cubicBezTo>
                    <a:pt x="850" y="8"/>
                    <a:pt x="850" y="8"/>
                    <a:pt x="850" y="8"/>
                  </a:cubicBezTo>
                  <a:cubicBezTo>
                    <a:pt x="857" y="8"/>
                    <a:pt x="863" y="10"/>
                    <a:pt x="866" y="14"/>
                  </a:cubicBezTo>
                  <a:cubicBezTo>
                    <a:pt x="871" y="19"/>
                    <a:pt x="873" y="26"/>
                    <a:pt x="873" y="37"/>
                  </a:cubicBezTo>
                  <a:cubicBezTo>
                    <a:pt x="873" y="46"/>
                    <a:pt x="871" y="53"/>
                    <a:pt x="867" y="58"/>
                  </a:cubicBezTo>
                  <a:moveTo>
                    <a:pt x="873" y="8"/>
                  </a:moveTo>
                  <a:cubicBezTo>
                    <a:pt x="868" y="3"/>
                    <a:pt x="861" y="0"/>
                    <a:pt x="852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8"/>
                    <a:pt x="818" y="8"/>
                    <a:pt x="818" y="8"/>
                  </a:cubicBezTo>
                  <a:cubicBezTo>
                    <a:pt x="830" y="8"/>
                    <a:pt x="830" y="8"/>
                    <a:pt x="830" y="8"/>
                  </a:cubicBezTo>
                  <a:cubicBezTo>
                    <a:pt x="825" y="13"/>
                    <a:pt x="822" y="20"/>
                    <a:pt x="820" y="29"/>
                  </a:cubicBezTo>
                  <a:cubicBezTo>
                    <a:pt x="820" y="31"/>
                    <a:pt x="820" y="35"/>
                    <a:pt x="820" y="40"/>
                  </a:cubicBezTo>
                  <a:cubicBezTo>
                    <a:pt x="820" y="63"/>
                    <a:pt x="830" y="74"/>
                    <a:pt x="850" y="74"/>
                  </a:cubicBezTo>
                  <a:cubicBezTo>
                    <a:pt x="859" y="74"/>
                    <a:pt x="866" y="70"/>
                    <a:pt x="872" y="64"/>
                  </a:cubicBezTo>
                  <a:cubicBezTo>
                    <a:pt x="879" y="57"/>
                    <a:pt x="882" y="48"/>
                    <a:pt x="882" y="36"/>
                  </a:cubicBezTo>
                  <a:cubicBezTo>
                    <a:pt x="882" y="23"/>
                    <a:pt x="879" y="14"/>
                    <a:pt x="873" y="8"/>
                  </a:cubicBezTo>
                  <a:moveTo>
                    <a:pt x="803" y="15"/>
                  </a:moveTo>
                  <a:cubicBezTo>
                    <a:pt x="803" y="10"/>
                    <a:pt x="801" y="6"/>
                    <a:pt x="799" y="3"/>
                  </a:cubicBezTo>
                  <a:cubicBezTo>
                    <a:pt x="796" y="1"/>
                    <a:pt x="794" y="0"/>
                    <a:pt x="790" y="0"/>
                  </a:cubicBezTo>
                  <a:cubicBezTo>
                    <a:pt x="790" y="0"/>
                    <a:pt x="790" y="0"/>
                    <a:pt x="790" y="0"/>
                  </a:cubicBezTo>
                  <a:cubicBezTo>
                    <a:pt x="787" y="0"/>
                    <a:pt x="786" y="0"/>
                    <a:pt x="785" y="1"/>
                  </a:cubicBezTo>
                  <a:cubicBezTo>
                    <a:pt x="785" y="8"/>
                    <a:pt x="785" y="8"/>
                    <a:pt x="785" y="8"/>
                  </a:cubicBezTo>
                  <a:cubicBezTo>
                    <a:pt x="785" y="8"/>
                    <a:pt x="785" y="8"/>
                    <a:pt x="786" y="7"/>
                  </a:cubicBezTo>
                  <a:cubicBezTo>
                    <a:pt x="787" y="7"/>
                    <a:pt x="787" y="7"/>
                    <a:pt x="787" y="7"/>
                  </a:cubicBezTo>
                  <a:cubicBezTo>
                    <a:pt x="791" y="7"/>
                    <a:pt x="794" y="10"/>
                    <a:pt x="794" y="16"/>
                  </a:cubicBezTo>
                  <a:cubicBezTo>
                    <a:pt x="794" y="40"/>
                    <a:pt x="794" y="40"/>
                    <a:pt x="794" y="40"/>
                  </a:cubicBezTo>
                  <a:cubicBezTo>
                    <a:pt x="803" y="40"/>
                    <a:pt x="803" y="40"/>
                    <a:pt x="803" y="40"/>
                  </a:cubicBezTo>
                  <a:lnTo>
                    <a:pt x="803" y="15"/>
                  </a:lnTo>
                  <a:close/>
                  <a:moveTo>
                    <a:pt x="771" y="9"/>
                  </a:moveTo>
                  <a:cubicBezTo>
                    <a:pt x="767" y="3"/>
                    <a:pt x="762" y="0"/>
                    <a:pt x="756" y="0"/>
                  </a:cubicBezTo>
                  <a:cubicBezTo>
                    <a:pt x="749" y="0"/>
                    <a:pt x="745" y="3"/>
                    <a:pt x="742" y="9"/>
                  </a:cubicBezTo>
                  <a:cubicBezTo>
                    <a:pt x="742" y="18"/>
                    <a:pt x="742" y="18"/>
                    <a:pt x="742" y="18"/>
                  </a:cubicBezTo>
                  <a:cubicBezTo>
                    <a:pt x="743" y="18"/>
                    <a:pt x="743" y="18"/>
                    <a:pt x="743" y="18"/>
                  </a:cubicBezTo>
                  <a:cubicBezTo>
                    <a:pt x="747" y="11"/>
                    <a:pt x="751" y="8"/>
                    <a:pt x="755" y="8"/>
                  </a:cubicBezTo>
                  <a:cubicBezTo>
                    <a:pt x="763" y="8"/>
                    <a:pt x="767" y="17"/>
                    <a:pt x="767" y="35"/>
                  </a:cubicBezTo>
                  <a:cubicBezTo>
                    <a:pt x="767" y="45"/>
                    <a:pt x="765" y="53"/>
                    <a:pt x="761" y="59"/>
                  </a:cubicBezTo>
                  <a:cubicBezTo>
                    <a:pt x="757" y="63"/>
                    <a:pt x="752" y="66"/>
                    <a:pt x="746" y="66"/>
                  </a:cubicBezTo>
                  <a:cubicBezTo>
                    <a:pt x="733" y="66"/>
                    <a:pt x="727" y="57"/>
                    <a:pt x="727" y="39"/>
                  </a:cubicBezTo>
                  <a:cubicBezTo>
                    <a:pt x="727" y="0"/>
                    <a:pt x="727" y="0"/>
                    <a:pt x="727" y="0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18" y="38"/>
                    <a:pt x="718" y="38"/>
                    <a:pt x="718" y="38"/>
                  </a:cubicBezTo>
                  <a:cubicBezTo>
                    <a:pt x="718" y="62"/>
                    <a:pt x="727" y="73"/>
                    <a:pt x="746" y="73"/>
                  </a:cubicBezTo>
                  <a:cubicBezTo>
                    <a:pt x="755" y="73"/>
                    <a:pt x="762" y="70"/>
                    <a:pt x="768" y="63"/>
                  </a:cubicBezTo>
                  <a:cubicBezTo>
                    <a:pt x="774" y="56"/>
                    <a:pt x="777" y="46"/>
                    <a:pt x="777" y="34"/>
                  </a:cubicBezTo>
                  <a:cubicBezTo>
                    <a:pt x="777" y="23"/>
                    <a:pt x="775" y="14"/>
                    <a:pt x="771" y="9"/>
                  </a:cubicBezTo>
                  <a:moveTo>
                    <a:pt x="702" y="31"/>
                  </a:moveTo>
                  <a:cubicBezTo>
                    <a:pt x="702" y="19"/>
                    <a:pt x="698" y="11"/>
                    <a:pt x="691" y="6"/>
                  </a:cubicBezTo>
                  <a:cubicBezTo>
                    <a:pt x="686" y="2"/>
                    <a:pt x="677" y="0"/>
                    <a:pt x="666" y="0"/>
                  </a:cubicBezTo>
                  <a:cubicBezTo>
                    <a:pt x="656" y="0"/>
                    <a:pt x="647" y="1"/>
                    <a:pt x="639" y="2"/>
                  </a:cubicBezTo>
                  <a:cubicBezTo>
                    <a:pt x="639" y="10"/>
                    <a:pt x="639" y="10"/>
                    <a:pt x="639" y="10"/>
                  </a:cubicBezTo>
                  <a:cubicBezTo>
                    <a:pt x="644" y="9"/>
                    <a:pt x="648" y="8"/>
                    <a:pt x="652" y="8"/>
                  </a:cubicBezTo>
                  <a:cubicBezTo>
                    <a:pt x="650" y="12"/>
                    <a:pt x="649" y="17"/>
                    <a:pt x="649" y="21"/>
                  </a:cubicBezTo>
                  <a:cubicBezTo>
                    <a:pt x="649" y="51"/>
                    <a:pt x="649" y="51"/>
                    <a:pt x="649" y="51"/>
                  </a:cubicBezTo>
                  <a:cubicBezTo>
                    <a:pt x="649" y="61"/>
                    <a:pt x="645" y="66"/>
                    <a:pt x="638" y="66"/>
                  </a:cubicBezTo>
                  <a:cubicBezTo>
                    <a:pt x="637" y="66"/>
                    <a:pt x="636" y="65"/>
                    <a:pt x="635" y="64"/>
                  </a:cubicBezTo>
                  <a:cubicBezTo>
                    <a:pt x="634" y="65"/>
                    <a:pt x="634" y="65"/>
                    <a:pt x="634" y="65"/>
                  </a:cubicBezTo>
                  <a:cubicBezTo>
                    <a:pt x="634" y="70"/>
                    <a:pt x="634" y="70"/>
                    <a:pt x="634" y="70"/>
                  </a:cubicBezTo>
                  <a:cubicBezTo>
                    <a:pt x="635" y="72"/>
                    <a:pt x="637" y="73"/>
                    <a:pt x="640" y="73"/>
                  </a:cubicBezTo>
                  <a:cubicBezTo>
                    <a:pt x="645" y="73"/>
                    <a:pt x="649" y="71"/>
                    <a:pt x="652" y="67"/>
                  </a:cubicBezTo>
                  <a:cubicBezTo>
                    <a:pt x="656" y="63"/>
                    <a:pt x="658" y="58"/>
                    <a:pt x="658" y="50"/>
                  </a:cubicBezTo>
                  <a:cubicBezTo>
                    <a:pt x="658" y="10"/>
                    <a:pt x="658" y="10"/>
                    <a:pt x="658" y="10"/>
                  </a:cubicBezTo>
                  <a:cubicBezTo>
                    <a:pt x="658" y="9"/>
                    <a:pt x="658" y="8"/>
                    <a:pt x="659" y="8"/>
                  </a:cubicBezTo>
                  <a:cubicBezTo>
                    <a:pt x="662" y="7"/>
                    <a:pt x="664" y="7"/>
                    <a:pt x="665" y="7"/>
                  </a:cubicBezTo>
                  <a:cubicBezTo>
                    <a:pt x="674" y="7"/>
                    <a:pt x="681" y="9"/>
                    <a:pt x="685" y="12"/>
                  </a:cubicBezTo>
                  <a:cubicBezTo>
                    <a:pt x="690" y="15"/>
                    <a:pt x="693" y="22"/>
                    <a:pt x="693" y="31"/>
                  </a:cubicBezTo>
                  <a:cubicBezTo>
                    <a:pt x="693" y="72"/>
                    <a:pt x="693" y="72"/>
                    <a:pt x="693" y="72"/>
                  </a:cubicBezTo>
                  <a:cubicBezTo>
                    <a:pt x="702" y="72"/>
                    <a:pt x="702" y="72"/>
                    <a:pt x="702" y="72"/>
                  </a:cubicBezTo>
                  <a:lnTo>
                    <a:pt x="702" y="31"/>
                  </a:lnTo>
                  <a:close/>
                  <a:moveTo>
                    <a:pt x="599" y="64"/>
                  </a:moveTo>
                  <a:cubicBezTo>
                    <a:pt x="594" y="64"/>
                    <a:pt x="594" y="64"/>
                    <a:pt x="594" y="64"/>
                  </a:cubicBezTo>
                  <a:cubicBezTo>
                    <a:pt x="592" y="64"/>
                    <a:pt x="591" y="62"/>
                    <a:pt x="591" y="58"/>
                  </a:cubicBezTo>
                  <a:cubicBezTo>
                    <a:pt x="591" y="31"/>
                    <a:pt x="591" y="31"/>
                    <a:pt x="591" y="31"/>
                  </a:cubicBezTo>
                  <a:cubicBezTo>
                    <a:pt x="591" y="21"/>
                    <a:pt x="587" y="13"/>
                    <a:pt x="581" y="7"/>
                  </a:cubicBezTo>
                  <a:cubicBezTo>
                    <a:pt x="576" y="2"/>
                    <a:pt x="569" y="0"/>
                    <a:pt x="560" y="0"/>
                  </a:cubicBezTo>
                  <a:cubicBezTo>
                    <a:pt x="555" y="0"/>
                    <a:pt x="550" y="1"/>
                    <a:pt x="545" y="2"/>
                  </a:cubicBezTo>
                  <a:cubicBezTo>
                    <a:pt x="545" y="10"/>
                    <a:pt x="545" y="10"/>
                    <a:pt x="545" y="10"/>
                  </a:cubicBezTo>
                  <a:cubicBezTo>
                    <a:pt x="546" y="10"/>
                    <a:pt x="546" y="10"/>
                    <a:pt x="546" y="10"/>
                  </a:cubicBezTo>
                  <a:cubicBezTo>
                    <a:pt x="550" y="9"/>
                    <a:pt x="554" y="8"/>
                    <a:pt x="559" y="8"/>
                  </a:cubicBezTo>
                  <a:cubicBezTo>
                    <a:pt x="574" y="8"/>
                    <a:pt x="582" y="16"/>
                    <a:pt x="582" y="33"/>
                  </a:cubicBezTo>
                  <a:cubicBezTo>
                    <a:pt x="582" y="58"/>
                    <a:pt x="582" y="58"/>
                    <a:pt x="582" y="58"/>
                  </a:cubicBezTo>
                  <a:cubicBezTo>
                    <a:pt x="582" y="61"/>
                    <a:pt x="582" y="63"/>
                    <a:pt x="583" y="64"/>
                  </a:cubicBezTo>
                  <a:cubicBezTo>
                    <a:pt x="543" y="64"/>
                    <a:pt x="543" y="64"/>
                    <a:pt x="543" y="64"/>
                  </a:cubicBezTo>
                  <a:cubicBezTo>
                    <a:pt x="543" y="72"/>
                    <a:pt x="543" y="72"/>
                    <a:pt x="543" y="72"/>
                  </a:cubicBezTo>
                  <a:cubicBezTo>
                    <a:pt x="599" y="72"/>
                    <a:pt x="599" y="72"/>
                    <a:pt x="599" y="72"/>
                  </a:cubicBezTo>
                  <a:lnTo>
                    <a:pt x="599" y="64"/>
                  </a:lnTo>
                  <a:close/>
                  <a:moveTo>
                    <a:pt x="529" y="15"/>
                  </a:moveTo>
                  <a:cubicBezTo>
                    <a:pt x="529" y="10"/>
                    <a:pt x="528" y="6"/>
                    <a:pt x="525" y="3"/>
                  </a:cubicBezTo>
                  <a:cubicBezTo>
                    <a:pt x="523" y="1"/>
                    <a:pt x="520" y="0"/>
                    <a:pt x="517" y="0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514" y="0"/>
                    <a:pt x="512" y="0"/>
                    <a:pt x="511" y="1"/>
                  </a:cubicBezTo>
                  <a:cubicBezTo>
                    <a:pt x="511" y="8"/>
                    <a:pt x="511" y="8"/>
                    <a:pt x="511" y="8"/>
                  </a:cubicBezTo>
                  <a:cubicBezTo>
                    <a:pt x="512" y="8"/>
                    <a:pt x="512" y="8"/>
                    <a:pt x="512" y="7"/>
                  </a:cubicBezTo>
                  <a:cubicBezTo>
                    <a:pt x="513" y="7"/>
                    <a:pt x="513" y="7"/>
                    <a:pt x="513" y="7"/>
                  </a:cubicBezTo>
                  <a:cubicBezTo>
                    <a:pt x="518" y="7"/>
                    <a:pt x="520" y="10"/>
                    <a:pt x="520" y="16"/>
                  </a:cubicBezTo>
                  <a:cubicBezTo>
                    <a:pt x="520" y="97"/>
                    <a:pt x="520" y="97"/>
                    <a:pt x="520" y="97"/>
                  </a:cubicBezTo>
                  <a:cubicBezTo>
                    <a:pt x="529" y="97"/>
                    <a:pt x="529" y="97"/>
                    <a:pt x="529" y="97"/>
                  </a:cubicBezTo>
                  <a:lnTo>
                    <a:pt x="529" y="15"/>
                  </a:lnTo>
                  <a:close/>
                  <a:moveTo>
                    <a:pt x="503" y="33"/>
                  </a:moveTo>
                  <a:cubicBezTo>
                    <a:pt x="470" y="33"/>
                    <a:pt x="470" y="33"/>
                    <a:pt x="470" y="33"/>
                  </a:cubicBezTo>
                  <a:cubicBezTo>
                    <a:pt x="470" y="40"/>
                    <a:pt x="470" y="40"/>
                    <a:pt x="470" y="40"/>
                  </a:cubicBezTo>
                  <a:cubicBezTo>
                    <a:pt x="503" y="40"/>
                    <a:pt x="503" y="40"/>
                    <a:pt x="503" y="40"/>
                  </a:cubicBezTo>
                  <a:lnTo>
                    <a:pt x="503" y="33"/>
                  </a:lnTo>
                  <a:close/>
                  <a:moveTo>
                    <a:pt x="456" y="46"/>
                  </a:moveTo>
                  <a:cubicBezTo>
                    <a:pt x="456" y="26"/>
                    <a:pt x="456" y="26"/>
                    <a:pt x="456" y="26"/>
                  </a:cubicBezTo>
                  <a:cubicBezTo>
                    <a:pt x="456" y="18"/>
                    <a:pt x="454" y="11"/>
                    <a:pt x="450" y="6"/>
                  </a:cubicBezTo>
                  <a:cubicBezTo>
                    <a:pt x="446" y="2"/>
                    <a:pt x="440" y="0"/>
                    <a:pt x="434" y="0"/>
                  </a:cubicBezTo>
                  <a:cubicBezTo>
                    <a:pt x="431" y="0"/>
                    <a:pt x="429" y="0"/>
                    <a:pt x="427" y="1"/>
                  </a:cubicBezTo>
                  <a:cubicBezTo>
                    <a:pt x="427" y="8"/>
                    <a:pt x="427" y="8"/>
                    <a:pt x="427" y="8"/>
                  </a:cubicBezTo>
                  <a:cubicBezTo>
                    <a:pt x="428" y="8"/>
                    <a:pt x="428" y="8"/>
                    <a:pt x="428" y="8"/>
                  </a:cubicBezTo>
                  <a:cubicBezTo>
                    <a:pt x="429" y="8"/>
                    <a:pt x="430" y="8"/>
                    <a:pt x="432" y="8"/>
                  </a:cubicBezTo>
                  <a:cubicBezTo>
                    <a:pt x="437" y="8"/>
                    <a:pt x="441" y="9"/>
                    <a:pt x="444" y="13"/>
                  </a:cubicBezTo>
                  <a:cubicBezTo>
                    <a:pt x="446" y="16"/>
                    <a:pt x="448" y="21"/>
                    <a:pt x="448" y="28"/>
                  </a:cubicBezTo>
                  <a:cubicBezTo>
                    <a:pt x="448" y="29"/>
                    <a:pt x="448" y="29"/>
                    <a:pt x="448" y="29"/>
                  </a:cubicBezTo>
                  <a:cubicBezTo>
                    <a:pt x="448" y="36"/>
                    <a:pt x="446" y="43"/>
                    <a:pt x="444" y="49"/>
                  </a:cubicBezTo>
                  <a:cubicBezTo>
                    <a:pt x="442" y="54"/>
                    <a:pt x="439" y="58"/>
                    <a:pt x="436" y="61"/>
                  </a:cubicBezTo>
                  <a:cubicBezTo>
                    <a:pt x="433" y="63"/>
                    <a:pt x="430" y="65"/>
                    <a:pt x="428" y="65"/>
                  </a:cubicBezTo>
                  <a:cubicBezTo>
                    <a:pt x="426" y="65"/>
                    <a:pt x="424" y="64"/>
                    <a:pt x="422" y="63"/>
                  </a:cubicBezTo>
                  <a:cubicBezTo>
                    <a:pt x="421" y="63"/>
                    <a:pt x="421" y="63"/>
                    <a:pt x="421" y="63"/>
                  </a:cubicBezTo>
                  <a:cubicBezTo>
                    <a:pt x="421" y="71"/>
                    <a:pt x="421" y="71"/>
                    <a:pt x="421" y="71"/>
                  </a:cubicBezTo>
                  <a:cubicBezTo>
                    <a:pt x="423" y="73"/>
                    <a:pt x="425" y="73"/>
                    <a:pt x="427" y="73"/>
                  </a:cubicBezTo>
                  <a:cubicBezTo>
                    <a:pt x="436" y="73"/>
                    <a:pt x="442" y="67"/>
                    <a:pt x="447" y="53"/>
                  </a:cubicBezTo>
                  <a:cubicBezTo>
                    <a:pt x="447" y="53"/>
                    <a:pt x="447" y="52"/>
                    <a:pt x="448" y="52"/>
                  </a:cubicBezTo>
                  <a:cubicBezTo>
                    <a:pt x="448" y="52"/>
                    <a:pt x="448" y="53"/>
                    <a:pt x="449" y="53"/>
                  </a:cubicBezTo>
                  <a:cubicBezTo>
                    <a:pt x="449" y="61"/>
                    <a:pt x="450" y="68"/>
                    <a:pt x="451" y="72"/>
                  </a:cubicBezTo>
                  <a:cubicBezTo>
                    <a:pt x="459" y="72"/>
                    <a:pt x="459" y="72"/>
                    <a:pt x="459" y="72"/>
                  </a:cubicBezTo>
                  <a:cubicBezTo>
                    <a:pt x="459" y="71"/>
                    <a:pt x="459" y="71"/>
                    <a:pt x="459" y="71"/>
                  </a:cubicBezTo>
                  <a:cubicBezTo>
                    <a:pt x="457" y="63"/>
                    <a:pt x="456" y="55"/>
                    <a:pt x="456" y="46"/>
                  </a:cubicBezTo>
                  <a:moveTo>
                    <a:pt x="410" y="15"/>
                  </a:moveTo>
                  <a:cubicBezTo>
                    <a:pt x="410" y="10"/>
                    <a:pt x="408" y="6"/>
                    <a:pt x="406" y="3"/>
                  </a:cubicBezTo>
                  <a:cubicBezTo>
                    <a:pt x="403" y="1"/>
                    <a:pt x="400" y="0"/>
                    <a:pt x="397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94" y="0"/>
                    <a:pt x="393" y="0"/>
                    <a:pt x="392" y="1"/>
                  </a:cubicBezTo>
                  <a:cubicBezTo>
                    <a:pt x="392" y="8"/>
                    <a:pt x="392" y="8"/>
                    <a:pt x="392" y="8"/>
                  </a:cubicBezTo>
                  <a:cubicBezTo>
                    <a:pt x="392" y="8"/>
                    <a:pt x="392" y="8"/>
                    <a:pt x="393" y="7"/>
                  </a:cubicBezTo>
                  <a:cubicBezTo>
                    <a:pt x="394" y="7"/>
                    <a:pt x="394" y="7"/>
                    <a:pt x="394" y="7"/>
                  </a:cubicBezTo>
                  <a:cubicBezTo>
                    <a:pt x="398" y="7"/>
                    <a:pt x="401" y="10"/>
                    <a:pt x="401" y="16"/>
                  </a:cubicBezTo>
                  <a:cubicBezTo>
                    <a:pt x="401" y="72"/>
                    <a:pt x="401" y="72"/>
                    <a:pt x="401" y="72"/>
                  </a:cubicBezTo>
                  <a:cubicBezTo>
                    <a:pt x="410" y="72"/>
                    <a:pt x="410" y="72"/>
                    <a:pt x="410" y="72"/>
                  </a:cubicBezTo>
                  <a:lnTo>
                    <a:pt x="410" y="15"/>
                  </a:lnTo>
                  <a:close/>
                  <a:moveTo>
                    <a:pt x="380" y="31"/>
                  </a:moveTo>
                  <a:cubicBezTo>
                    <a:pt x="380" y="20"/>
                    <a:pt x="377" y="12"/>
                    <a:pt x="370" y="7"/>
                  </a:cubicBezTo>
                  <a:cubicBezTo>
                    <a:pt x="364" y="2"/>
                    <a:pt x="357" y="0"/>
                    <a:pt x="348" y="0"/>
                  </a:cubicBezTo>
                  <a:cubicBezTo>
                    <a:pt x="342" y="0"/>
                    <a:pt x="337" y="0"/>
                    <a:pt x="333" y="2"/>
                  </a:cubicBezTo>
                  <a:cubicBezTo>
                    <a:pt x="333" y="10"/>
                    <a:pt x="333" y="10"/>
                    <a:pt x="333" y="10"/>
                  </a:cubicBezTo>
                  <a:cubicBezTo>
                    <a:pt x="334" y="10"/>
                    <a:pt x="334" y="10"/>
                    <a:pt x="334" y="10"/>
                  </a:cubicBezTo>
                  <a:cubicBezTo>
                    <a:pt x="337" y="8"/>
                    <a:pt x="342" y="8"/>
                    <a:pt x="347" y="8"/>
                  </a:cubicBezTo>
                  <a:cubicBezTo>
                    <a:pt x="363" y="8"/>
                    <a:pt x="371" y="16"/>
                    <a:pt x="371" y="33"/>
                  </a:cubicBezTo>
                  <a:cubicBezTo>
                    <a:pt x="371" y="72"/>
                    <a:pt x="371" y="72"/>
                    <a:pt x="371" y="72"/>
                  </a:cubicBezTo>
                  <a:cubicBezTo>
                    <a:pt x="380" y="72"/>
                    <a:pt x="380" y="72"/>
                    <a:pt x="380" y="72"/>
                  </a:cubicBezTo>
                  <a:lnTo>
                    <a:pt x="380" y="31"/>
                  </a:lnTo>
                  <a:close/>
                  <a:moveTo>
                    <a:pt x="322" y="15"/>
                  </a:moveTo>
                  <a:cubicBezTo>
                    <a:pt x="322" y="10"/>
                    <a:pt x="321" y="6"/>
                    <a:pt x="318" y="3"/>
                  </a:cubicBezTo>
                  <a:cubicBezTo>
                    <a:pt x="316" y="1"/>
                    <a:pt x="313" y="0"/>
                    <a:pt x="310" y="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07" y="0"/>
                    <a:pt x="305" y="0"/>
                    <a:pt x="304" y="1"/>
                  </a:cubicBezTo>
                  <a:cubicBezTo>
                    <a:pt x="304" y="8"/>
                    <a:pt x="304" y="8"/>
                    <a:pt x="304" y="8"/>
                  </a:cubicBezTo>
                  <a:cubicBezTo>
                    <a:pt x="305" y="8"/>
                    <a:pt x="305" y="8"/>
                    <a:pt x="305" y="7"/>
                  </a:cubicBezTo>
                  <a:cubicBezTo>
                    <a:pt x="306" y="7"/>
                    <a:pt x="306" y="7"/>
                    <a:pt x="306" y="7"/>
                  </a:cubicBezTo>
                  <a:cubicBezTo>
                    <a:pt x="311" y="7"/>
                    <a:pt x="313" y="10"/>
                    <a:pt x="313" y="16"/>
                  </a:cubicBezTo>
                  <a:cubicBezTo>
                    <a:pt x="313" y="40"/>
                    <a:pt x="313" y="40"/>
                    <a:pt x="313" y="40"/>
                  </a:cubicBezTo>
                  <a:cubicBezTo>
                    <a:pt x="322" y="40"/>
                    <a:pt x="322" y="40"/>
                    <a:pt x="322" y="40"/>
                  </a:cubicBezTo>
                  <a:lnTo>
                    <a:pt x="322" y="15"/>
                  </a:lnTo>
                  <a:close/>
                  <a:moveTo>
                    <a:pt x="293" y="15"/>
                  </a:moveTo>
                  <a:cubicBezTo>
                    <a:pt x="293" y="10"/>
                    <a:pt x="291" y="6"/>
                    <a:pt x="289" y="3"/>
                  </a:cubicBezTo>
                  <a:cubicBezTo>
                    <a:pt x="286" y="1"/>
                    <a:pt x="283" y="0"/>
                    <a:pt x="28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77" y="0"/>
                    <a:pt x="276" y="0"/>
                    <a:pt x="275" y="1"/>
                  </a:cubicBezTo>
                  <a:cubicBezTo>
                    <a:pt x="275" y="8"/>
                    <a:pt x="275" y="8"/>
                    <a:pt x="275" y="8"/>
                  </a:cubicBezTo>
                  <a:cubicBezTo>
                    <a:pt x="275" y="8"/>
                    <a:pt x="275" y="8"/>
                    <a:pt x="276" y="7"/>
                  </a:cubicBezTo>
                  <a:cubicBezTo>
                    <a:pt x="277" y="7"/>
                    <a:pt x="277" y="7"/>
                    <a:pt x="277" y="7"/>
                  </a:cubicBezTo>
                  <a:cubicBezTo>
                    <a:pt x="281" y="7"/>
                    <a:pt x="284" y="10"/>
                    <a:pt x="284" y="16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93" y="72"/>
                    <a:pt x="293" y="72"/>
                    <a:pt x="293" y="72"/>
                  </a:cubicBezTo>
                  <a:lnTo>
                    <a:pt x="293" y="15"/>
                  </a:lnTo>
                  <a:close/>
                  <a:moveTo>
                    <a:pt x="263" y="15"/>
                  </a:moveTo>
                  <a:cubicBezTo>
                    <a:pt x="263" y="10"/>
                    <a:pt x="261" y="6"/>
                    <a:pt x="258" y="3"/>
                  </a:cubicBezTo>
                  <a:cubicBezTo>
                    <a:pt x="256" y="1"/>
                    <a:pt x="25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47" y="0"/>
                    <a:pt x="246" y="0"/>
                    <a:pt x="245" y="1"/>
                  </a:cubicBezTo>
                  <a:cubicBezTo>
                    <a:pt x="245" y="8"/>
                    <a:pt x="245" y="8"/>
                    <a:pt x="245" y="8"/>
                  </a:cubicBezTo>
                  <a:cubicBezTo>
                    <a:pt x="245" y="8"/>
                    <a:pt x="245" y="8"/>
                    <a:pt x="246" y="7"/>
                  </a:cubicBezTo>
                  <a:cubicBezTo>
                    <a:pt x="246" y="7"/>
                    <a:pt x="246" y="7"/>
                    <a:pt x="246" y="7"/>
                  </a:cubicBezTo>
                  <a:cubicBezTo>
                    <a:pt x="251" y="7"/>
                    <a:pt x="254" y="10"/>
                    <a:pt x="254" y="16"/>
                  </a:cubicBezTo>
                  <a:cubicBezTo>
                    <a:pt x="254" y="97"/>
                    <a:pt x="254" y="97"/>
                    <a:pt x="254" y="97"/>
                  </a:cubicBezTo>
                  <a:cubicBezTo>
                    <a:pt x="263" y="97"/>
                    <a:pt x="263" y="97"/>
                    <a:pt x="263" y="97"/>
                  </a:cubicBezTo>
                  <a:lnTo>
                    <a:pt x="263" y="15"/>
                  </a:lnTo>
                  <a:close/>
                  <a:moveTo>
                    <a:pt x="210" y="64"/>
                  </a:moveTo>
                  <a:cubicBezTo>
                    <a:pt x="205" y="64"/>
                    <a:pt x="205" y="64"/>
                    <a:pt x="205" y="64"/>
                  </a:cubicBezTo>
                  <a:cubicBezTo>
                    <a:pt x="202" y="64"/>
                    <a:pt x="201" y="62"/>
                    <a:pt x="201" y="58"/>
                  </a:cubicBezTo>
                  <a:cubicBezTo>
                    <a:pt x="201" y="31"/>
                    <a:pt x="201" y="31"/>
                    <a:pt x="201" y="31"/>
                  </a:cubicBezTo>
                  <a:cubicBezTo>
                    <a:pt x="201" y="21"/>
                    <a:pt x="198" y="13"/>
                    <a:pt x="191" y="7"/>
                  </a:cubicBezTo>
                  <a:cubicBezTo>
                    <a:pt x="186" y="2"/>
                    <a:pt x="179" y="0"/>
                    <a:pt x="171" y="0"/>
                  </a:cubicBezTo>
                  <a:cubicBezTo>
                    <a:pt x="165" y="0"/>
                    <a:pt x="160" y="1"/>
                    <a:pt x="156" y="2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60" y="9"/>
                    <a:pt x="164" y="8"/>
                    <a:pt x="169" y="8"/>
                  </a:cubicBezTo>
                  <a:cubicBezTo>
                    <a:pt x="184" y="8"/>
                    <a:pt x="192" y="16"/>
                    <a:pt x="192" y="33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2" y="61"/>
                    <a:pt x="192" y="63"/>
                    <a:pt x="193" y="64"/>
                  </a:cubicBezTo>
                  <a:cubicBezTo>
                    <a:pt x="153" y="64"/>
                    <a:pt x="153" y="64"/>
                    <a:pt x="153" y="64"/>
                  </a:cubicBezTo>
                  <a:cubicBezTo>
                    <a:pt x="153" y="72"/>
                    <a:pt x="153" y="72"/>
                    <a:pt x="153" y="72"/>
                  </a:cubicBezTo>
                  <a:cubicBezTo>
                    <a:pt x="210" y="72"/>
                    <a:pt x="210" y="72"/>
                    <a:pt x="210" y="72"/>
                  </a:cubicBezTo>
                  <a:lnTo>
                    <a:pt x="210" y="64"/>
                  </a:lnTo>
                  <a:close/>
                  <a:moveTo>
                    <a:pt x="140" y="23"/>
                  </a:moveTo>
                  <a:cubicBezTo>
                    <a:pt x="140" y="15"/>
                    <a:pt x="138" y="9"/>
                    <a:pt x="134" y="5"/>
                  </a:cubicBezTo>
                  <a:cubicBezTo>
                    <a:pt x="130" y="2"/>
                    <a:pt x="125" y="0"/>
                    <a:pt x="120" y="0"/>
                  </a:cubicBezTo>
                  <a:cubicBezTo>
                    <a:pt x="117" y="0"/>
                    <a:pt x="114" y="1"/>
                    <a:pt x="113" y="1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5" y="8"/>
                    <a:pt x="117" y="8"/>
                    <a:pt x="118" y="8"/>
                  </a:cubicBezTo>
                  <a:cubicBezTo>
                    <a:pt x="127" y="8"/>
                    <a:pt x="131" y="13"/>
                    <a:pt x="131" y="24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40" y="72"/>
                    <a:pt x="140" y="72"/>
                    <a:pt x="140" y="72"/>
                  </a:cubicBezTo>
                  <a:lnTo>
                    <a:pt x="140" y="23"/>
                  </a:lnTo>
                  <a:close/>
                  <a:moveTo>
                    <a:pt x="96" y="4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18"/>
                    <a:pt x="94" y="11"/>
                    <a:pt x="90" y="6"/>
                  </a:cubicBezTo>
                  <a:cubicBezTo>
                    <a:pt x="86" y="2"/>
                    <a:pt x="81" y="0"/>
                    <a:pt x="74" y="0"/>
                  </a:cubicBezTo>
                  <a:cubicBezTo>
                    <a:pt x="71" y="0"/>
                    <a:pt x="69" y="0"/>
                    <a:pt x="67" y="1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9" y="8"/>
                    <a:pt x="71" y="8"/>
                    <a:pt x="73" y="8"/>
                  </a:cubicBezTo>
                  <a:cubicBezTo>
                    <a:pt x="77" y="8"/>
                    <a:pt x="81" y="9"/>
                    <a:pt x="84" y="13"/>
                  </a:cubicBezTo>
                  <a:cubicBezTo>
                    <a:pt x="86" y="16"/>
                    <a:pt x="88" y="21"/>
                    <a:pt x="88" y="28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36"/>
                    <a:pt x="87" y="43"/>
                    <a:pt x="84" y="49"/>
                  </a:cubicBezTo>
                  <a:cubicBezTo>
                    <a:pt x="82" y="54"/>
                    <a:pt x="79" y="58"/>
                    <a:pt x="76" y="61"/>
                  </a:cubicBezTo>
                  <a:cubicBezTo>
                    <a:pt x="73" y="63"/>
                    <a:pt x="70" y="65"/>
                    <a:pt x="68" y="65"/>
                  </a:cubicBezTo>
                  <a:cubicBezTo>
                    <a:pt x="66" y="65"/>
                    <a:pt x="64" y="64"/>
                    <a:pt x="62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3" y="73"/>
                    <a:pt x="65" y="73"/>
                    <a:pt x="67" y="73"/>
                  </a:cubicBezTo>
                  <a:cubicBezTo>
                    <a:pt x="76" y="73"/>
                    <a:pt x="82" y="67"/>
                    <a:pt x="87" y="53"/>
                  </a:cubicBezTo>
                  <a:cubicBezTo>
                    <a:pt x="87" y="53"/>
                    <a:pt x="87" y="52"/>
                    <a:pt x="88" y="52"/>
                  </a:cubicBezTo>
                  <a:cubicBezTo>
                    <a:pt x="88" y="52"/>
                    <a:pt x="89" y="53"/>
                    <a:pt x="89" y="53"/>
                  </a:cubicBezTo>
                  <a:cubicBezTo>
                    <a:pt x="89" y="61"/>
                    <a:pt x="90" y="68"/>
                    <a:pt x="91" y="72"/>
                  </a:cubicBezTo>
                  <a:cubicBezTo>
                    <a:pt x="99" y="72"/>
                    <a:pt x="99" y="72"/>
                    <a:pt x="99" y="72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97" y="63"/>
                    <a:pt x="96" y="55"/>
                    <a:pt x="96" y="46"/>
                  </a:cubicBezTo>
                  <a:moveTo>
                    <a:pt x="56" y="64"/>
                  </a:moveTo>
                  <a:cubicBezTo>
                    <a:pt x="51" y="64"/>
                    <a:pt x="51" y="64"/>
                    <a:pt x="51" y="64"/>
                  </a:cubicBezTo>
                  <a:cubicBezTo>
                    <a:pt x="48" y="64"/>
                    <a:pt x="47" y="62"/>
                    <a:pt x="47" y="58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21"/>
                    <a:pt x="44" y="13"/>
                    <a:pt x="38" y="7"/>
                  </a:cubicBezTo>
                  <a:cubicBezTo>
                    <a:pt x="32" y="2"/>
                    <a:pt x="25" y="0"/>
                    <a:pt x="17" y="0"/>
                  </a:cubicBezTo>
                  <a:cubicBezTo>
                    <a:pt x="11" y="0"/>
                    <a:pt x="6" y="1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6" y="9"/>
                    <a:pt x="10" y="8"/>
                    <a:pt x="15" y="8"/>
                  </a:cubicBezTo>
                  <a:cubicBezTo>
                    <a:pt x="31" y="8"/>
                    <a:pt x="38" y="16"/>
                    <a:pt x="38" y="33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61"/>
                    <a:pt x="39" y="63"/>
                    <a:pt x="4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6" y="72"/>
                    <a:pt x="56" y="72"/>
                    <a:pt x="56" y="72"/>
                  </a:cubicBezTo>
                  <a:lnTo>
                    <a:pt x="56" y="6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18A0BB4-D4F7-45E5-A460-A1416185A634}"/>
                </a:ext>
              </a:extLst>
            </p:cNvPr>
            <p:cNvGrpSpPr/>
            <p:nvPr userDrawn="1"/>
          </p:nvGrpSpPr>
          <p:grpSpPr>
            <a:xfrm>
              <a:off x="2530476" y="6227763"/>
              <a:ext cx="412750" cy="417513"/>
              <a:chOff x="2530476" y="6227763"/>
              <a:chExt cx="412750" cy="417513"/>
            </a:xfrm>
          </p:grpSpPr>
          <p:sp>
            <p:nvSpPr>
              <p:cNvPr id="16" name="Oval 7">
                <a:extLst>
                  <a:ext uri="{FF2B5EF4-FFF2-40B4-BE49-F238E27FC236}">
                    <a16:creationId xmlns:a16="http://schemas.microsoft.com/office/drawing/2014/main" id="{65AC7294-6058-41B2-B083-BAA3A15BBD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530476" y="6227763"/>
                <a:ext cx="412750" cy="4175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>
                <a:extLst>
                  <a:ext uri="{FF2B5EF4-FFF2-40B4-BE49-F238E27FC236}">
                    <a16:creationId xmlns:a16="http://schemas.microsoft.com/office/drawing/2014/main" id="{C81E98A1-595D-46E8-84A6-4344C75B199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752726" y="6480175"/>
                <a:ext cx="65088" cy="96838"/>
              </a:xfrm>
              <a:custGeom>
                <a:avLst/>
                <a:gdLst>
                  <a:gd name="T0" fmla="*/ 38 w 38"/>
                  <a:gd name="T1" fmla="*/ 56 h 56"/>
                  <a:gd name="T2" fmla="*/ 32 w 38"/>
                  <a:gd name="T3" fmla="*/ 7 h 56"/>
                  <a:gd name="T4" fmla="*/ 18 w 38"/>
                  <a:gd name="T5" fmla="*/ 0 h 56"/>
                  <a:gd name="T6" fmla="*/ 11 w 38"/>
                  <a:gd name="T7" fmla="*/ 56 h 56"/>
                  <a:gd name="T8" fmla="*/ 38 w 3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56">
                    <a:moveTo>
                      <a:pt x="38" y="56"/>
                    </a:moveTo>
                    <a:cubicBezTo>
                      <a:pt x="18" y="45"/>
                      <a:pt x="20" y="24"/>
                      <a:pt x="32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" y="12"/>
                      <a:pt x="0" y="41"/>
                      <a:pt x="11" y="56"/>
                    </a:cubicBezTo>
                    <a:lnTo>
                      <a:pt x="38" y="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>
                <a:extLst>
                  <a:ext uri="{FF2B5EF4-FFF2-40B4-BE49-F238E27FC236}">
                    <a16:creationId xmlns:a16="http://schemas.microsoft.com/office/drawing/2014/main" id="{7897442F-696B-4801-8C86-48AD7AD054E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576513" y="6284913"/>
                <a:ext cx="238125" cy="292100"/>
              </a:xfrm>
              <a:custGeom>
                <a:avLst/>
                <a:gdLst>
                  <a:gd name="T0" fmla="*/ 81 w 140"/>
                  <a:gd name="T1" fmla="*/ 169 h 169"/>
                  <a:gd name="T2" fmla="*/ 107 w 140"/>
                  <a:gd name="T3" fmla="*/ 169 h 169"/>
                  <a:gd name="T4" fmla="*/ 107 w 140"/>
                  <a:gd name="T5" fmla="*/ 124 h 169"/>
                  <a:gd name="T6" fmla="*/ 139 w 140"/>
                  <a:gd name="T7" fmla="*/ 73 h 169"/>
                  <a:gd name="T8" fmla="*/ 83 w 140"/>
                  <a:gd name="T9" fmla="*/ 0 h 169"/>
                  <a:gd name="T10" fmla="*/ 80 w 140"/>
                  <a:gd name="T11" fmla="*/ 119 h 169"/>
                  <a:gd name="T12" fmla="*/ 85 w 140"/>
                  <a:gd name="T13" fmla="*/ 109 h 169"/>
                  <a:gd name="T14" fmla="*/ 90 w 140"/>
                  <a:gd name="T15" fmla="*/ 101 h 169"/>
                  <a:gd name="T16" fmla="*/ 91 w 140"/>
                  <a:gd name="T17" fmla="*/ 13 h 169"/>
                  <a:gd name="T18" fmla="*/ 119 w 140"/>
                  <a:gd name="T19" fmla="*/ 71 h 169"/>
                  <a:gd name="T20" fmla="*/ 91 w 140"/>
                  <a:gd name="T21" fmla="*/ 111 h 169"/>
                  <a:gd name="T22" fmla="*/ 81 w 140"/>
                  <a:gd name="T23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69">
                    <a:moveTo>
                      <a:pt x="81" y="169"/>
                    </a:moveTo>
                    <a:cubicBezTo>
                      <a:pt x="107" y="169"/>
                      <a:pt x="107" y="169"/>
                      <a:pt x="107" y="169"/>
                    </a:cubicBezTo>
                    <a:cubicBezTo>
                      <a:pt x="100" y="156"/>
                      <a:pt x="101" y="138"/>
                      <a:pt x="107" y="124"/>
                    </a:cubicBezTo>
                    <a:cubicBezTo>
                      <a:pt x="115" y="106"/>
                      <a:pt x="140" y="96"/>
                      <a:pt x="139" y="73"/>
                    </a:cubicBezTo>
                    <a:cubicBezTo>
                      <a:pt x="138" y="43"/>
                      <a:pt x="108" y="13"/>
                      <a:pt x="83" y="0"/>
                    </a:cubicBezTo>
                    <a:cubicBezTo>
                      <a:pt x="101" y="35"/>
                      <a:pt x="0" y="78"/>
                      <a:pt x="80" y="119"/>
                    </a:cubicBezTo>
                    <a:cubicBezTo>
                      <a:pt x="80" y="119"/>
                      <a:pt x="83" y="113"/>
                      <a:pt x="85" y="109"/>
                    </a:cubicBezTo>
                    <a:cubicBezTo>
                      <a:pt x="86" y="106"/>
                      <a:pt x="90" y="101"/>
                      <a:pt x="90" y="101"/>
                    </a:cubicBezTo>
                    <a:cubicBezTo>
                      <a:pt x="42" y="78"/>
                      <a:pt x="95" y="47"/>
                      <a:pt x="91" y="13"/>
                    </a:cubicBezTo>
                    <a:cubicBezTo>
                      <a:pt x="103" y="26"/>
                      <a:pt x="121" y="53"/>
                      <a:pt x="119" y="71"/>
                    </a:cubicBezTo>
                    <a:cubicBezTo>
                      <a:pt x="117" y="89"/>
                      <a:pt x="100" y="97"/>
                      <a:pt x="91" y="111"/>
                    </a:cubicBezTo>
                    <a:cubicBezTo>
                      <a:pt x="81" y="124"/>
                      <a:pt x="80" y="149"/>
                      <a:pt x="81" y="16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>
                <a:extLst>
                  <a:ext uri="{FF2B5EF4-FFF2-40B4-BE49-F238E27FC236}">
                    <a16:creationId xmlns:a16="http://schemas.microsoft.com/office/drawing/2014/main" id="{13024567-6DA0-40D2-B20E-C2357D24D1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52713" y="6473825"/>
                <a:ext cx="57150" cy="103188"/>
              </a:xfrm>
              <a:custGeom>
                <a:avLst/>
                <a:gdLst>
                  <a:gd name="T0" fmla="*/ 33 w 33"/>
                  <a:gd name="T1" fmla="*/ 15 h 59"/>
                  <a:gd name="T2" fmla="*/ 23 w 33"/>
                  <a:gd name="T3" fmla="*/ 9 h 59"/>
                  <a:gd name="T4" fmla="*/ 10 w 33"/>
                  <a:gd name="T5" fmla="*/ 0 h 59"/>
                  <a:gd name="T6" fmla="*/ 0 w 33"/>
                  <a:gd name="T7" fmla="*/ 59 h 59"/>
                  <a:gd name="T8" fmla="*/ 30 w 33"/>
                  <a:gd name="T9" fmla="*/ 59 h 59"/>
                  <a:gd name="T10" fmla="*/ 33 w 33"/>
                  <a:gd name="T11" fmla="*/ 1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59">
                    <a:moveTo>
                      <a:pt x="33" y="15"/>
                    </a:moveTo>
                    <a:cubicBezTo>
                      <a:pt x="33" y="15"/>
                      <a:pt x="27" y="12"/>
                      <a:pt x="23" y="9"/>
                    </a:cubicBezTo>
                    <a:cubicBezTo>
                      <a:pt x="18" y="6"/>
                      <a:pt x="10" y="0"/>
                      <a:pt x="10" y="0"/>
                    </a:cubicBezTo>
                    <a:cubicBezTo>
                      <a:pt x="16" y="20"/>
                      <a:pt x="16" y="45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42"/>
                      <a:pt x="30" y="29"/>
                      <a:pt x="33" y="1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707" y="1396207"/>
            <a:ext cx="5354900" cy="2387600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4707" y="3875882"/>
            <a:ext cx="5354900" cy="1655762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46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CCC03DB-F540-4E1A-BC4B-A2124079AAD3}"/>
              </a:ext>
            </a:extLst>
          </p:cNvPr>
          <p:cNvSpPr/>
          <p:nvPr userDrawn="1"/>
        </p:nvSpPr>
        <p:spPr>
          <a:xfrm flipH="1">
            <a:off x="9734310" y="168568"/>
            <a:ext cx="2457689" cy="5121133"/>
          </a:xfrm>
          <a:custGeom>
            <a:avLst/>
            <a:gdLst>
              <a:gd name="connsiteX0" fmla="*/ 0 w 2457689"/>
              <a:gd name="connsiteY0" fmla="*/ 0 h 5121133"/>
              <a:gd name="connsiteX1" fmla="*/ 2457689 w 2457689"/>
              <a:gd name="connsiteY1" fmla="*/ 1418947 h 5121133"/>
              <a:gd name="connsiteX2" fmla="*/ 2457689 w 2457689"/>
              <a:gd name="connsiteY2" fmla="*/ 5121133 h 5121133"/>
              <a:gd name="connsiteX3" fmla="*/ 0 w 2457689"/>
              <a:gd name="connsiteY3" fmla="*/ 3702186 h 5121133"/>
              <a:gd name="connsiteX4" fmla="*/ 0 w 2457689"/>
              <a:gd name="connsiteY4" fmla="*/ 0 h 51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689" h="5121133">
                <a:moveTo>
                  <a:pt x="0" y="0"/>
                </a:moveTo>
                <a:lnTo>
                  <a:pt x="2457689" y="1418947"/>
                </a:lnTo>
                <a:lnTo>
                  <a:pt x="2457689" y="5121133"/>
                </a:lnTo>
                <a:lnTo>
                  <a:pt x="0" y="3702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CFE1F7CC-E147-404A-A102-BE8B6E0C23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34309" y="1568299"/>
            <a:ext cx="2460441" cy="512076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457385 w 4966001"/>
              <a:gd name="connsiteY0" fmla="*/ 5120762 h 5120762"/>
              <a:gd name="connsiteX1" fmla="*/ 302 w 4966001"/>
              <a:gd name="connsiteY1" fmla="*/ 3796152 h 5120762"/>
              <a:gd name="connsiteX2" fmla="*/ 2884 w 4966001"/>
              <a:gd name="connsiteY2" fmla="*/ 0 h 5120762"/>
              <a:gd name="connsiteX3" fmla="*/ 4966001 w 4966001"/>
              <a:gd name="connsiteY3" fmla="*/ 2848610 h 5120762"/>
              <a:gd name="connsiteX4" fmla="*/ 4964322 w 4966001"/>
              <a:gd name="connsiteY4" fmla="*/ 4983602 h 5120762"/>
              <a:gd name="connsiteX5" fmla="*/ 2457385 w 4966001"/>
              <a:gd name="connsiteY5" fmla="*/ 5120762 h 5120762"/>
              <a:gd name="connsiteX0" fmla="*/ 2457385 w 5018502"/>
              <a:gd name="connsiteY0" fmla="*/ 5120762 h 5120762"/>
              <a:gd name="connsiteX1" fmla="*/ 302 w 5018502"/>
              <a:gd name="connsiteY1" fmla="*/ 3796152 h 5120762"/>
              <a:gd name="connsiteX2" fmla="*/ 2884 w 5018502"/>
              <a:gd name="connsiteY2" fmla="*/ 0 h 5120762"/>
              <a:gd name="connsiteX3" fmla="*/ 4966001 w 5018502"/>
              <a:gd name="connsiteY3" fmla="*/ 2848610 h 5120762"/>
              <a:gd name="connsiteX4" fmla="*/ 2457385 w 5018502"/>
              <a:gd name="connsiteY4" fmla="*/ 5120762 h 5120762"/>
              <a:gd name="connsiteX0" fmla="*/ 2457385 w 2943293"/>
              <a:gd name="connsiteY0" fmla="*/ 5120762 h 5120762"/>
              <a:gd name="connsiteX1" fmla="*/ 302 w 2943293"/>
              <a:gd name="connsiteY1" fmla="*/ 3796152 h 5120762"/>
              <a:gd name="connsiteX2" fmla="*/ 2884 w 2943293"/>
              <a:gd name="connsiteY2" fmla="*/ 0 h 5120762"/>
              <a:gd name="connsiteX3" fmla="*/ 2481881 w 2943293"/>
              <a:gd name="connsiteY3" fmla="*/ 3239770 h 5120762"/>
              <a:gd name="connsiteX4" fmla="*/ 2457385 w 2943293"/>
              <a:gd name="connsiteY4" fmla="*/ 5120762 h 5120762"/>
              <a:gd name="connsiteX0" fmla="*/ 2457385 w 2939298"/>
              <a:gd name="connsiteY0" fmla="*/ 5120762 h 5120762"/>
              <a:gd name="connsiteX1" fmla="*/ 302 w 2939298"/>
              <a:gd name="connsiteY1" fmla="*/ 3796152 h 5120762"/>
              <a:gd name="connsiteX2" fmla="*/ 2884 w 2939298"/>
              <a:gd name="connsiteY2" fmla="*/ 0 h 5120762"/>
              <a:gd name="connsiteX3" fmla="*/ 2471721 w 2939298"/>
              <a:gd name="connsiteY3" fmla="*/ 1410970 h 5120762"/>
              <a:gd name="connsiteX4" fmla="*/ 2457385 w 2939298"/>
              <a:gd name="connsiteY4" fmla="*/ 5120762 h 5120762"/>
              <a:gd name="connsiteX0" fmla="*/ 2457385 w 2940987"/>
              <a:gd name="connsiteY0" fmla="*/ 5120762 h 5120762"/>
              <a:gd name="connsiteX1" fmla="*/ 302 w 2940987"/>
              <a:gd name="connsiteY1" fmla="*/ 3796152 h 5120762"/>
              <a:gd name="connsiteX2" fmla="*/ 2884 w 2940987"/>
              <a:gd name="connsiteY2" fmla="*/ 0 h 5120762"/>
              <a:gd name="connsiteX3" fmla="*/ 2471721 w 2940987"/>
              <a:gd name="connsiteY3" fmla="*/ 1410970 h 5120762"/>
              <a:gd name="connsiteX4" fmla="*/ 2457385 w 2940987"/>
              <a:gd name="connsiteY4" fmla="*/ 5120762 h 5120762"/>
              <a:gd name="connsiteX0" fmla="*/ 2457385 w 2642606"/>
              <a:gd name="connsiteY0" fmla="*/ 5120762 h 5120762"/>
              <a:gd name="connsiteX1" fmla="*/ 302 w 2642606"/>
              <a:gd name="connsiteY1" fmla="*/ 3796152 h 5120762"/>
              <a:gd name="connsiteX2" fmla="*/ 2884 w 2642606"/>
              <a:gd name="connsiteY2" fmla="*/ 0 h 5120762"/>
              <a:gd name="connsiteX3" fmla="*/ 2471721 w 2642606"/>
              <a:gd name="connsiteY3" fmla="*/ 1410970 h 5120762"/>
              <a:gd name="connsiteX4" fmla="*/ 2457385 w 2642606"/>
              <a:gd name="connsiteY4" fmla="*/ 5120762 h 5120762"/>
              <a:gd name="connsiteX0" fmla="*/ 2457385 w 2807365"/>
              <a:gd name="connsiteY0" fmla="*/ 5120762 h 5137422"/>
              <a:gd name="connsiteX1" fmla="*/ 302 w 2807365"/>
              <a:gd name="connsiteY1" fmla="*/ 3796152 h 5137422"/>
              <a:gd name="connsiteX2" fmla="*/ 2884 w 2807365"/>
              <a:gd name="connsiteY2" fmla="*/ 0 h 5137422"/>
              <a:gd name="connsiteX3" fmla="*/ 2471721 w 2807365"/>
              <a:gd name="connsiteY3" fmla="*/ 1410970 h 5137422"/>
              <a:gd name="connsiteX4" fmla="*/ 2457385 w 2807365"/>
              <a:gd name="connsiteY4" fmla="*/ 5120762 h 5137422"/>
              <a:gd name="connsiteX0" fmla="*/ 2457385 w 2651440"/>
              <a:gd name="connsiteY0" fmla="*/ 5120762 h 5120762"/>
              <a:gd name="connsiteX1" fmla="*/ 302 w 2651440"/>
              <a:gd name="connsiteY1" fmla="*/ 3796152 h 5120762"/>
              <a:gd name="connsiteX2" fmla="*/ 2884 w 2651440"/>
              <a:gd name="connsiteY2" fmla="*/ 0 h 5120762"/>
              <a:gd name="connsiteX3" fmla="*/ 2471721 w 2651440"/>
              <a:gd name="connsiteY3" fmla="*/ 1410970 h 5120762"/>
              <a:gd name="connsiteX4" fmla="*/ 2457385 w 2651440"/>
              <a:gd name="connsiteY4" fmla="*/ 5120762 h 5120762"/>
              <a:gd name="connsiteX0" fmla="*/ 2457385 w 2486859"/>
              <a:gd name="connsiteY0" fmla="*/ 5120762 h 5120762"/>
              <a:gd name="connsiteX1" fmla="*/ 302 w 2486859"/>
              <a:gd name="connsiteY1" fmla="*/ 3796152 h 5120762"/>
              <a:gd name="connsiteX2" fmla="*/ 2884 w 2486859"/>
              <a:gd name="connsiteY2" fmla="*/ 0 h 5120762"/>
              <a:gd name="connsiteX3" fmla="*/ 2471721 w 2486859"/>
              <a:gd name="connsiteY3" fmla="*/ 1410970 h 5120762"/>
              <a:gd name="connsiteX4" fmla="*/ 2457385 w 2486859"/>
              <a:gd name="connsiteY4" fmla="*/ 5120762 h 5120762"/>
              <a:gd name="connsiteX0" fmla="*/ 2457385 w 2462497"/>
              <a:gd name="connsiteY0" fmla="*/ 5120762 h 5120762"/>
              <a:gd name="connsiteX1" fmla="*/ 302 w 2462497"/>
              <a:gd name="connsiteY1" fmla="*/ 3796152 h 5120762"/>
              <a:gd name="connsiteX2" fmla="*/ 2884 w 2462497"/>
              <a:gd name="connsiteY2" fmla="*/ 0 h 5120762"/>
              <a:gd name="connsiteX3" fmla="*/ 2431716 w 2462497"/>
              <a:gd name="connsiteY3" fmla="*/ 1424305 h 5120762"/>
              <a:gd name="connsiteX4" fmla="*/ 2457385 w 2462497"/>
              <a:gd name="connsiteY4" fmla="*/ 5120762 h 5120762"/>
              <a:gd name="connsiteX0" fmla="*/ 2457385 w 2482398"/>
              <a:gd name="connsiteY0" fmla="*/ 5120762 h 5120762"/>
              <a:gd name="connsiteX1" fmla="*/ 302 w 2482398"/>
              <a:gd name="connsiteY1" fmla="*/ 3796152 h 5120762"/>
              <a:gd name="connsiteX2" fmla="*/ 2884 w 2482398"/>
              <a:gd name="connsiteY2" fmla="*/ 0 h 5120762"/>
              <a:gd name="connsiteX3" fmla="*/ 2466006 w 2482398"/>
              <a:gd name="connsiteY3" fmla="*/ 1424305 h 5120762"/>
              <a:gd name="connsiteX4" fmla="*/ 2457385 w 2482398"/>
              <a:gd name="connsiteY4" fmla="*/ 5120762 h 5120762"/>
              <a:gd name="connsiteX0" fmla="*/ 2457385 w 2466006"/>
              <a:gd name="connsiteY0" fmla="*/ 5120762 h 5120762"/>
              <a:gd name="connsiteX1" fmla="*/ 302 w 2466006"/>
              <a:gd name="connsiteY1" fmla="*/ 3796152 h 5120762"/>
              <a:gd name="connsiteX2" fmla="*/ 2884 w 2466006"/>
              <a:gd name="connsiteY2" fmla="*/ 0 h 5120762"/>
              <a:gd name="connsiteX3" fmla="*/ 2466006 w 2466006"/>
              <a:gd name="connsiteY3" fmla="*/ 1424305 h 5120762"/>
              <a:gd name="connsiteX4" fmla="*/ 2457385 w 2466006"/>
              <a:gd name="connsiteY4" fmla="*/ 5120762 h 5120762"/>
              <a:gd name="connsiteX0" fmla="*/ 2457385 w 2460441"/>
              <a:gd name="connsiteY0" fmla="*/ 5120762 h 5120762"/>
              <a:gd name="connsiteX1" fmla="*/ 302 w 2460441"/>
              <a:gd name="connsiteY1" fmla="*/ 3796152 h 5120762"/>
              <a:gd name="connsiteX2" fmla="*/ 2884 w 2460441"/>
              <a:gd name="connsiteY2" fmla="*/ 0 h 5120762"/>
              <a:gd name="connsiteX3" fmla="*/ 2458386 w 2460441"/>
              <a:gd name="connsiteY3" fmla="*/ 1422400 h 5120762"/>
              <a:gd name="connsiteX4" fmla="*/ 2457385 w 2460441"/>
              <a:gd name="connsiteY4" fmla="*/ 5120762 h 512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0441" h="5120762">
                <a:moveTo>
                  <a:pt x="2457385" y="5120762"/>
                </a:moveTo>
                <a:lnTo>
                  <a:pt x="302" y="3796152"/>
                </a:lnTo>
                <a:cubicBezTo>
                  <a:pt x="-1377" y="2119288"/>
                  <a:pt x="4563" y="1676864"/>
                  <a:pt x="2884" y="0"/>
                </a:cubicBezTo>
                <a:lnTo>
                  <a:pt x="2458386" y="1422400"/>
                </a:lnTo>
                <a:cubicBezTo>
                  <a:pt x="2456625" y="1682770"/>
                  <a:pt x="2464553" y="3265866"/>
                  <a:pt x="2457385" y="512076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F69DD9-002C-42F1-B0B1-7629DDD68405}"/>
              </a:ext>
            </a:extLst>
          </p:cNvPr>
          <p:cNvSpPr/>
          <p:nvPr userDrawn="1"/>
        </p:nvSpPr>
        <p:spPr>
          <a:xfrm flipH="1">
            <a:off x="0" y="1568299"/>
            <a:ext cx="9618562" cy="3721402"/>
          </a:xfrm>
          <a:prstGeom prst="rect">
            <a:avLst/>
          </a:pr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98231" y="2255519"/>
            <a:ext cx="8778240" cy="1300281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98231" y="3647876"/>
            <a:ext cx="8778240" cy="741244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BE3AF9-876E-401C-9274-DDCF1FC18A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31" y="710434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2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F05D4D6-EB0C-4D59-A0E2-0EEAD63E2DF5}"/>
              </a:ext>
            </a:extLst>
          </p:cNvPr>
          <p:cNvSpPr/>
          <p:nvPr userDrawn="1"/>
        </p:nvSpPr>
        <p:spPr>
          <a:xfrm>
            <a:off x="3420061" y="0"/>
            <a:ext cx="8771939" cy="5648938"/>
          </a:xfrm>
          <a:custGeom>
            <a:avLst/>
            <a:gdLst>
              <a:gd name="connsiteX0" fmla="*/ 4690757 w 8748789"/>
              <a:gd name="connsiteY0" fmla="*/ 0 h 5648938"/>
              <a:gd name="connsiteX1" fmla="*/ 8748789 w 8748789"/>
              <a:gd name="connsiteY1" fmla="*/ 0 h 5648938"/>
              <a:gd name="connsiteX2" fmla="*/ 8748789 w 8748789"/>
              <a:gd name="connsiteY2" fmla="*/ 5648938 h 5648938"/>
              <a:gd name="connsiteX3" fmla="*/ 0 w 8748789"/>
              <a:gd name="connsiteY3" fmla="*/ 3981544 h 5648938"/>
              <a:gd name="connsiteX4" fmla="*/ 0 w 8748789"/>
              <a:gd name="connsiteY4" fmla="*/ 2108767 h 5648938"/>
              <a:gd name="connsiteX5" fmla="*/ 4690757 w 8748789"/>
              <a:gd name="connsiteY5" fmla="*/ 0 h 564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5648938">
                <a:moveTo>
                  <a:pt x="4690757" y="0"/>
                </a:moveTo>
                <a:lnTo>
                  <a:pt x="8748789" y="0"/>
                </a:lnTo>
                <a:lnTo>
                  <a:pt x="8748789" y="5648938"/>
                </a:lnTo>
                <a:lnTo>
                  <a:pt x="0" y="3981544"/>
                </a:lnTo>
                <a:lnTo>
                  <a:pt x="0" y="2108767"/>
                </a:lnTo>
                <a:lnTo>
                  <a:pt x="4690757" y="0"/>
                </a:lnTo>
                <a:close/>
              </a:path>
            </a:pathLst>
          </a:cu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85A0582-D957-4640-9E50-421086BD9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761" y="200025"/>
            <a:ext cx="3441700" cy="4670425"/>
          </a:xfrm>
          <a:custGeom>
            <a:avLst/>
            <a:gdLst>
              <a:gd name="connsiteX0" fmla="*/ 0 w 3419475"/>
              <a:gd name="connsiteY0" fmla="*/ 1870075 h 3740150"/>
              <a:gd name="connsiteX1" fmla="*/ 1709738 w 3419475"/>
              <a:gd name="connsiteY1" fmla="*/ 0 h 3740150"/>
              <a:gd name="connsiteX2" fmla="*/ 3419475 w 3419475"/>
              <a:gd name="connsiteY2" fmla="*/ 1870075 h 3740150"/>
              <a:gd name="connsiteX3" fmla="*/ 1709738 w 3419475"/>
              <a:gd name="connsiteY3" fmla="*/ 3740150 h 3740150"/>
              <a:gd name="connsiteX4" fmla="*/ 0 w 3419475"/>
              <a:gd name="connsiteY4" fmla="*/ 1870075 h 3740150"/>
              <a:gd name="connsiteX0" fmla="*/ 0 w 3419475"/>
              <a:gd name="connsiteY0" fmla="*/ 4657725 h 4657725"/>
              <a:gd name="connsiteX1" fmla="*/ 1709738 w 3419475"/>
              <a:gd name="connsiteY1" fmla="*/ 0 h 4657725"/>
              <a:gd name="connsiteX2" fmla="*/ 3419475 w 3419475"/>
              <a:gd name="connsiteY2" fmla="*/ 1870075 h 4657725"/>
              <a:gd name="connsiteX3" fmla="*/ 1709738 w 3419475"/>
              <a:gd name="connsiteY3" fmla="*/ 3740150 h 4657725"/>
              <a:gd name="connsiteX4" fmla="*/ 0 w 3419475"/>
              <a:gd name="connsiteY4" fmla="*/ 4657725 h 4657725"/>
              <a:gd name="connsiteX0" fmla="*/ 4762 w 3424237"/>
              <a:gd name="connsiteY0" fmla="*/ 4740275 h 4740275"/>
              <a:gd name="connsiteX1" fmla="*/ 0 w 3424237"/>
              <a:gd name="connsiteY1" fmla="*/ 0 h 4740275"/>
              <a:gd name="connsiteX2" fmla="*/ 3424237 w 3424237"/>
              <a:gd name="connsiteY2" fmla="*/ 1952625 h 4740275"/>
              <a:gd name="connsiteX3" fmla="*/ 1714500 w 3424237"/>
              <a:gd name="connsiteY3" fmla="*/ 3822700 h 4740275"/>
              <a:gd name="connsiteX4" fmla="*/ 4762 w 3424237"/>
              <a:gd name="connsiteY4" fmla="*/ 4740275 h 4740275"/>
              <a:gd name="connsiteX0" fmla="*/ 4762 w 3441700"/>
              <a:gd name="connsiteY0" fmla="*/ 4740275 h 4740275"/>
              <a:gd name="connsiteX1" fmla="*/ 0 w 3441700"/>
              <a:gd name="connsiteY1" fmla="*/ 0 h 4740275"/>
              <a:gd name="connsiteX2" fmla="*/ 3424237 w 3441700"/>
              <a:gd name="connsiteY2" fmla="*/ 1952625 h 4740275"/>
              <a:gd name="connsiteX3" fmla="*/ 3441700 w 3441700"/>
              <a:gd name="connsiteY3" fmla="*/ 3848100 h 4740275"/>
              <a:gd name="connsiteX4" fmla="*/ 4762 w 3441700"/>
              <a:gd name="connsiteY4" fmla="*/ 4740275 h 4740275"/>
              <a:gd name="connsiteX0" fmla="*/ 4762 w 3441700"/>
              <a:gd name="connsiteY0" fmla="*/ 4740275 h 4740275"/>
              <a:gd name="connsiteX1" fmla="*/ 0 w 3441700"/>
              <a:gd name="connsiteY1" fmla="*/ 0 h 4740275"/>
              <a:gd name="connsiteX2" fmla="*/ 3424237 w 3441700"/>
              <a:gd name="connsiteY2" fmla="*/ 1997075 h 4740275"/>
              <a:gd name="connsiteX3" fmla="*/ 3441700 w 3441700"/>
              <a:gd name="connsiteY3" fmla="*/ 3848100 h 4740275"/>
              <a:gd name="connsiteX4" fmla="*/ 4762 w 3441700"/>
              <a:gd name="connsiteY4" fmla="*/ 4740275 h 4740275"/>
              <a:gd name="connsiteX0" fmla="*/ 4762 w 3441700"/>
              <a:gd name="connsiteY0" fmla="*/ 4670425 h 4670425"/>
              <a:gd name="connsiteX1" fmla="*/ 0 w 3441700"/>
              <a:gd name="connsiteY1" fmla="*/ 0 h 4670425"/>
              <a:gd name="connsiteX2" fmla="*/ 3424237 w 3441700"/>
              <a:gd name="connsiteY2" fmla="*/ 1927225 h 4670425"/>
              <a:gd name="connsiteX3" fmla="*/ 3441700 w 3441700"/>
              <a:gd name="connsiteY3" fmla="*/ 3778250 h 4670425"/>
              <a:gd name="connsiteX4" fmla="*/ 4762 w 3441700"/>
              <a:gd name="connsiteY4" fmla="*/ 4670425 h 467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1700" h="4670425">
                <a:moveTo>
                  <a:pt x="4762" y="4670425"/>
                </a:moveTo>
                <a:cubicBezTo>
                  <a:pt x="3175" y="3090333"/>
                  <a:pt x="1587" y="1580092"/>
                  <a:pt x="0" y="0"/>
                </a:cubicBezTo>
                <a:lnTo>
                  <a:pt x="3424237" y="1927225"/>
                </a:lnTo>
                <a:lnTo>
                  <a:pt x="3441700" y="3778250"/>
                </a:lnTo>
                <a:lnTo>
                  <a:pt x="4762" y="467042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61B74E-7A13-49E3-8746-8B38AEC92648}"/>
              </a:ext>
            </a:extLst>
          </p:cNvPr>
          <p:cNvSpPr/>
          <p:nvPr userDrawn="1"/>
        </p:nvSpPr>
        <p:spPr>
          <a:xfrm>
            <a:off x="0" y="4051279"/>
            <a:ext cx="3420059" cy="2320166"/>
          </a:xfrm>
          <a:custGeom>
            <a:avLst/>
            <a:gdLst>
              <a:gd name="connsiteX0" fmla="*/ 3420059 w 3420059"/>
              <a:gd name="connsiteY0" fmla="*/ 0 h 2320166"/>
              <a:gd name="connsiteX1" fmla="*/ 3420059 w 3420059"/>
              <a:gd name="connsiteY1" fmla="*/ 652471 h 2320166"/>
              <a:gd name="connsiteX2" fmla="*/ 0 w 3420059"/>
              <a:gd name="connsiteY2" fmla="*/ 2320166 h 2320166"/>
              <a:gd name="connsiteX3" fmla="*/ 0 w 3420059"/>
              <a:gd name="connsiteY3" fmla="*/ 968871 h 2320166"/>
              <a:gd name="connsiteX4" fmla="*/ 3420059 w 3420059"/>
              <a:gd name="connsiteY4" fmla="*/ 0 h 232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2320166">
                <a:moveTo>
                  <a:pt x="3420059" y="0"/>
                </a:moveTo>
                <a:lnTo>
                  <a:pt x="3420059" y="652471"/>
                </a:lnTo>
                <a:lnTo>
                  <a:pt x="0" y="2320166"/>
                </a:lnTo>
                <a:lnTo>
                  <a:pt x="0" y="968871"/>
                </a:lnTo>
                <a:lnTo>
                  <a:pt x="34200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BB36B2F-64BC-4136-9BF7-40926A03CDED}"/>
              </a:ext>
            </a:extLst>
          </p:cNvPr>
          <p:cNvSpPr/>
          <p:nvPr userDrawn="1"/>
        </p:nvSpPr>
        <p:spPr>
          <a:xfrm>
            <a:off x="3420061" y="4051278"/>
            <a:ext cx="8771939" cy="2806722"/>
          </a:xfrm>
          <a:custGeom>
            <a:avLst/>
            <a:gdLst>
              <a:gd name="connsiteX0" fmla="*/ 0 w 8748789"/>
              <a:gd name="connsiteY0" fmla="*/ 0 h 2806722"/>
              <a:gd name="connsiteX1" fmla="*/ 8748789 w 8748789"/>
              <a:gd name="connsiteY1" fmla="*/ 1646811 h 2806722"/>
              <a:gd name="connsiteX2" fmla="*/ 8748789 w 8748789"/>
              <a:gd name="connsiteY2" fmla="*/ 2806722 h 2806722"/>
              <a:gd name="connsiteX3" fmla="*/ 6691228 w 8748789"/>
              <a:gd name="connsiteY3" fmla="*/ 2806722 h 2806722"/>
              <a:gd name="connsiteX4" fmla="*/ 0 w 8748789"/>
              <a:gd name="connsiteY4" fmla="*/ 652471 h 2806722"/>
              <a:gd name="connsiteX5" fmla="*/ 0 w 8748789"/>
              <a:gd name="connsiteY5" fmla="*/ 0 h 28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2806722">
                <a:moveTo>
                  <a:pt x="0" y="0"/>
                </a:moveTo>
                <a:lnTo>
                  <a:pt x="8748789" y="1646811"/>
                </a:lnTo>
                <a:lnTo>
                  <a:pt x="8748789" y="2806722"/>
                </a:lnTo>
                <a:lnTo>
                  <a:pt x="6691228" y="2806722"/>
                </a:lnTo>
                <a:lnTo>
                  <a:pt x="0" y="652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7430" y="1888245"/>
            <a:ext cx="7481170" cy="1300281"/>
          </a:xfrm>
          <a:ln>
            <a:noFill/>
          </a:ln>
        </p:spPr>
        <p:txBody>
          <a:bodyPr anchor="b">
            <a:normAutofit/>
          </a:bodyPr>
          <a:lstStyle>
            <a:lvl1pPr algn="l" rtl="1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7430" y="3280602"/>
            <a:ext cx="7481170" cy="741244"/>
          </a:xfrm>
          <a:ln>
            <a:noFill/>
          </a:ln>
        </p:spPr>
        <p:txBody>
          <a:bodyPr/>
          <a:lstStyle>
            <a:lvl1pPr marL="0" indent="0" algn="l" rtl="1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6DCC8E-61F1-4226-B60E-957F44656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26" y="6226133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3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7DFEB65-6E2E-4E1D-B667-95795F86DC2D}"/>
              </a:ext>
            </a:extLst>
          </p:cNvPr>
          <p:cNvSpPr/>
          <p:nvPr userDrawn="1"/>
        </p:nvSpPr>
        <p:spPr>
          <a:xfrm>
            <a:off x="0" y="212830"/>
            <a:ext cx="3420059" cy="4645723"/>
          </a:xfrm>
          <a:custGeom>
            <a:avLst/>
            <a:gdLst>
              <a:gd name="connsiteX0" fmla="*/ 0 w 3420059"/>
              <a:gd name="connsiteY0" fmla="*/ 0 h 4645723"/>
              <a:gd name="connsiteX1" fmla="*/ 3420059 w 3420059"/>
              <a:gd name="connsiteY1" fmla="*/ 1895938 h 4645723"/>
              <a:gd name="connsiteX2" fmla="*/ 3420059 w 3420059"/>
              <a:gd name="connsiteY2" fmla="*/ 3768715 h 4645723"/>
              <a:gd name="connsiteX3" fmla="*/ 0 w 3420059"/>
              <a:gd name="connsiteY3" fmla="*/ 4645723 h 4645723"/>
              <a:gd name="connsiteX4" fmla="*/ 0 w 3420059"/>
              <a:gd name="connsiteY4" fmla="*/ 0 h 464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4645723">
                <a:moveTo>
                  <a:pt x="0" y="0"/>
                </a:moveTo>
                <a:lnTo>
                  <a:pt x="3420059" y="1895938"/>
                </a:lnTo>
                <a:lnTo>
                  <a:pt x="3420059" y="3768715"/>
                </a:lnTo>
                <a:lnTo>
                  <a:pt x="0" y="46457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906BA1DD-8552-4ACF-A870-DE84D6FE59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3532" y="4958"/>
            <a:ext cx="8779058" cy="565289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076385 w 4964322"/>
              <a:gd name="connsiteY0" fmla="*/ 7100692 h 7100692"/>
              <a:gd name="connsiteX1" fmla="*/ 302 w 4964322"/>
              <a:gd name="connsiteY1" fmla="*/ 5913242 h 7100692"/>
              <a:gd name="connsiteX2" fmla="*/ 2884 w 4964322"/>
              <a:gd name="connsiteY2" fmla="*/ 2117090 h 7100692"/>
              <a:gd name="connsiteX3" fmla="*/ 4489751 w 4964322"/>
              <a:gd name="connsiteY3" fmla="*/ 0 h 7100692"/>
              <a:gd name="connsiteX4" fmla="*/ 4964322 w 4964322"/>
              <a:gd name="connsiteY4" fmla="*/ 7100692 h 7100692"/>
              <a:gd name="connsiteX5" fmla="*/ 2076385 w 4964322"/>
              <a:gd name="connsiteY5" fmla="*/ 7100692 h 7100692"/>
              <a:gd name="connsiteX0" fmla="*/ 2076385 w 8781942"/>
              <a:gd name="connsiteY0" fmla="*/ 7299796 h 7299796"/>
              <a:gd name="connsiteX1" fmla="*/ 302 w 8781942"/>
              <a:gd name="connsiteY1" fmla="*/ 6112346 h 7299796"/>
              <a:gd name="connsiteX2" fmla="*/ 2884 w 8781942"/>
              <a:gd name="connsiteY2" fmla="*/ 2316194 h 7299796"/>
              <a:gd name="connsiteX3" fmla="*/ 4489751 w 8781942"/>
              <a:gd name="connsiteY3" fmla="*/ 199104 h 7299796"/>
              <a:gd name="connsiteX4" fmla="*/ 8781942 w 8781942"/>
              <a:gd name="connsiteY4" fmla="*/ 205576 h 7299796"/>
              <a:gd name="connsiteX5" fmla="*/ 2076385 w 8781942"/>
              <a:gd name="connsiteY5" fmla="*/ 7299796 h 7299796"/>
              <a:gd name="connsiteX0" fmla="*/ 2076385 w 8781942"/>
              <a:gd name="connsiteY0" fmla="*/ 7414504 h 7414504"/>
              <a:gd name="connsiteX1" fmla="*/ 302 w 8781942"/>
              <a:gd name="connsiteY1" fmla="*/ 6227054 h 7414504"/>
              <a:gd name="connsiteX2" fmla="*/ 2884 w 8781942"/>
              <a:gd name="connsiteY2" fmla="*/ 2430902 h 7414504"/>
              <a:gd name="connsiteX3" fmla="*/ 4489751 w 8781942"/>
              <a:gd name="connsiteY3" fmla="*/ 313812 h 7414504"/>
              <a:gd name="connsiteX4" fmla="*/ 8781942 w 8781942"/>
              <a:gd name="connsiteY4" fmla="*/ 320284 h 7414504"/>
              <a:gd name="connsiteX5" fmla="*/ 2076385 w 8781942"/>
              <a:gd name="connsiteY5" fmla="*/ 7414504 h 7414504"/>
              <a:gd name="connsiteX0" fmla="*/ 2076385 w 8781942"/>
              <a:gd name="connsiteY0" fmla="*/ 7100692 h 7100692"/>
              <a:gd name="connsiteX1" fmla="*/ 302 w 8781942"/>
              <a:gd name="connsiteY1" fmla="*/ 5913242 h 7100692"/>
              <a:gd name="connsiteX2" fmla="*/ 2884 w 8781942"/>
              <a:gd name="connsiteY2" fmla="*/ 2117090 h 7100692"/>
              <a:gd name="connsiteX3" fmla="*/ 4489751 w 8781942"/>
              <a:gd name="connsiteY3" fmla="*/ 0 h 7100692"/>
              <a:gd name="connsiteX4" fmla="*/ 8781942 w 8781942"/>
              <a:gd name="connsiteY4" fmla="*/ 6472 h 7100692"/>
              <a:gd name="connsiteX5" fmla="*/ 2076385 w 8781942"/>
              <a:gd name="connsiteY5" fmla="*/ 7100692 h 7100692"/>
              <a:gd name="connsiteX0" fmla="*/ 8751505 w 8781942"/>
              <a:gd name="connsiteY0" fmla="*/ 5614792 h 5913242"/>
              <a:gd name="connsiteX1" fmla="*/ 302 w 8781942"/>
              <a:gd name="connsiteY1" fmla="*/ 5913242 h 5913242"/>
              <a:gd name="connsiteX2" fmla="*/ 2884 w 8781942"/>
              <a:gd name="connsiteY2" fmla="*/ 2117090 h 5913242"/>
              <a:gd name="connsiteX3" fmla="*/ 4489751 w 8781942"/>
              <a:gd name="connsiteY3" fmla="*/ 0 h 5913242"/>
              <a:gd name="connsiteX4" fmla="*/ 8781942 w 8781942"/>
              <a:gd name="connsiteY4" fmla="*/ 6472 h 5913242"/>
              <a:gd name="connsiteX5" fmla="*/ 8751505 w 8781942"/>
              <a:gd name="connsiteY5" fmla="*/ 5614792 h 5913242"/>
              <a:gd name="connsiteX0" fmla="*/ 8748621 w 8779058"/>
              <a:gd name="connsiteY0" fmla="*/ 5614792 h 5614792"/>
              <a:gd name="connsiteX1" fmla="*/ 149818 w 8779058"/>
              <a:gd name="connsiteY1" fmla="*/ 3246242 h 5614792"/>
              <a:gd name="connsiteX2" fmla="*/ 0 w 8779058"/>
              <a:gd name="connsiteY2" fmla="*/ 2117090 h 5614792"/>
              <a:gd name="connsiteX3" fmla="*/ 4486867 w 8779058"/>
              <a:gd name="connsiteY3" fmla="*/ 0 h 5614792"/>
              <a:gd name="connsiteX4" fmla="*/ 8779058 w 8779058"/>
              <a:gd name="connsiteY4" fmla="*/ 6472 h 5614792"/>
              <a:gd name="connsiteX5" fmla="*/ 8748621 w 8779058"/>
              <a:gd name="connsiteY5" fmla="*/ 5614792 h 5614792"/>
              <a:gd name="connsiteX0" fmla="*/ 8748621 w 8779058"/>
              <a:gd name="connsiteY0" fmla="*/ 5614792 h 5614792"/>
              <a:gd name="connsiteX1" fmla="*/ 12658 w 8779058"/>
              <a:gd name="connsiteY1" fmla="*/ 3985382 h 5614792"/>
              <a:gd name="connsiteX2" fmla="*/ 0 w 8779058"/>
              <a:gd name="connsiteY2" fmla="*/ 2117090 h 5614792"/>
              <a:gd name="connsiteX3" fmla="*/ 4486867 w 8779058"/>
              <a:gd name="connsiteY3" fmla="*/ 0 h 5614792"/>
              <a:gd name="connsiteX4" fmla="*/ 8779058 w 8779058"/>
              <a:gd name="connsiteY4" fmla="*/ 6472 h 5614792"/>
              <a:gd name="connsiteX5" fmla="*/ 8748621 w 8779058"/>
              <a:gd name="connsiteY5" fmla="*/ 5614792 h 5614792"/>
              <a:gd name="connsiteX0" fmla="*/ 8763861 w 8779058"/>
              <a:gd name="connsiteY0" fmla="*/ 5652892 h 5652892"/>
              <a:gd name="connsiteX1" fmla="*/ 12658 w 8779058"/>
              <a:gd name="connsiteY1" fmla="*/ 3985382 h 5652892"/>
              <a:gd name="connsiteX2" fmla="*/ 0 w 8779058"/>
              <a:gd name="connsiteY2" fmla="*/ 2117090 h 5652892"/>
              <a:gd name="connsiteX3" fmla="*/ 4486867 w 8779058"/>
              <a:gd name="connsiteY3" fmla="*/ 0 h 5652892"/>
              <a:gd name="connsiteX4" fmla="*/ 8779058 w 8779058"/>
              <a:gd name="connsiteY4" fmla="*/ 6472 h 5652892"/>
              <a:gd name="connsiteX5" fmla="*/ 8763861 w 8779058"/>
              <a:gd name="connsiteY5" fmla="*/ 5652892 h 565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9058" h="5652892">
                <a:moveTo>
                  <a:pt x="8763861" y="5652892"/>
                </a:moveTo>
                <a:lnTo>
                  <a:pt x="12658" y="3985382"/>
                </a:lnTo>
                <a:cubicBezTo>
                  <a:pt x="10979" y="2308518"/>
                  <a:pt x="1679" y="3793954"/>
                  <a:pt x="0" y="2117090"/>
                </a:cubicBezTo>
                <a:lnTo>
                  <a:pt x="4486867" y="0"/>
                </a:lnTo>
                <a:lnTo>
                  <a:pt x="8779058" y="6472"/>
                </a:lnTo>
                <a:cubicBezTo>
                  <a:pt x="8773992" y="1888612"/>
                  <a:pt x="8768927" y="3770752"/>
                  <a:pt x="8763861" y="565289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61B74E-7A13-49E3-8746-8B38AEC92648}"/>
              </a:ext>
            </a:extLst>
          </p:cNvPr>
          <p:cNvSpPr/>
          <p:nvPr userDrawn="1"/>
        </p:nvSpPr>
        <p:spPr>
          <a:xfrm>
            <a:off x="0" y="4051279"/>
            <a:ext cx="3420059" cy="2320166"/>
          </a:xfrm>
          <a:custGeom>
            <a:avLst/>
            <a:gdLst>
              <a:gd name="connsiteX0" fmla="*/ 3420059 w 3420059"/>
              <a:gd name="connsiteY0" fmla="*/ 0 h 2320166"/>
              <a:gd name="connsiteX1" fmla="*/ 3420059 w 3420059"/>
              <a:gd name="connsiteY1" fmla="*/ 652471 h 2320166"/>
              <a:gd name="connsiteX2" fmla="*/ 0 w 3420059"/>
              <a:gd name="connsiteY2" fmla="*/ 2320166 h 2320166"/>
              <a:gd name="connsiteX3" fmla="*/ 0 w 3420059"/>
              <a:gd name="connsiteY3" fmla="*/ 968871 h 2320166"/>
              <a:gd name="connsiteX4" fmla="*/ 3420059 w 3420059"/>
              <a:gd name="connsiteY4" fmla="*/ 0 h 232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2320166">
                <a:moveTo>
                  <a:pt x="3420059" y="0"/>
                </a:moveTo>
                <a:lnTo>
                  <a:pt x="3420059" y="652471"/>
                </a:lnTo>
                <a:lnTo>
                  <a:pt x="0" y="2320166"/>
                </a:lnTo>
                <a:lnTo>
                  <a:pt x="0" y="968871"/>
                </a:lnTo>
                <a:lnTo>
                  <a:pt x="34200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BB36B2F-64BC-4136-9BF7-40926A03CDED}"/>
              </a:ext>
            </a:extLst>
          </p:cNvPr>
          <p:cNvSpPr/>
          <p:nvPr userDrawn="1"/>
        </p:nvSpPr>
        <p:spPr>
          <a:xfrm>
            <a:off x="3420061" y="4051278"/>
            <a:ext cx="8771939" cy="2806722"/>
          </a:xfrm>
          <a:custGeom>
            <a:avLst/>
            <a:gdLst>
              <a:gd name="connsiteX0" fmla="*/ 0 w 8748789"/>
              <a:gd name="connsiteY0" fmla="*/ 0 h 2806722"/>
              <a:gd name="connsiteX1" fmla="*/ 8748789 w 8748789"/>
              <a:gd name="connsiteY1" fmla="*/ 1646811 h 2806722"/>
              <a:gd name="connsiteX2" fmla="*/ 8748789 w 8748789"/>
              <a:gd name="connsiteY2" fmla="*/ 2806722 h 2806722"/>
              <a:gd name="connsiteX3" fmla="*/ 6691228 w 8748789"/>
              <a:gd name="connsiteY3" fmla="*/ 2806722 h 2806722"/>
              <a:gd name="connsiteX4" fmla="*/ 0 w 8748789"/>
              <a:gd name="connsiteY4" fmla="*/ 652471 h 2806722"/>
              <a:gd name="connsiteX5" fmla="*/ 0 w 8748789"/>
              <a:gd name="connsiteY5" fmla="*/ 0 h 28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2806722">
                <a:moveTo>
                  <a:pt x="0" y="0"/>
                </a:moveTo>
                <a:lnTo>
                  <a:pt x="8748789" y="1646811"/>
                </a:lnTo>
                <a:lnTo>
                  <a:pt x="8748789" y="2806722"/>
                </a:lnTo>
                <a:lnTo>
                  <a:pt x="6691228" y="2806722"/>
                </a:lnTo>
                <a:lnTo>
                  <a:pt x="0" y="652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418" y="1917677"/>
            <a:ext cx="3420060" cy="2133601"/>
          </a:xfrm>
          <a:ln>
            <a:noFill/>
          </a:ln>
        </p:spPr>
        <p:txBody>
          <a:bodyPr anchor="ctr">
            <a:normAutofit/>
          </a:bodyPr>
          <a:lstStyle>
            <a:lvl1pPr algn="l" rtl="0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0B576E-C92F-4D11-B808-A254F9618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2" y="6226133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16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339E-DF9F-0A89-12D1-5AC653DF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D6B9-2AC7-CA61-605D-5519C149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12375-4C21-1D45-DCE8-BB5E73A8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CFCF0-7F66-296A-CD8C-D2B6946B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68ED4-52A9-C21C-1404-4A4AC5C0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8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64ECA8-1154-4672-BB2B-99174CD5C17C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custGeom>
            <a:avLst/>
            <a:gdLst>
              <a:gd name="connsiteX0" fmla="*/ 522384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098880 h 6858000"/>
              <a:gd name="connsiteX3" fmla="*/ 7413064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3015989 h 6858000"/>
              <a:gd name="connsiteX6" fmla="*/ 5223846 w 121920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5223846" y="0"/>
                </a:moveTo>
                <a:lnTo>
                  <a:pt x="12192000" y="0"/>
                </a:lnTo>
                <a:lnTo>
                  <a:pt x="12192000" y="4098880"/>
                </a:lnTo>
                <a:lnTo>
                  <a:pt x="7413064" y="6858000"/>
                </a:lnTo>
                <a:lnTo>
                  <a:pt x="0" y="6858000"/>
                </a:lnTo>
                <a:lnTo>
                  <a:pt x="0" y="3015989"/>
                </a:lnTo>
                <a:lnTo>
                  <a:pt x="5223846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E93B1D-04FF-4AE0-8FCF-B84FF49C05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EA2A55B-5DD4-4E36-BA2F-504C41D373A2}"/>
              </a:ext>
            </a:extLst>
          </p:cNvPr>
          <p:cNvSpPr/>
          <p:nvPr userDrawn="1"/>
        </p:nvSpPr>
        <p:spPr>
          <a:xfrm>
            <a:off x="-11428" y="0"/>
            <a:ext cx="822959" cy="239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5342F6-5698-42A0-9F8B-85DB62BA5C23}"/>
              </a:ext>
            </a:extLst>
          </p:cNvPr>
          <p:cNvSpPr/>
          <p:nvPr userDrawn="1"/>
        </p:nvSpPr>
        <p:spPr>
          <a:xfrm flipH="1">
            <a:off x="3" y="467282"/>
            <a:ext cx="12191999" cy="5740272"/>
          </a:xfrm>
          <a:custGeom>
            <a:avLst/>
            <a:gdLst>
              <a:gd name="connsiteX0" fmla="*/ 12191999 w 12191999"/>
              <a:gd name="connsiteY0" fmla="*/ 0 h 5740272"/>
              <a:gd name="connsiteX1" fmla="*/ 12191999 w 12191999"/>
              <a:gd name="connsiteY1" fmla="*/ 3048077 h 5740272"/>
              <a:gd name="connsiteX2" fmla="*/ 12191999 w 12191999"/>
              <a:gd name="connsiteY2" fmla="*/ 5465875 h 5740272"/>
              <a:gd name="connsiteX3" fmla="*/ 12191999 w 12191999"/>
              <a:gd name="connsiteY3" fmla="*/ 5740272 h 5740272"/>
              <a:gd name="connsiteX4" fmla="*/ 0 w 12191999"/>
              <a:gd name="connsiteY4" fmla="*/ 5740272 h 5740272"/>
              <a:gd name="connsiteX5" fmla="*/ 0 w 12191999"/>
              <a:gd name="connsiteY5" fmla="*/ 5465875 h 5740272"/>
              <a:gd name="connsiteX6" fmla="*/ 0 w 12191999"/>
              <a:gd name="connsiteY6" fmla="*/ 5465875 h 5740272"/>
              <a:gd name="connsiteX7" fmla="*/ 0 w 12191999"/>
              <a:gd name="connsiteY7" fmla="*/ 2025264 h 5740272"/>
              <a:gd name="connsiteX8" fmla="*/ 3597180 w 12191999"/>
              <a:gd name="connsiteY8" fmla="*/ 0 h 574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1999" h="5740272">
                <a:moveTo>
                  <a:pt x="12191999" y="0"/>
                </a:moveTo>
                <a:lnTo>
                  <a:pt x="12191999" y="3048077"/>
                </a:lnTo>
                <a:lnTo>
                  <a:pt x="12191999" y="5465875"/>
                </a:lnTo>
                <a:lnTo>
                  <a:pt x="12191999" y="5740272"/>
                </a:lnTo>
                <a:lnTo>
                  <a:pt x="0" y="5740272"/>
                </a:lnTo>
                <a:lnTo>
                  <a:pt x="0" y="5465875"/>
                </a:lnTo>
                <a:lnTo>
                  <a:pt x="0" y="5465875"/>
                </a:lnTo>
                <a:lnTo>
                  <a:pt x="0" y="2025264"/>
                </a:lnTo>
                <a:lnTo>
                  <a:pt x="3597180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>
            <a:off x="0" y="83133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527EE7-8E22-4E9C-BAB8-D178339EBA15}"/>
              </a:ext>
            </a:extLst>
          </p:cNvPr>
          <p:cNvSpPr/>
          <p:nvPr userDrawn="1"/>
        </p:nvSpPr>
        <p:spPr>
          <a:xfrm flipH="1">
            <a:off x="9377259" y="1"/>
            <a:ext cx="2086880" cy="1907855"/>
          </a:xfrm>
          <a:custGeom>
            <a:avLst/>
            <a:gdLst>
              <a:gd name="connsiteX0" fmla="*/ 1477382 w 2086880"/>
              <a:gd name="connsiteY0" fmla="*/ 0 h 1907855"/>
              <a:gd name="connsiteX1" fmla="*/ 2086880 w 2086880"/>
              <a:gd name="connsiteY1" fmla="*/ 0 h 1907855"/>
              <a:gd name="connsiteX2" fmla="*/ 2086880 w 2086880"/>
              <a:gd name="connsiteY2" fmla="*/ 732912 h 1907855"/>
              <a:gd name="connsiteX3" fmla="*/ 0 w 2086880"/>
              <a:gd name="connsiteY3" fmla="*/ 1907855 h 1907855"/>
              <a:gd name="connsiteX4" fmla="*/ 0 w 2086880"/>
              <a:gd name="connsiteY4" fmla="*/ 831787 h 1907855"/>
              <a:gd name="connsiteX5" fmla="*/ 1477382 w 2086880"/>
              <a:gd name="connsiteY5" fmla="*/ 0 h 190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6880" h="1907855">
                <a:moveTo>
                  <a:pt x="1477382" y="0"/>
                </a:moveTo>
                <a:lnTo>
                  <a:pt x="2086880" y="0"/>
                </a:lnTo>
                <a:lnTo>
                  <a:pt x="2086880" y="732912"/>
                </a:lnTo>
                <a:lnTo>
                  <a:pt x="0" y="1907855"/>
                </a:lnTo>
                <a:lnTo>
                  <a:pt x="0" y="831787"/>
                </a:lnTo>
                <a:lnTo>
                  <a:pt x="147738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0100" y="862965"/>
            <a:ext cx="10725016" cy="773333"/>
          </a:xfrm>
        </p:spPr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800100" y="1823746"/>
            <a:ext cx="10725016" cy="4018254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11DAA04-AA50-488A-954C-979B9C2785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0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780D81-FF11-42C2-99A2-166C01448A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987646"/>
            <a:ext cx="10725150" cy="350202"/>
          </a:xfrm>
        </p:spPr>
        <p:txBody>
          <a:bodyPr tIns="0">
            <a:noAutofit/>
          </a:bodyPr>
          <a:lstStyle>
            <a:lvl1pPr marL="0" indent="0" rtl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72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64ECA8-1154-4672-BB2B-99174CD5C17C}"/>
              </a:ext>
            </a:extLst>
          </p:cNvPr>
          <p:cNvSpPr/>
          <p:nvPr userDrawn="1"/>
        </p:nvSpPr>
        <p:spPr>
          <a:xfrm flipH="1">
            <a:off x="2" y="0"/>
            <a:ext cx="12192000" cy="6858000"/>
          </a:xfrm>
          <a:custGeom>
            <a:avLst/>
            <a:gdLst>
              <a:gd name="connsiteX0" fmla="*/ 522384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098880 h 6858000"/>
              <a:gd name="connsiteX3" fmla="*/ 7413064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3015989 h 6858000"/>
              <a:gd name="connsiteX6" fmla="*/ 5223846 w 121920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5223846" y="0"/>
                </a:moveTo>
                <a:lnTo>
                  <a:pt x="12192000" y="0"/>
                </a:lnTo>
                <a:lnTo>
                  <a:pt x="12192000" y="4098880"/>
                </a:lnTo>
                <a:lnTo>
                  <a:pt x="7413064" y="6858000"/>
                </a:lnTo>
                <a:lnTo>
                  <a:pt x="0" y="6858000"/>
                </a:lnTo>
                <a:lnTo>
                  <a:pt x="0" y="3015989"/>
                </a:lnTo>
                <a:lnTo>
                  <a:pt x="5223846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>
            <a:off x="0" y="33349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4E63467-157A-4167-AEE0-FCE02C5B8F38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00100" y="987646"/>
            <a:ext cx="10725150" cy="452534"/>
          </a:xfrm>
        </p:spPr>
        <p:txBody>
          <a:bodyPr tIns="0">
            <a:noAutofit/>
          </a:bodyPr>
          <a:lstStyle>
            <a:lvl1pPr marL="0" indent="0" rtl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68A2D66-2A1C-43F9-B8EE-F2ECB9D67C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2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EA2A55B-5DD4-4E36-BA2F-504C41D373A2}"/>
              </a:ext>
            </a:extLst>
          </p:cNvPr>
          <p:cNvSpPr/>
          <p:nvPr userDrawn="1"/>
        </p:nvSpPr>
        <p:spPr>
          <a:xfrm>
            <a:off x="0" y="0"/>
            <a:ext cx="822959" cy="239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5342F6-5698-42A0-9F8B-85DB62BA5C23}"/>
              </a:ext>
            </a:extLst>
          </p:cNvPr>
          <p:cNvSpPr/>
          <p:nvPr userDrawn="1"/>
        </p:nvSpPr>
        <p:spPr>
          <a:xfrm flipH="1">
            <a:off x="3" y="467282"/>
            <a:ext cx="12191999" cy="5740272"/>
          </a:xfrm>
          <a:custGeom>
            <a:avLst/>
            <a:gdLst>
              <a:gd name="connsiteX0" fmla="*/ 12191999 w 12191999"/>
              <a:gd name="connsiteY0" fmla="*/ 0 h 5740272"/>
              <a:gd name="connsiteX1" fmla="*/ 12191999 w 12191999"/>
              <a:gd name="connsiteY1" fmla="*/ 3048077 h 5740272"/>
              <a:gd name="connsiteX2" fmla="*/ 12191999 w 12191999"/>
              <a:gd name="connsiteY2" fmla="*/ 5465875 h 5740272"/>
              <a:gd name="connsiteX3" fmla="*/ 12191999 w 12191999"/>
              <a:gd name="connsiteY3" fmla="*/ 5740272 h 5740272"/>
              <a:gd name="connsiteX4" fmla="*/ 0 w 12191999"/>
              <a:gd name="connsiteY4" fmla="*/ 5740272 h 5740272"/>
              <a:gd name="connsiteX5" fmla="*/ 0 w 12191999"/>
              <a:gd name="connsiteY5" fmla="*/ 5465875 h 5740272"/>
              <a:gd name="connsiteX6" fmla="*/ 0 w 12191999"/>
              <a:gd name="connsiteY6" fmla="*/ 5465875 h 5740272"/>
              <a:gd name="connsiteX7" fmla="*/ 0 w 12191999"/>
              <a:gd name="connsiteY7" fmla="*/ 2025264 h 5740272"/>
              <a:gd name="connsiteX8" fmla="*/ 3597180 w 12191999"/>
              <a:gd name="connsiteY8" fmla="*/ 0 h 574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1999" h="5740272">
                <a:moveTo>
                  <a:pt x="12191999" y="0"/>
                </a:moveTo>
                <a:lnTo>
                  <a:pt x="12191999" y="3048077"/>
                </a:lnTo>
                <a:lnTo>
                  <a:pt x="12191999" y="5465875"/>
                </a:lnTo>
                <a:lnTo>
                  <a:pt x="12191999" y="5740272"/>
                </a:lnTo>
                <a:lnTo>
                  <a:pt x="0" y="5740272"/>
                </a:lnTo>
                <a:lnTo>
                  <a:pt x="0" y="5465875"/>
                </a:lnTo>
                <a:lnTo>
                  <a:pt x="0" y="5465875"/>
                </a:lnTo>
                <a:lnTo>
                  <a:pt x="0" y="2025264"/>
                </a:lnTo>
                <a:lnTo>
                  <a:pt x="3597180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>
            <a:off x="0" y="83133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527EE7-8E22-4E9C-BAB8-D178339EBA15}"/>
              </a:ext>
            </a:extLst>
          </p:cNvPr>
          <p:cNvSpPr/>
          <p:nvPr userDrawn="1"/>
        </p:nvSpPr>
        <p:spPr>
          <a:xfrm flipH="1">
            <a:off x="9377259" y="1"/>
            <a:ext cx="2086880" cy="1907855"/>
          </a:xfrm>
          <a:custGeom>
            <a:avLst/>
            <a:gdLst>
              <a:gd name="connsiteX0" fmla="*/ 1477382 w 2086880"/>
              <a:gd name="connsiteY0" fmla="*/ 0 h 1907855"/>
              <a:gd name="connsiteX1" fmla="*/ 2086880 w 2086880"/>
              <a:gd name="connsiteY1" fmla="*/ 0 h 1907855"/>
              <a:gd name="connsiteX2" fmla="*/ 2086880 w 2086880"/>
              <a:gd name="connsiteY2" fmla="*/ 732912 h 1907855"/>
              <a:gd name="connsiteX3" fmla="*/ 0 w 2086880"/>
              <a:gd name="connsiteY3" fmla="*/ 1907855 h 1907855"/>
              <a:gd name="connsiteX4" fmla="*/ 0 w 2086880"/>
              <a:gd name="connsiteY4" fmla="*/ 831787 h 1907855"/>
              <a:gd name="connsiteX5" fmla="*/ 1477382 w 2086880"/>
              <a:gd name="connsiteY5" fmla="*/ 0 h 190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6880" h="1907855">
                <a:moveTo>
                  <a:pt x="1477382" y="0"/>
                </a:moveTo>
                <a:lnTo>
                  <a:pt x="2086880" y="0"/>
                </a:lnTo>
                <a:lnTo>
                  <a:pt x="2086880" y="732912"/>
                </a:lnTo>
                <a:lnTo>
                  <a:pt x="0" y="1907855"/>
                </a:lnTo>
                <a:lnTo>
                  <a:pt x="0" y="831787"/>
                </a:lnTo>
                <a:lnTo>
                  <a:pt x="147738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862965"/>
            <a:ext cx="10725016" cy="773333"/>
          </a:xfrm>
        </p:spPr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76802"/>
            <a:ext cx="10725016" cy="3665198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97579E2-58B1-459D-A017-1723E0ED9C08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00100" y="1484113"/>
            <a:ext cx="10797387" cy="350202"/>
          </a:xfrm>
        </p:spPr>
        <p:txBody>
          <a:bodyPr tIns="0">
            <a:noAutofit/>
          </a:bodyPr>
          <a:lstStyle>
            <a:lvl1pPr marL="0" indent="0" rtl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3EF23D2-0054-4016-9506-7B70C2F39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3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DDD8D-3D54-7230-6E73-AF903955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6D50-B882-46A5-BD92-B12BFEF0753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B7422-F5C5-3820-769E-F0983342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203CA-5B48-EC47-7F60-3FEBF5B5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8962-F32D-4169-8DC1-7799D73A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6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8745-6DA0-632B-5612-5E272DA2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C1B14-9364-7EAD-059E-DF36DC6AD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C9BD7-6351-8E83-3BD5-18125640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0AD0F-5B6C-45F7-5A06-D0F1DE965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2377E-9D14-C80B-DFE6-CC59BCB3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CBA00-3FC9-5853-BE9D-96EDC90D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3F90C-1269-96A4-37CC-0ABD164FC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4475C-BD40-38F3-A169-DFCC04BD4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DC891-5B92-0789-18D0-3ACB3D369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9C0ED-7502-D221-FDC1-EC04EC35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25159-5F5E-C709-A43E-B0A2AE9F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DD8EE-D937-EA62-E356-D6A5D1377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70F2F-D55E-0A09-DEBB-D60443360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0DC87-6B67-26C4-86D8-160778756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5026C-5A68-D4B9-1D00-9AE2FE5EA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477D4-A8B5-1F1C-3886-325513562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30EAB-D1A4-9963-7965-E376AF90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9C1BC8-5A10-3000-677F-8EF351FA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37E2C-580A-4BCC-F3C7-A5D9A621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3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85EC1-1427-79B0-34F9-F9F32FA9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F3E776-4298-0C84-A61B-E8DE0F9F0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865BC-048E-68F2-6A57-4912ACFE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EB5EB-975E-6279-525A-3A4D6D9F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0DC6D-4A5D-0DEC-7437-EF864ADF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A56A8-0862-2F9A-3946-3A417C323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369C4-CF40-47A8-B7DA-E0B648F55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4DF7-F9A7-E283-B9CD-D1145FF4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B3B71-EEFD-5436-2B1D-6B7A5EAC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F9AF0-F53F-D9F9-AC00-6D602B748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E04A7-2679-7CF0-30C8-BD83E436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06D6D-DF99-5B13-8858-AD7259AA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6E269-4BB3-5668-A219-946627F9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5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2C22F-DBA0-8A3D-D919-65AE3265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8AAC4-B5A7-85FF-F089-88C0059CF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D14CA-58D9-8B71-89F6-918B0B4CA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60634-E990-51DB-AAE0-27503943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96F2B-C020-5DE2-3E16-441D4463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886FE-FEB4-1632-8C5D-41115B7D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0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255DE6-BEF9-D4AC-6019-A4B36850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0DBE7-6263-27F6-11E2-4F8253557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62F26-7454-82B4-5FDB-DD788AFD1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0CBA37-A8CB-4941-BC27-81B758A67DD8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F2A6-EC68-FE00-7BF9-3E99BFE8D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147AA-F01C-E56B-2FD5-267478C31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3B88B2-7D1D-475D-8B9B-7CB2F033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4A2C8-9E7C-4C11-A1DE-01ADB50FB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365125"/>
            <a:ext cx="10725016" cy="77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18C2B-F939-431F-936A-7A8A0D2E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0" y="1325906"/>
            <a:ext cx="10725016" cy="4846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06B1C-3FA0-472A-83FD-87D1C9071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00440"/>
            <a:ext cx="666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052B-A0ED-42E3-A42D-476CBA669A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9AFB01-3913-4795-BE83-D0515199F7EB}"/>
              </a:ext>
            </a:extLst>
          </p:cNvPr>
          <p:cNvCxnSpPr>
            <a:cxnSpLocks/>
          </p:cNvCxnSpPr>
          <p:nvPr userDrawn="1"/>
        </p:nvCxnSpPr>
        <p:spPr>
          <a:xfrm>
            <a:off x="0" y="33349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1CAB1EE-DE80-4A6B-B539-0E3367539F77}"/>
              </a:ext>
            </a:extLst>
          </p:cNvPr>
          <p:cNvSpPr/>
          <p:nvPr userDrawn="1"/>
        </p:nvSpPr>
        <p:spPr>
          <a:xfrm>
            <a:off x="666884" y="6405022"/>
            <a:ext cx="10858232" cy="4529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E022E5-3E75-4081-94E7-47589D51F7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77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600"/>
        </a:lnSpc>
        <a:spcBef>
          <a:spcPts val="1000"/>
        </a:spcBef>
        <a:buClr>
          <a:schemeClr val="accent1"/>
        </a:buClr>
        <a:buSzPct val="120000"/>
        <a:buFont typeface="Assistant" panose="00000500000000000000" pitchFamily="2" charset="-79"/>
        <a:buChar char="\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600"/>
        </a:lnSpc>
        <a:spcBef>
          <a:spcPts val="500"/>
        </a:spcBef>
        <a:buClr>
          <a:schemeClr val="tx2"/>
        </a:buClr>
        <a:buFont typeface="Assistant" panose="00000500000000000000" pitchFamily="2" charset="-79"/>
        <a:buChar char="\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ipub@bgu.ac.i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B2F18-7E37-4ACB-A0B8-A212F9411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4288"/>
            <a:ext cx="5627829" cy="2258568"/>
          </a:xfrm>
        </p:spPr>
        <p:txBody>
          <a:bodyPr>
            <a:noAutofit/>
          </a:bodyPr>
          <a:lstStyle/>
          <a:p>
            <a:pPr algn="ctr"/>
            <a:r>
              <a:rPr kumimoji="0" lang="he-IL" sz="6000" b="1" i="0" u="none" strike="noStrike" kern="120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ssistant"/>
                <a:ea typeface="+mj-ea"/>
                <a:cs typeface="Assistant"/>
              </a:rPr>
              <a:t>תהליך סקירת עמיתים פנימית</a:t>
            </a:r>
            <a:endParaRPr lang="he-IL" sz="60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0" scaled="0"/>
              </a:gra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1C451-F8ED-4EAC-ABA6-A17AB0339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828032"/>
            <a:ext cx="5827165" cy="1960957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600"/>
              </a:lnSpc>
              <a:spcBef>
                <a:spcPts val="1000"/>
              </a:spcBef>
              <a:spcAft>
                <a:spcPts val="0"/>
              </a:spcAft>
              <a:buClr>
                <a:srgbClr val="F7941E"/>
              </a:buClr>
              <a:buSzPct val="120000"/>
              <a:buFont typeface="Assistant" panose="00000500000000000000" pitchFamily="2" charset="-79"/>
              <a:buNone/>
              <a:tabLst/>
              <a:defRPr/>
            </a:pPr>
            <a:r>
              <a:rPr kumimoji="0" lang="he-IL" b="0" i="0" u="none" strike="noStrike" kern="120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ssistant"/>
                <a:ea typeface="+mn-ea"/>
                <a:cs typeface="Assistant"/>
              </a:rPr>
              <a:t>מפגש התנעה עם צוות הרשות למחקר</a:t>
            </a:r>
          </a:p>
          <a:p>
            <a:pPr marL="0" marR="0" lvl="0" indent="0" algn="ctr" defTabSz="914400" rtl="1" eaLnBrk="1" fontAlgn="auto" latinLnBrk="0" hangingPunct="1">
              <a:lnSpc>
                <a:spcPts val="2600"/>
              </a:lnSpc>
              <a:spcBef>
                <a:spcPts val="1000"/>
              </a:spcBef>
              <a:spcAft>
                <a:spcPts val="0"/>
              </a:spcAft>
              <a:buClr>
                <a:srgbClr val="F7941E"/>
              </a:buClr>
              <a:buSzPct val="120000"/>
              <a:buFont typeface="Assistant" panose="00000500000000000000" pitchFamily="2" charset="-79"/>
              <a:buNone/>
              <a:tabLst/>
              <a:defRPr/>
            </a:pPr>
            <a:r>
              <a:rPr kumimoji="0" lang="he-IL" b="0" i="0" u="none" strike="noStrike" kern="120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ssistant"/>
                <a:ea typeface="+mn-ea"/>
                <a:cs typeface="Assistant"/>
              </a:rPr>
              <a:t>05 למאי 2024</a:t>
            </a:r>
            <a:endParaRPr lang="en-US" dirty="0"/>
          </a:p>
        </p:txBody>
      </p:sp>
      <p:pic>
        <p:nvPicPr>
          <p:cNvPr id="6" name="Picture 5" descr="M:\רשות המחקר - מטה\לוגו אוניברסיטה ורשות\לוגו הרשות למחקר ופיתוח.jpg">
            <a:extLst>
              <a:ext uri="{FF2B5EF4-FFF2-40B4-BE49-F238E27FC236}">
                <a16:creationId xmlns:a16="http://schemas.microsoft.com/office/drawing/2014/main" id="{EB7C5093-7CF2-56F2-02A3-A875E924184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970" y="5214111"/>
            <a:ext cx="2053446" cy="962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39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40527E9-45D6-0D09-6709-3CD10BA5AF9C}"/>
              </a:ext>
            </a:extLst>
          </p:cNvPr>
          <p:cNvSpPr/>
          <p:nvPr/>
        </p:nvSpPr>
        <p:spPr>
          <a:xfrm>
            <a:off x="10656801" y="486355"/>
            <a:ext cx="1332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highlight>
                  <a:srgbClr val="00FFFF"/>
                </a:highlight>
              </a:rPr>
              <a:t>5/5/24</a:t>
            </a:r>
            <a:endParaRPr lang="en-US" sz="1100" b="1" dirty="0">
              <a:highlight>
                <a:srgbClr val="00FFFF"/>
              </a:highlight>
            </a:endParaRPr>
          </a:p>
          <a:p>
            <a:pPr lvl="0" algn="ctr"/>
            <a:r>
              <a:rPr lang="he-IL" sz="1200" b="1" dirty="0"/>
              <a:t>מפגש התנעה עם צוות הרשות למחקר</a:t>
            </a:r>
            <a:endParaRPr lang="en-US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D159357-4592-1396-1DE6-9977DF371B35}"/>
              </a:ext>
            </a:extLst>
          </p:cNvPr>
          <p:cNvSpPr/>
          <p:nvPr/>
        </p:nvSpPr>
        <p:spPr>
          <a:xfrm>
            <a:off x="10656801" y="2560392"/>
            <a:ext cx="1332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highlight>
                  <a:srgbClr val="00FFFF"/>
                </a:highlight>
              </a:rPr>
              <a:t>7/5/24</a:t>
            </a:r>
            <a:r>
              <a:rPr lang="he-IL" sz="1400" b="1" dirty="0">
                <a:highlight>
                  <a:srgbClr val="00FFFF"/>
                </a:highlight>
              </a:rPr>
              <a:t>עד ה-</a:t>
            </a:r>
            <a:endParaRPr lang="en-US" sz="1100" b="1" dirty="0">
              <a:highlight>
                <a:srgbClr val="00FFFF"/>
              </a:highlight>
            </a:endParaRPr>
          </a:p>
          <a:p>
            <a:pPr lvl="0" algn="ctr" rtl="1"/>
            <a:r>
              <a:rPr lang="he-IL" sz="1200" b="1" dirty="0"/>
              <a:t>יידוע על כוונת השתתפות בתהליך</a:t>
            </a:r>
            <a:br>
              <a:rPr lang="en-US" sz="1200" b="1" dirty="0"/>
            </a:br>
            <a:r>
              <a:rPr lang="en-US" sz="1050" dirty="0"/>
              <a:t>resco@bgu.ac.il</a:t>
            </a:r>
            <a:endParaRPr lang="en-US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09EF016-0669-94B9-987E-5069A50D62D7}"/>
              </a:ext>
            </a:extLst>
          </p:cNvPr>
          <p:cNvSpPr/>
          <p:nvPr/>
        </p:nvSpPr>
        <p:spPr>
          <a:xfrm>
            <a:off x="10206801" y="3761815"/>
            <a:ext cx="1980000" cy="828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he-IL" sz="1200" dirty="0"/>
              <a:t>-  נושא הצעת המחקר</a:t>
            </a:r>
          </a:p>
          <a:p>
            <a:pPr marL="171450" indent="-171450" algn="r" rtl="1">
              <a:buFontTx/>
              <a:buChar char="-"/>
            </a:pPr>
            <a:r>
              <a:rPr lang="he-IL" sz="1200" dirty="0"/>
              <a:t>סיווג התחום</a:t>
            </a:r>
          </a:p>
          <a:p>
            <a:pPr marL="171450" indent="-171450" algn="r" rtl="1">
              <a:buFontTx/>
              <a:buChar char="-"/>
            </a:pPr>
            <a:r>
              <a:rPr lang="he-IL" sz="1200" dirty="0"/>
              <a:t>פסקה קצרה על המחקר</a:t>
            </a:r>
          </a:p>
          <a:p>
            <a:pPr marL="85725" indent="-85725" algn="r" rtl="1">
              <a:buFontTx/>
              <a:buChar char="-"/>
            </a:pPr>
            <a:r>
              <a:rPr lang="he-IL" sz="1200" dirty="0"/>
              <a:t>רשימת סוקרים פוטנציאליים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3C360A-3D30-C3DF-FD4F-D1546624151F}"/>
              </a:ext>
            </a:extLst>
          </p:cNvPr>
          <p:cNvSpPr/>
          <p:nvPr/>
        </p:nvSpPr>
        <p:spPr>
          <a:xfrm>
            <a:off x="8551823" y="2560392"/>
            <a:ext cx="1332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1400" b="1" dirty="0">
                <a:highlight>
                  <a:srgbClr val="00FFFF"/>
                </a:highlight>
              </a:rPr>
              <a:t>עד ה-23/5/24</a:t>
            </a:r>
            <a:endParaRPr lang="en-US" sz="1400" b="1" dirty="0">
              <a:highlight>
                <a:srgbClr val="00FFFF"/>
              </a:highlight>
            </a:endParaRPr>
          </a:p>
          <a:p>
            <a:pPr lvl="0" algn="ctr" rtl="1"/>
            <a:r>
              <a:rPr lang="he-IL" sz="1200" b="1" dirty="0"/>
              <a:t>ציוות סוקרים </a:t>
            </a:r>
            <a:r>
              <a:rPr lang="he-IL" sz="1200" dirty="0"/>
              <a:t>(אחריות קשרי מחקר)</a:t>
            </a:r>
            <a:endParaRPr lang="en-US" sz="12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3DBE9AF-A10C-BD6F-6340-64304B406BE5}"/>
              </a:ext>
            </a:extLst>
          </p:cNvPr>
          <p:cNvSpPr/>
          <p:nvPr/>
        </p:nvSpPr>
        <p:spPr>
          <a:xfrm>
            <a:off x="4565299" y="2560392"/>
            <a:ext cx="1332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1400" b="1" dirty="0">
                <a:highlight>
                  <a:srgbClr val="00FFFF"/>
                </a:highlight>
              </a:rPr>
              <a:t>עד ה-31/10/24</a:t>
            </a:r>
            <a:endParaRPr lang="en-US" sz="1400" b="1" dirty="0">
              <a:highlight>
                <a:srgbClr val="00FFFF"/>
              </a:highlight>
            </a:endParaRPr>
          </a:p>
          <a:p>
            <a:pPr lvl="0" algn="ctr" rtl="1"/>
            <a:r>
              <a:rPr lang="he-IL" sz="1200" b="1" dirty="0"/>
              <a:t>כתיבת הצעת המחקר המלאה וסקירתה</a:t>
            </a:r>
            <a:endParaRPr lang="en-US" sz="12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34AABC4-CA66-3B16-5049-A066586EC50B}"/>
              </a:ext>
            </a:extLst>
          </p:cNvPr>
          <p:cNvSpPr/>
          <p:nvPr/>
        </p:nvSpPr>
        <p:spPr>
          <a:xfrm>
            <a:off x="4565299" y="4121103"/>
            <a:ext cx="1332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1400" b="1" dirty="0">
                <a:highlight>
                  <a:srgbClr val="00FFFF"/>
                </a:highlight>
              </a:rPr>
              <a:t>עד ה- 2/6/24</a:t>
            </a:r>
            <a:endParaRPr lang="en-US" sz="1400" b="1" dirty="0">
              <a:highlight>
                <a:srgbClr val="00FFFF"/>
              </a:highlight>
            </a:endParaRPr>
          </a:p>
          <a:p>
            <a:pPr lvl="0" algn="ctr"/>
            <a:r>
              <a:rPr lang="he-IL" sz="1200" b="1" dirty="0"/>
              <a:t>יידוע צוות העורכים על ההצטרפות למסלול</a:t>
            </a:r>
          </a:p>
          <a:p>
            <a:pPr algn="ctr"/>
            <a:r>
              <a:rPr lang="en-US" sz="105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scipub@bgu.ac.il</a:t>
            </a:r>
            <a:endParaRPr lang="en-US" sz="105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F9A8917-D433-1D3C-7278-3CD0F3210754}"/>
              </a:ext>
            </a:extLst>
          </p:cNvPr>
          <p:cNvSpPr/>
          <p:nvPr/>
        </p:nvSpPr>
        <p:spPr>
          <a:xfrm>
            <a:off x="2641172" y="4027985"/>
            <a:ext cx="1332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1400" b="1" dirty="0">
                <a:highlight>
                  <a:srgbClr val="00FFFF"/>
                </a:highlight>
              </a:rPr>
              <a:t>עד ה- 1/9/24</a:t>
            </a:r>
            <a:endParaRPr lang="en-US" sz="1400" b="1" dirty="0">
              <a:highlight>
                <a:srgbClr val="00FFFF"/>
              </a:highlight>
            </a:endParaRPr>
          </a:p>
          <a:p>
            <a:pPr lvl="0" algn="ctr" rtl="1"/>
            <a:r>
              <a:rPr lang="he-IL" sz="1200" b="1" dirty="0"/>
              <a:t>העברת ההצעה לעריכה מדעית </a:t>
            </a:r>
            <a:br>
              <a:rPr lang="en-US" sz="1200" b="1" dirty="0"/>
            </a:br>
            <a:r>
              <a:rPr lang="en-US" sz="1200" dirty="0"/>
              <a:t>)</a:t>
            </a:r>
            <a:r>
              <a:rPr lang="he-IL" sz="1200" dirty="0"/>
              <a:t>לפני או אחרי הסקירה, בהתאם להתקדמות)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229E902-125F-CDAE-EA97-0A58565269BD}"/>
              </a:ext>
            </a:extLst>
          </p:cNvPr>
          <p:cNvSpPr/>
          <p:nvPr/>
        </p:nvSpPr>
        <p:spPr>
          <a:xfrm>
            <a:off x="883263" y="2539153"/>
            <a:ext cx="1332000" cy="115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1400" b="1" dirty="0">
                <a:highlight>
                  <a:srgbClr val="00FFFF"/>
                </a:highlight>
              </a:rPr>
              <a:t>31/10/24</a:t>
            </a:r>
            <a:endParaRPr lang="en-US" sz="1400" b="1" dirty="0">
              <a:highlight>
                <a:srgbClr val="00FFFF"/>
              </a:highlight>
            </a:endParaRPr>
          </a:p>
          <a:p>
            <a:pPr lvl="0" algn="ctr"/>
            <a:r>
              <a:rPr lang="he-IL" sz="1200" b="1" dirty="0"/>
              <a:t>תאריך אחרון להגשת ההצעה בפורטל הקרן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E712949-16AF-7411-9C12-D9E3BD350A8A}"/>
              </a:ext>
            </a:extLst>
          </p:cNvPr>
          <p:cNvSpPr/>
          <p:nvPr/>
        </p:nvSpPr>
        <p:spPr>
          <a:xfrm>
            <a:off x="6375422" y="3762983"/>
            <a:ext cx="1848461" cy="8364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5725" lvl="0" indent="-85725" algn="r" rtl="1">
              <a:buFontTx/>
              <a:buChar char="-"/>
            </a:pPr>
            <a:r>
              <a:rPr lang="he-IL" sz="1200" dirty="0"/>
              <a:t>כתיבת והעברת התקציר המורחב לסוקרים</a:t>
            </a:r>
          </a:p>
          <a:p>
            <a:pPr marL="85725" lvl="0" indent="-85725" algn="r" rtl="1">
              <a:buFontTx/>
              <a:buChar char="-"/>
            </a:pPr>
            <a:r>
              <a:rPr lang="he-IL" sz="1200" dirty="0"/>
              <a:t>שיח ראשוני עם הסוקרים</a:t>
            </a:r>
          </a:p>
          <a:p>
            <a:pPr marL="85725" lvl="0" indent="-85725" algn="r" rtl="1">
              <a:buFontTx/>
              <a:buChar char="-"/>
            </a:pPr>
            <a:r>
              <a:rPr lang="he-IL" sz="1200" dirty="0"/>
              <a:t>קביעת לוחות זמנים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AD1D582-7C6D-81C4-A5C4-CDB950777BAF}"/>
              </a:ext>
            </a:extLst>
          </p:cNvPr>
          <p:cNvSpPr/>
          <p:nvPr/>
        </p:nvSpPr>
        <p:spPr>
          <a:xfrm>
            <a:off x="6623608" y="2560392"/>
            <a:ext cx="1332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1400" b="1" dirty="0">
                <a:highlight>
                  <a:srgbClr val="00FFFF"/>
                </a:highlight>
              </a:rPr>
              <a:t>מה-23/5/24</a:t>
            </a:r>
            <a:endParaRPr lang="en-US" sz="1400" b="1" dirty="0">
              <a:highlight>
                <a:srgbClr val="00FFFF"/>
              </a:highlight>
            </a:endParaRPr>
          </a:p>
          <a:p>
            <a:pPr lvl="0" algn="ctr" rtl="1"/>
            <a:r>
              <a:rPr lang="he-IL" sz="1200" b="1" dirty="0"/>
              <a:t>תחילת הליך הסקירה</a:t>
            </a: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969F6435-CC31-1930-DCB8-B9EAC93ABA6E}"/>
              </a:ext>
            </a:extLst>
          </p:cNvPr>
          <p:cNvSpPr/>
          <p:nvPr/>
        </p:nvSpPr>
        <p:spPr>
          <a:xfrm>
            <a:off x="5729011" y="2758717"/>
            <a:ext cx="900000" cy="590701"/>
          </a:xfrm>
          <a:prstGeom prst="leftArrow">
            <a:avLst/>
          </a:prstGeom>
          <a:solidFill>
            <a:srgbClr val="AAB6C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000" b="1" dirty="0">
                <a:solidFill>
                  <a:schemeClr val="tx1"/>
                </a:solidFill>
              </a:rPr>
              <a:t>במסלול הגמיש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4FB5F10-0C7B-61C3-FE8C-B578288CAEEA}"/>
              </a:ext>
            </a:extLst>
          </p:cNvPr>
          <p:cNvSpPr/>
          <p:nvPr/>
        </p:nvSpPr>
        <p:spPr>
          <a:xfrm rot="18653419">
            <a:off x="5812166" y="3654480"/>
            <a:ext cx="900000" cy="576844"/>
          </a:xfrm>
          <a:prstGeom prst="leftArrow">
            <a:avLst/>
          </a:prstGeom>
          <a:solidFill>
            <a:srgbClr val="AAB6C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000" b="1" dirty="0">
                <a:solidFill>
                  <a:schemeClr val="tx1"/>
                </a:solidFill>
              </a:rPr>
              <a:t>במסלול הקשיח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A4E5B3-1214-602D-ACB6-E27324E36C59}"/>
              </a:ext>
            </a:extLst>
          </p:cNvPr>
          <p:cNvSpPr txBox="1"/>
          <p:nvPr/>
        </p:nvSpPr>
        <p:spPr>
          <a:xfrm>
            <a:off x="264081" y="6313599"/>
            <a:ext cx="11664000" cy="4462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1200" b="1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e-IL" sz="1100" dirty="0"/>
              <a:t>מסלול גמיש - </a:t>
            </a:r>
            <a:r>
              <a:rPr lang="he-IL" sz="1100" b="0" dirty="0"/>
              <a:t>המגיש והסוקרים יעבדו באופן עצמאי, ללא תלות בצוות רשות המחקר. המגיש יוכל לשלוח את ההצעה לעריכה לכשתהיה מוכנה, אך העריכה תתבצע על בסיס מקום פנוי בלבד (עדיפות תינתן למקדימים).</a:t>
            </a:r>
          </a:p>
          <a:p>
            <a:r>
              <a:rPr lang="he-IL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מסלול קשיח</a:t>
            </a:r>
            <a:r>
              <a:rPr lang="he-IL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he-IL" sz="1100" b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ב</a:t>
            </a:r>
            <a:r>
              <a:rPr lang="he-IL" sz="11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מסלול זה העריכה המדעית מובטחת.</a:t>
            </a:r>
            <a:endParaRPr lang="en-US" sz="1100" b="0" dirty="0"/>
          </a:p>
        </p:txBody>
      </p:sp>
      <p:sp>
        <p:nvSpPr>
          <p:cNvPr id="32" name="Arrow: Left 31">
            <a:extLst>
              <a:ext uri="{FF2B5EF4-FFF2-40B4-BE49-F238E27FC236}">
                <a16:creationId xmlns:a16="http://schemas.microsoft.com/office/drawing/2014/main" id="{7C8073B2-7E86-9876-C610-802305361EB4}"/>
              </a:ext>
            </a:extLst>
          </p:cNvPr>
          <p:cNvSpPr/>
          <p:nvPr/>
        </p:nvSpPr>
        <p:spPr>
          <a:xfrm>
            <a:off x="3792241" y="4357000"/>
            <a:ext cx="900000" cy="590400"/>
          </a:xfrm>
          <a:prstGeom prst="leftArrow">
            <a:avLst/>
          </a:prstGeom>
          <a:solidFill>
            <a:srgbClr val="AAB6C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000" b="1" dirty="0">
                <a:solidFill>
                  <a:schemeClr val="tx1"/>
                </a:solidFill>
              </a:rPr>
              <a:t>במסלול הקשיח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406D2A-DB6D-9D04-E734-FACC1E8F21F6}"/>
              </a:ext>
            </a:extLst>
          </p:cNvPr>
          <p:cNvSpPr/>
          <p:nvPr/>
        </p:nvSpPr>
        <p:spPr>
          <a:xfrm>
            <a:off x="3423899" y="110520"/>
            <a:ext cx="5542079" cy="44627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2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לוח זמנים לתהליך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AA0EE93-0B5D-04A2-3898-CB55BFF1ECEF}"/>
              </a:ext>
            </a:extLst>
          </p:cNvPr>
          <p:cNvSpPr/>
          <p:nvPr/>
        </p:nvSpPr>
        <p:spPr>
          <a:xfrm rot="16200000">
            <a:off x="10944801" y="1797808"/>
            <a:ext cx="900000" cy="590701"/>
          </a:xfrm>
          <a:prstGeom prst="leftArrow">
            <a:avLst/>
          </a:prstGeom>
          <a:solidFill>
            <a:srgbClr val="AAB6C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B845956A-87B0-DD71-1678-FAB8EC88A2BC}"/>
              </a:ext>
            </a:extLst>
          </p:cNvPr>
          <p:cNvSpPr/>
          <p:nvPr/>
        </p:nvSpPr>
        <p:spPr>
          <a:xfrm>
            <a:off x="7716517" y="2819803"/>
            <a:ext cx="900000" cy="590701"/>
          </a:xfrm>
          <a:prstGeom prst="leftArrow">
            <a:avLst/>
          </a:prstGeom>
          <a:solidFill>
            <a:srgbClr val="AAB6C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25940CAB-9890-0F3E-46A3-8861A3B43A6F}"/>
              </a:ext>
            </a:extLst>
          </p:cNvPr>
          <p:cNvSpPr/>
          <p:nvPr/>
        </p:nvSpPr>
        <p:spPr>
          <a:xfrm>
            <a:off x="9829953" y="2819804"/>
            <a:ext cx="900000" cy="590701"/>
          </a:xfrm>
          <a:prstGeom prst="leftArrow">
            <a:avLst/>
          </a:prstGeom>
          <a:solidFill>
            <a:srgbClr val="AAB6C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62CCF55-8637-E5E8-EF54-7A4C89ED4687}"/>
              </a:ext>
            </a:extLst>
          </p:cNvPr>
          <p:cNvSpPr/>
          <p:nvPr/>
        </p:nvSpPr>
        <p:spPr>
          <a:xfrm>
            <a:off x="2283795" y="2819803"/>
            <a:ext cx="2118619" cy="1152000"/>
          </a:xfrm>
          <a:custGeom>
            <a:avLst/>
            <a:gdLst>
              <a:gd name="connsiteX0" fmla="*/ 330300 w 2070662"/>
              <a:gd name="connsiteY0" fmla="*/ 0 h 1321200"/>
              <a:gd name="connsiteX1" fmla="*/ 330300 w 2070662"/>
              <a:gd name="connsiteY1" fmla="*/ 165150 h 1321200"/>
              <a:gd name="connsiteX2" fmla="*/ 853181 w 2070662"/>
              <a:gd name="connsiteY2" fmla="*/ 165150 h 1321200"/>
              <a:gd name="connsiteX3" fmla="*/ 969673 w 2070662"/>
              <a:gd name="connsiteY3" fmla="*/ 176894 h 1321200"/>
              <a:gd name="connsiteX4" fmla="*/ 974652 w 2070662"/>
              <a:gd name="connsiteY4" fmla="*/ 178439 h 1321200"/>
              <a:gd name="connsiteX5" fmla="*/ 2070662 w 2070662"/>
              <a:gd name="connsiteY5" fmla="*/ 178439 h 1321200"/>
              <a:gd name="connsiteX6" fmla="*/ 2070662 w 2070662"/>
              <a:gd name="connsiteY6" fmla="*/ 489250 h 1321200"/>
              <a:gd name="connsiteX7" fmla="*/ 1370078 w 2070662"/>
              <a:gd name="connsiteY7" fmla="*/ 489250 h 1321200"/>
              <a:gd name="connsiteX8" fmla="*/ 1385782 w 2070662"/>
              <a:gd name="connsiteY8" fmla="*/ 518182 h 1321200"/>
              <a:gd name="connsiteX9" fmla="*/ 1431206 w 2070662"/>
              <a:gd name="connsiteY9" fmla="*/ 743175 h 1321200"/>
              <a:gd name="connsiteX10" fmla="*/ 1431206 w 2070662"/>
              <a:gd name="connsiteY10" fmla="*/ 1321200 h 1321200"/>
              <a:gd name="connsiteX11" fmla="*/ 1100906 w 2070662"/>
              <a:gd name="connsiteY11" fmla="*/ 1321200 h 1321200"/>
              <a:gd name="connsiteX12" fmla="*/ 1100906 w 2070662"/>
              <a:gd name="connsiteY12" fmla="*/ 743175 h 1321200"/>
              <a:gd name="connsiteX13" fmla="*/ 853181 w 2070662"/>
              <a:gd name="connsiteY13" fmla="*/ 495450 h 1321200"/>
              <a:gd name="connsiteX14" fmla="*/ 330300 w 2070662"/>
              <a:gd name="connsiteY14" fmla="*/ 495450 h 1321200"/>
              <a:gd name="connsiteX15" fmla="*/ 330300 w 2070662"/>
              <a:gd name="connsiteY15" fmla="*/ 660600 h 1321200"/>
              <a:gd name="connsiteX16" fmla="*/ 0 w 2070662"/>
              <a:gd name="connsiteY16" fmla="*/ 330300 h 13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70662" h="1321200">
                <a:moveTo>
                  <a:pt x="330300" y="0"/>
                </a:moveTo>
                <a:lnTo>
                  <a:pt x="330300" y="165150"/>
                </a:lnTo>
                <a:lnTo>
                  <a:pt x="853181" y="165150"/>
                </a:lnTo>
                <a:cubicBezTo>
                  <a:pt x="893085" y="165150"/>
                  <a:pt x="932045" y="169194"/>
                  <a:pt x="969673" y="176894"/>
                </a:cubicBezTo>
                <a:lnTo>
                  <a:pt x="974652" y="178439"/>
                </a:lnTo>
                <a:lnTo>
                  <a:pt x="2070662" y="178439"/>
                </a:lnTo>
                <a:lnTo>
                  <a:pt x="2070662" y="489250"/>
                </a:lnTo>
                <a:lnTo>
                  <a:pt x="1370078" y="489250"/>
                </a:lnTo>
                <a:lnTo>
                  <a:pt x="1385782" y="518182"/>
                </a:lnTo>
                <a:cubicBezTo>
                  <a:pt x="1415032" y="587336"/>
                  <a:pt x="1431206" y="663367"/>
                  <a:pt x="1431206" y="743175"/>
                </a:cubicBezTo>
                <a:lnTo>
                  <a:pt x="1431206" y="1321200"/>
                </a:lnTo>
                <a:lnTo>
                  <a:pt x="1100906" y="1321200"/>
                </a:lnTo>
                <a:lnTo>
                  <a:pt x="1100906" y="743175"/>
                </a:lnTo>
                <a:cubicBezTo>
                  <a:pt x="1100906" y="606360"/>
                  <a:pt x="989996" y="495450"/>
                  <a:pt x="853181" y="495450"/>
                </a:cubicBezTo>
                <a:lnTo>
                  <a:pt x="330300" y="495450"/>
                </a:lnTo>
                <a:lnTo>
                  <a:pt x="330300" y="660600"/>
                </a:lnTo>
                <a:lnTo>
                  <a:pt x="0" y="330300"/>
                </a:lnTo>
                <a:close/>
              </a:path>
            </a:pathLst>
          </a:custGeom>
          <a:solidFill>
            <a:srgbClr val="AAB6C1"/>
          </a:solidFill>
          <a:ln>
            <a:solidFill>
              <a:srgbClr val="1560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4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אוניברסיטת בן גוריון">
      <a:dk1>
        <a:srgbClr val="58595B"/>
      </a:dk1>
      <a:lt1>
        <a:sysClr val="window" lastClr="FFFFFF"/>
      </a:lt1>
      <a:dk2>
        <a:srgbClr val="58595B"/>
      </a:dk2>
      <a:lt2>
        <a:srgbClr val="EEECE1"/>
      </a:lt2>
      <a:accent1>
        <a:srgbClr val="F7941E"/>
      </a:accent1>
      <a:accent2>
        <a:srgbClr val="E16327"/>
      </a:accent2>
      <a:accent3>
        <a:srgbClr val="F37421"/>
      </a:accent3>
      <a:accent4>
        <a:srgbClr val="828487"/>
      </a:accent4>
      <a:accent5>
        <a:srgbClr val="A5A7A9"/>
      </a:accent5>
      <a:accent6>
        <a:srgbClr val="CFD6DA"/>
      </a:accent6>
      <a:hlink>
        <a:srgbClr val="FFFFFF"/>
      </a:hlink>
      <a:folHlink>
        <a:srgbClr val="FFFFFF"/>
      </a:folHlink>
    </a:clrScheme>
    <a:fontScheme name="אוניברסיטת בן גוריון">
      <a:majorFont>
        <a:latin typeface="Assistant"/>
        <a:ea typeface=""/>
        <a:cs typeface="Assistant"/>
      </a:majorFont>
      <a:minorFont>
        <a:latin typeface="Assistant"/>
        <a:ea typeface=""/>
        <a:cs typeface="Assistan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176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Assistant</vt:lpstr>
      <vt:lpstr>Times New Roman</vt:lpstr>
      <vt:lpstr>Office Theme</vt:lpstr>
      <vt:lpstr>1_Office Theme</vt:lpstr>
      <vt:lpstr>תהליך סקירת עמיתים פנימית</vt:lpstr>
      <vt:lpstr>PowerPoint Presentation</vt:lpstr>
    </vt:vector>
  </TitlesOfParts>
  <Company>Ben Gurion University of The Negev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תהליך סקירת עמיתים פנימית</dc:title>
  <dc:creator>אביגיל בלאס</dc:creator>
  <cp:lastModifiedBy>אביגיל בלאס</cp:lastModifiedBy>
  <cp:revision>28</cp:revision>
  <dcterms:created xsi:type="dcterms:W3CDTF">2024-05-01T11:12:05Z</dcterms:created>
  <dcterms:modified xsi:type="dcterms:W3CDTF">2024-05-05T09:16:38Z</dcterms:modified>
</cp:coreProperties>
</file>