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336" r:id="rId6"/>
    <p:sldId id="337" r:id="rId7"/>
    <p:sldId id="338" r:id="rId8"/>
    <p:sldId id="339" r:id="rId9"/>
    <p:sldId id="340" r:id="rId10"/>
    <p:sldId id="341" r:id="rId11"/>
    <p:sldId id="342" r:id="rId12"/>
    <p:sldId id="343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2D41"/>
    <a:srgbClr val="FF7C80"/>
    <a:srgbClr val="7FB2FD"/>
    <a:srgbClr val="E86E56"/>
    <a:srgbClr val="FCDCCC"/>
    <a:srgbClr val="F7941E"/>
    <a:srgbClr val="5859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5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0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A7EA56-79B4-4BAF-82C4-4C232FF12613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3E64B-0EE5-426F-B35A-E3C241264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143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83D4C-B068-43AD-88C9-A0D18B249B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8231" y="2545557"/>
            <a:ext cx="5627829" cy="2387600"/>
          </a:xfrm>
        </p:spPr>
        <p:txBody>
          <a:bodyPr anchor="b">
            <a:normAutofit/>
          </a:bodyPr>
          <a:lstStyle>
            <a:lvl1pPr algn="l" rtl="0">
              <a:defRPr sz="44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9CDE13-FEF2-43B7-810A-8EF488D113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231" y="5025232"/>
            <a:ext cx="5627829" cy="1655762"/>
          </a:xfrm>
        </p:spPr>
        <p:txBody>
          <a:bodyPr/>
          <a:lstStyle>
            <a:lvl1pPr marL="0" indent="0" algn="l" rtl="0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A63FAC1-1E8B-4081-BA8A-058AEA246693}"/>
              </a:ext>
            </a:extLst>
          </p:cNvPr>
          <p:cNvGrpSpPr/>
          <p:nvPr userDrawn="1"/>
        </p:nvGrpSpPr>
        <p:grpSpPr>
          <a:xfrm flipH="1">
            <a:off x="1" y="0"/>
            <a:ext cx="10950328" cy="6848279"/>
            <a:chOff x="1" y="0"/>
            <a:chExt cx="10950328" cy="6848279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6DEF8902-8D80-42C1-B82B-079F31D096EF}"/>
                </a:ext>
              </a:extLst>
            </p:cNvPr>
            <p:cNvSpPr/>
            <p:nvPr userDrawn="1"/>
          </p:nvSpPr>
          <p:spPr>
            <a:xfrm>
              <a:off x="1" y="0"/>
              <a:ext cx="4887771" cy="6848279"/>
            </a:xfrm>
            <a:custGeom>
              <a:avLst/>
              <a:gdLst>
                <a:gd name="connsiteX0" fmla="*/ 0 w 4887771"/>
                <a:gd name="connsiteY0" fmla="*/ 0 h 6848279"/>
                <a:gd name="connsiteX1" fmla="*/ 1193928 w 4887771"/>
                <a:gd name="connsiteY1" fmla="*/ 0 h 6848279"/>
                <a:gd name="connsiteX2" fmla="*/ 4887771 w 4887771"/>
                <a:gd name="connsiteY2" fmla="*/ 2134960 h 6848279"/>
                <a:gd name="connsiteX3" fmla="*/ 4887771 w 4887771"/>
                <a:gd name="connsiteY3" fmla="*/ 6848279 h 6848279"/>
                <a:gd name="connsiteX4" fmla="*/ 4517967 w 4887771"/>
                <a:gd name="connsiteY4" fmla="*/ 6848279 h 6848279"/>
                <a:gd name="connsiteX5" fmla="*/ 0 w 4887771"/>
                <a:gd name="connsiteY5" fmla="*/ 4236994 h 6848279"/>
                <a:gd name="connsiteX6" fmla="*/ 0 w 4887771"/>
                <a:gd name="connsiteY6" fmla="*/ 0 h 6848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87771" h="6848279">
                  <a:moveTo>
                    <a:pt x="0" y="0"/>
                  </a:moveTo>
                  <a:lnTo>
                    <a:pt x="1193928" y="0"/>
                  </a:lnTo>
                  <a:lnTo>
                    <a:pt x="4887771" y="2134960"/>
                  </a:lnTo>
                  <a:lnTo>
                    <a:pt x="4887771" y="6848279"/>
                  </a:lnTo>
                  <a:lnTo>
                    <a:pt x="4517967" y="6848279"/>
                  </a:lnTo>
                  <a:lnTo>
                    <a:pt x="0" y="42369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BA6BD3E-5550-4BA6-A30F-E22961895C23}"/>
                </a:ext>
              </a:extLst>
            </p:cNvPr>
            <p:cNvSpPr/>
            <p:nvPr userDrawn="1"/>
          </p:nvSpPr>
          <p:spPr>
            <a:xfrm>
              <a:off x="1778000" y="1"/>
              <a:ext cx="9172329" cy="5295647"/>
            </a:xfrm>
            <a:custGeom>
              <a:avLst/>
              <a:gdLst>
                <a:gd name="connsiteX0" fmla="*/ 2816661 w 9172329"/>
                <a:gd name="connsiteY0" fmla="*/ 0 h 5295647"/>
                <a:gd name="connsiteX1" fmla="*/ 9172329 w 9172329"/>
                <a:gd name="connsiteY1" fmla="*/ 0 h 5295647"/>
                <a:gd name="connsiteX2" fmla="*/ 0 w 9172329"/>
                <a:gd name="connsiteY2" fmla="*/ 5295647 h 5295647"/>
                <a:gd name="connsiteX3" fmla="*/ 0 w 9172329"/>
                <a:gd name="connsiteY3" fmla="*/ 1626200 h 5295647"/>
                <a:gd name="connsiteX4" fmla="*/ 2816661 w 9172329"/>
                <a:gd name="connsiteY4" fmla="*/ 0 h 5295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72329" h="5295647">
                  <a:moveTo>
                    <a:pt x="2816661" y="0"/>
                  </a:moveTo>
                  <a:lnTo>
                    <a:pt x="9172329" y="0"/>
                  </a:lnTo>
                  <a:lnTo>
                    <a:pt x="0" y="5295647"/>
                  </a:lnTo>
                  <a:lnTo>
                    <a:pt x="0" y="1626200"/>
                  </a:lnTo>
                  <a:lnTo>
                    <a:pt x="2816661" y="0"/>
                  </a:lnTo>
                  <a:close/>
                </a:path>
              </a:pathLst>
            </a:custGeom>
            <a:solidFill>
              <a:schemeClr val="tx2">
                <a:alpha val="6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9652DED8-030F-4A06-A84E-E478A2E775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3025" y="6226133"/>
            <a:ext cx="2546134" cy="41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797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>
            <a:extLst>
              <a:ext uri="{FF2B5EF4-FFF2-40B4-BE49-F238E27FC236}">
                <a16:creationId xmlns:a16="http://schemas.microsoft.com/office/drawing/2014/main" id="{1EA2A55B-5DD4-4E36-BA2F-504C41D373A2}"/>
              </a:ext>
            </a:extLst>
          </p:cNvPr>
          <p:cNvSpPr/>
          <p:nvPr userDrawn="1"/>
        </p:nvSpPr>
        <p:spPr>
          <a:xfrm>
            <a:off x="-11428" y="0"/>
            <a:ext cx="822959" cy="2397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9C5342F6-5698-42A0-9F8B-85DB62BA5C23}"/>
              </a:ext>
            </a:extLst>
          </p:cNvPr>
          <p:cNvSpPr/>
          <p:nvPr userDrawn="1"/>
        </p:nvSpPr>
        <p:spPr>
          <a:xfrm flipH="1">
            <a:off x="3" y="467282"/>
            <a:ext cx="12191999" cy="5740272"/>
          </a:xfrm>
          <a:custGeom>
            <a:avLst/>
            <a:gdLst>
              <a:gd name="connsiteX0" fmla="*/ 12191999 w 12191999"/>
              <a:gd name="connsiteY0" fmla="*/ 0 h 5740272"/>
              <a:gd name="connsiteX1" fmla="*/ 12191999 w 12191999"/>
              <a:gd name="connsiteY1" fmla="*/ 3048077 h 5740272"/>
              <a:gd name="connsiteX2" fmla="*/ 12191999 w 12191999"/>
              <a:gd name="connsiteY2" fmla="*/ 5465875 h 5740272"/>
              <a:gd name="connsiteX3" fmla="*/ 12191999 w 12191999"/>
              <a:gd name="connsiteY3" fmla="*/ 5740272 h 5740272"/>
              <a:gd name="connsiteX4" fmla="*/ 0 w 12191999"/>
              <a:gd name="connsiteY4" fmla="*/ 5740272 h 5740272"/>
              <a:gd name="connsiteX5" fmla="*/ 0 w 12191999"/>
              <a:gd name="connsiteY5" fmla="*/ 5465875 h 5740272"/>
              <a:gd name="connsiteX6" fmla="*/ 0 w 12191999"/>
              <a:gd name="connsiteY6" fmla="*/ 5465875 h 5740272"/>
              <a:gd name="connsiteX7" fmla="*/ 0 w 12191999"/>
              <a:gd name="connsiteY7" fmla="*/ 2025264 h 5740272"/>
              <a:gd name="connsiteX8" fmla="*/ 3597180 w 12191999"/>
              <a:gd name="connsiteY8" fmla="*/ 0 h 5740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1999" h="5740272">
                <a:moveTo>
                  <a:pt x="12191999" y="0"/>
                </a:moveTo>
                <a:lnTo>
                  <a:pt x="12191999" y="3048077"/>
                </a:lnTo>
                <a:lnTo>
                  <a:pt x="12191999" y="5465875"/>
                </a:lnTo>
                <a:lnTo>
                  <a:pt x="12191999" y="5740272"/>
                </a:lnTo>
                <a:lnTo>
                  <a:pt x="0" y="5740272"/>
                </a:lnTo>
                <a:lnTo>
                  <a:pt x="0" y="5465875"/>
                </a:lnTo>
                <a:lnTo>
                  <a:pt x="0" y="5465875"/>
                </a:lnTo>
                <a:lnTo>
                  <a:pt x="0" y="2025264"/>
                </a:lnTo>
                <a:lnTo>
                  <a:pt x="3597180" y="0"/>
                </a:lnTo>
                <a:close/>
              </a:path>
            </a:pathLst>
          </a:custGeom>
          <a:solidFill>
            <a:schemeClr val="accent6"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9E8F226-88EC-43C8-A1A1-A1E541172431}"/>
              </a:ext>
            </a:extLst>
          </p:cNvPr>
          <p:cNvCxnSpPr>
            <a:cxnSpLocks/>
          </p:cNvCxnSpPr>
          <p:nvPr userDrawn="1"/>
        </p:nvCxnSpPr>
        <p:spPr>
          <a:xfrm>
            <a:off x="0" y="831335"/>
            <a:ext cx="468337" cy="55714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8C527EE7-8E22-4E9C-BAB8-D178339EBA15}"/>
              </a:ext>
            </a:extLst>
          </p:cNvPr>
          <p:cNvSpPr/>
          <p:nvPr userDrawn="1"/>
        </p:nvSpPr>
        <p:spPr>
          <a:xfrm flipH="1">
            <a:off x="9377259" y="1"/>
            <a:ext cx="2086880" cy="1907855"/>
          </a:xfrm>
          <a:custGeom>
            <a:avLst/>
            <a:gdLst>
              <a:gd name="connsiteX0" fmla="*/ 1477382 w 2086880"/>
              <a:gd name="connsiteY0" fmla="*/ 0 h 1907855"/>
              <a:gd name="connsiteX1" fmla="*/ 2086880 w 2086880"/>
              <a:gd name="connsiteY1" fmla="*/ 0 h 1907855"/>
              <a:gd name="connsiteX2" fmla="*/ 2086880 w 2086880"/>
              <a:gd name="connsiteY2" fmla="*/ 732912 h 1907855"/>
              <a:gd name="connsiteX3" fmla="*/ 0 w 2086880"/>
              <a:gd name="connsiteY3" fmla="*/ 1907855 h 1907855"/>
              <a:gd name="connsiteX4" fmla="*/ 0 w 2086880"/>
              <a:gd name="connsiteY4" fmla="*/ 831787 h 1907855"/>
              <a:gd name="connsiteX5" fmla="*/ 1477382 w 2086880"/>
              <a:gd name="connsiteY5" fmla="*/ 0 h 19078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86880" h="1907855">
                <a:moveTo>
                  <a:pt x="1477382" y="0"/>
                </a:moveTo>
                <a:lnTo>
                  <a:pt x="2086880" y="0"/>
                </a:lnTo>
                <a:lnTo>
                  <a:pt x="2086880" y="732912"/>
                </a:lnTo>
                <a:lnTo>
                  <a:pt x="0" y="1907855"/>
                </a:lnTo>
                <a:lnTo>
                  <a:pt x="0" y="831787"/>
                </a:lnTo>
                <a:lnTo>
                  <a:pt x="1477382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096BB9A-53E7-4A37-94D7-E42C242891A9}"/>
              </a:ext>
            </a:extLst>
          </p:cNvPr>
          <p:cNvSpPr/>
          <p:nvPr userDrawn="1"/>
        </p:nvSpPr>
        <p:spPr>
          <a:xfrm>
            <a:off x="0" y="6300853"/>
            <a:ext cx="12192000" cy="5571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D76DB5-560F-48C2-99AB-92ED4EF6A1DC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800100" y="862965"/>
            <a:ext cx="10725016" cy="773333"/>
          </a:xfrm>
        </p:spPr>
        <p:txBody>
          <a:bodyPr/>
          <a:lstStyle>
            <a:lvl1pPr algn="l" rtl="0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9945DE-B0FD-4F5F-8D6A-A1C2F34B67F9}"/>
              </a:ext>
            </a:extLst>
          </p:cNvPr>
          <p:cNvSpPr>
            <a:spLocks noGrp="1"/>
          </p:cNvSpPr>
          <p:nvPr userDrawn="1">
            <p:ph idx="1"/>
          </p:nvPr>
        </p:nvSpPr>
        <p:spPr>
          <a:xfrm>
            <a:off x="800100" y="1823746"/>
            <a:ext cx="10725016" cy="4018254"/>
          </a:xfrm>
        </p:spPr>
        <p:txBody>
          <a:bodyPr/>
          <a:lstStyle>
            <a:lvl1pPr algn="l" rtl="0">
              <a:defRPr/>
            </a:lvl1pPr>
            <a:lvl2pPr algn="l" rtl="0">
              <a:defRPr/>
            </a:lvl2pPr>
            <a:lvl3pPr algn="l" rtl="0">
              <a:defRPr/>
            </a:lvl3pPr>
            <a:lvl4pPr algn="l" rtl="0">
              <a:defRPr/>
            </a:lvl4pPr>
            <a:lvl5pPr algn="l" rtl="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180DDC-D156-41FC-BF24-CEC527379919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7A6A052B-A0ED-42E3-A42D-476CBA669AF3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11DAA04-AA50-488A-954C-979B9C2785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138"/>
          <a:stretch/>
        </p:blipFill>
        <p:spPr>
          <a:xfrm>
            <a:off x="11664329" y="6460753"/>
            <a:ext cx="388458" cy="339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281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76DB5-560F-48C2-99AB-92ED4EF6A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 rtl="0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9945DE-B0FD-4F5F-8D6A-A1C2F34B6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0" y="1672590"/>
            <a:ext cx="10725016" cy="4499610"/>
          </a:xfrm>
        </p:spPr>
        <p:txBody>
          <a:bodyPr/>
          <a:lstStyle>
            <a:lvl1pPr algn="l" rtl="0">
              <a:defRPr/>
            </a:lvl1pPr>
            <a:lvl2pPr algn="l" rtl="0">
              <a:defRPr/>
            </a:lvl2pPr>
            <a:lvl3pPr algn="l" rtl="0">
              <a:defRPr/>
            </a:lvl3pPr>
            <a:lvl4pPr algn="l" rtl="0">
              <a:defRPr/>
            </a:lvl4pPr>
            <a:lvl5pPr algn="l" rtl="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180DDC-D156-41FC-BF24-CEC527379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052B-A0ED-42E3-A42D-476CBA669AF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5780D81-FF11-42C2-99A2-166C01448A8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0100" y="987646"/>
            <a:ext cx="10725150" cy="350202"/>
          </a:xfrm>
        </p:spPr>
        <p:txBody>
          <a:bodyPr tIns="0">
            <a:noAutofit/>
          </a:bodyPr>
          <a:lstStyle>
            <a:lvl1pPr marL="0" indent="0" rtl="0">
              <a:buNone/>
              <a:defRPr sz="1800" b="1">
                <a:solidFill>
                  <a:schemeClr val="accent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5334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096BB9A-53E7-4A37-94D7-E42C242891A9}"/>
              </a:ext>
            </a:extLst>
          </p:cNvPr>
          <p:cNvSpPr/>
          <p:nvPr userDrawn="1"/>
        </p:nvSpPr>
        <p:spPr>
          <a:xfrm>
            <a:off x="0" y="6300853"/>
            <a:ext cx="12192000" cy="5571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180DDC-D156-41FC-BF24-CEC527379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052B-A0ED-42E3-A42D-476CBA669AF3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EF64ECA8-1154-4672-BB2B-99174CD5C17C}"/>
              </a:ext>
            </a:extLst>
          </p:cNvPr>
          <p:cNvSpPr/>
          <p:nvPr userDrawn="1"/>
        </p:nvSpPr>
        <p:spPr>
          <a:xfrm flipH="1">
            <a:off x="2" y="0"/>
            <a:ext cx="12192000" cy="6858000"/>
          </a:xfrm>
          <a:custGeom>
            <a:avLst/>
            <a:gdLst>
              <a:gd name="connsiteX0" fmla="*/ 5223846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4098880 h 6858000"/>
              <a:gd name="connsiteX3" fmla="*/ 7413064 w 12192000"/>
              <a:gd name="connsiteY3" fmla="*/ 6858000 h 6858000"/>
              <a:gd name="connsiteX4" fmla="*/ 0 w 12192000"/>
              <a:gd name="connsiteY4" fmla="*/ 6858000 h 6858000"/>
              <a:gd name="connsiteX5" fmla="*/ 0 w 12192000"/>
              <a:gd name="connsiteY5" fmla="*/ 3015989 h 6858000"/>
              <a:gd name="connsiteX6" fmla="*/ 5223846 w 12192000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58000">
                <a:moveTo>
                  <a:pt x="5223846" y="0"/>
                </a:moveTo>
                <a:lnTo>
                  <a:pt x="12192000" y="0"/>
                </a:lnTo>
                <a:lnTo>
                  <a:pt x="12192000" y="4098880"/>
                </a:lnTo>
                <a:lnTo>
                  <a:pt x="7413064" y="6858000"/>
                </a:lnTo>
                <a:lnTo>
                  <a:pt x="0" y="6858000"/>
                </a:lnTo>
                <a:lnTo>
                  <a:pt x="0" y="3015989"/>
                </a:lnTo>
                <a:lnTo>
                  <a:pt x="5223846" y="0"/>
                </a:lnTo>
                <a:close/>
              </a:path>
            </a:pathLst>
          </a:custGeom>
          <a:solidFill>
            <a:schemeClr val="accent6"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9E8F226-88EC-43C8-A1A1-A1E541172431}"/>
              </a:ext>
            </a:extLst>
          </p:cNvPr>
          <p:cNvCxnSpPr>
            <a:cxnSpLocks/>
          </p:cNvCxnSpPr>
          <p:nvPr userDrawn="1"/>
        </p:nvCxnSpPr>
        <p:spPr>
          <a:xfrm>
            <a:off x="0" y="333495"/>
            <a:ext cx="468337" cy="55714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7AD76DB5-560F-48C2-99AB-92ED4EF6A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 rtl="0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9945DE-B0FD-4F5F-8D6A-A1C2F34B6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0" y="1672590"/>
            <a:ext cx="10725016" cy="4499610"/>
          </a:xfrm>
        </p:spPr>
        <p:txBody>
          <a:bodyPr/>
          <a:lstStyle>
            <a:lvl1pPr algn="l" rtl="0">
              <a:defRPr/>
            </a:lvl1pPr>
            <a:lvl2pPr algn="l" rtl="0">
              <a:defRPr/>
            </a:lvl2pPr>
            <a:lvl3pPr algn="l" rtl="0">
              <a:defRPr/>
            </a:lvl3pPr>
            <a:lvl4pPr algn="l" rtl="0">
              <a:defRPr/>
            </a:lvl4pPr>
            <a:lvl5pPr algn="l" rtl="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54E63467-157A-4167-AEE0-FCE02C5B8F38}"/>
              </a:ext>
            </a:extLst>
          </p:cNvPr>
          <p:cNvSpPr>
            <a:spLocks noGrp="1"/>
          </p:cNvSpPr>
          <p:nvPr userDrawn="1">
            <p:ph type="body" sz="quarter" idx="13"/>
          </p:nvPr>
        </p:nvSpPr>
        <p:spPr>
          <a:xfrm>
            <a:off x="800100" y="987646"/>
            <a:ext cx="10725150" cy="452534"/>
          </a:xfrm>
        </p:spPr>
        <p:txBody>
          <a:bodyPr tIns="0">
            <a:noAutofit/>
          </a:bodyPr>
          <a:lstStyle>
            <a:lvl1pPr marL="0" indent="0" rtl="0">
              <a:buNone/>
              <a:defRPr sz="1800" b="1">
                <a:solidFill>
                  <a:schemeClr val="accent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68A2D66-2A1C-43F9-B8EE-F2ECB9D67C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138"/>
          <a:stretch/>
        </p:blipFill>
        <p:spPr>
          <a:xfrm>
            <a:off x="11664329" y="6460753"/>
            <a:ext cx="388458" cy="339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63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>
            <a:extLst>
              <a:ext uri="{FF2B5EF4-FFF2-40B4-BE49-F238E27FC236}">
                <a16:creationId xmlns:a16="http://schemas.microsoft.com/office/drawing/2014/main" id="{1EA2A55B-5DD4-4E36-BA2F-504C41D373A2}"/>
              </a:ext>
            </a:extLst>
          </p:cNvPr>
          <p:cNvSpPr/>
          <p:nvPr userDrawn="1"/>
        </p:nvSpPr>
        <p:spPr>
          <a:xfrm>
            <a:off x="0" y="0"/>
            <a:ext cx="822959" cy="2397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096BB9A-53E7-4A37-94D7-E42C242891A9}"/>
              </a:ext>
            </a:extLst>
          </p:cNvPr>
          <p:cNvSpPr/>
          <p:nvPr userDrawn="1"/>
        </p:nvSpPr>
        <p:spPr>
          <a:xfrm>
            <a:off x="0" y="6300853"/>
            <a:ext cx="12192000" cy="5571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180DDC-D156-41FC-BF24-CEC527379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052B-A0ED-42E3-A42D-476CBA669AF3}" type="slidenum">
              <a:rPr lang="en-US" smtClean="0"/>
              <a:t>‹#›</a:t>
            </a:fld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9C5342F6-5698-42A0-9F8B-85DB62BA5C23}"/>
              </a:ext>
            </a:extLst>
          </p:cNvPr>
          <p:cNvSpPr/>
          <p:nvPr userDrawn="1"/>
        </p:nvSpPr>
        <p:spPr>
          <a:xfrm flipH="1">
            <a:off x="3" y="467282"/>
            <a:ext cx="12191999" cy="5740272"/>
          </a:xfrm>
          <a:custGeom>
            <a:avLst/>
            <a:gdLst>
              <a:gd name="connsiteX0" fmla="*/ 12191999 w 12191999"/>
              <a:gd name="connsiteY0" fmla="*/ 0 h 5740272"/>
              <a:gd name="connsiteX1" fmla="*/ 12191999 w 12191999"/>
              <a:gd name="connsiteY1" fmla="*/ 3048077 h 5740272"/>
              <a:gd name="connsiteX2" fmla="*/ 12191999 w 12191999"/>
              <a:gd name="connsiteY2" fmla="*/ 5465875 h 5740272"/>
              <a:gd name="connsiteX3" fmla="*/ 12191999 w 12191999"/>
              <a:gd name="connsiteY3" fmla="*/ 5740272 h 5740272"/>
              <a:gd name="connsiteX4" fmla="*/ 0 w 12191999"/>
              <a:gd name="connsiteY4" fmla="*/ 5740272 h 5740272"/>
              <a:gd name="connsiteX5" fmla="*/ 0 w 12191999"/>
              <a:gd name="connsiteY5" fmla="*/ 5465875 h 5740272"/>
              <a:gd name="connsiteX6" fmla="*/ 0 w 12191999"/>
              <a:gd name="connsiteY6" fmla="*/ 5465875 h 5740272"/>
              <a:gd name="connsiteX7" fmla="*/ 0 w 12191999"/>
              <a:gd name="connsiteY7" fmla="*/ 2025264 h 5740272"/>
              <a:gd name="connsiteX8" fmla="*/ 3597180 w 12191999"/>
              <a:gd name="connsiteY8" fmla="*/ 0 h 5740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1999" h="5740272">
                <a:moveTo>
                  <a:pt x="12191999" y="0"/>
                </a:moveTo>
                <a:lnTo>
                  <a:pt x="12191999" y="3048077"/>
                </a:lnTo>
                <a:lnTo>
                  <a:pt x="12191999" y="5465875"/>
                </a:lnTo>
                <a:lnTo>
                  <a:pt x="12191999" y="5740272"/>
                </a:lnTo>
                <a:lnTo>
                  <a:pt x="0" y="5740272"/>
                </a:lnTo>
                <a:lnTo>
                  <a:pt x="0" y="5465875"/>
                </a:lnTo>
                <a:lnTo>
                  <a:pt x="0" y="5465875"/>
                </a:lnTo>
                <a:lnTo>
                  <a:pt x="0" y="2025264"/>
                </a:lnTo>
                <a:lnTo>
                  <a:pt x="3597180" y="0"/>
                </a:lnTo>
                <a:close/>
              </a:path>
            </a:pathLst>
          </a:custGeom>
          <a:solidFill>
            <a:schemeClr val="accent6"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9E8F226-88EC-43C8-A1A1-A1E541172431}"/>
              </a:ext>
            </a:extLst>
          </p:cNvPr>
          <p:cNvCxnSpPr>
            <a:cxnSpLocks/>
          </p:cNvCxnSpPr>
          <p:nvPr userDrawn="1"/>
        </p:nvCxnSpPr>
        <p:spPr>
          <a:xfrm>
            <a:off x="0" y="831335"/>
            <a:ext cx="468337" cy="55714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8C527EE7-8E22-4E9C-BAB8-D178339EBA15}"/>
              </a:ext>
            </a:extLst>
          </p:cNvPr>
          <p:cNvSpPr/>
          <p:nvPr userDrawn="1"/>
        </p:nvSpPr>
        <p:spPr>
          <a:xfrm flipH="1">
            <a:off x="9377259" y="1"/>
            <a:ext cx="2086880" cy="1907855"/>
          </a:xfrm>
          <a:custGeom>
            <a:avLst/>
            <a:gdLst>
              <a:gd name="connsiteX0" fmla="*/ 1477382 w 2086880"/>
              <a:gd name="connsiteY0" fmla="*/ 0 h 1907855"/>
              <a:gd name="connsiteX1" fmla="*/ 2086880 w 2086880"/>
              <a:gd name="connsiteY1" fmla="*/ 0 h 1907855"/>
              <a:gd name="connsiteX2" fmla="*/ 2086880 w 2086880"/>
              <a:gd name="connsiteY2" fmla="*/ 732912 h 1907855"/>
              <a:gd name="connsiteX3" fmla="*/ 0 w 2086880"/>
              <a:gd name="connsiteY3" fmla="*/ 1907855 h 1907855"/>
              <a:gd name="connsiteX4" fmla="*/ 0 w 2086880"/>
              <a:gd name="connsiteY4" fmla="*/ 831787 h 1907855"/>
              <a:gd name="connsiteX5" fmla="*/ 1477382 w 2086880"/>
              <a:gd name="connsiteY5" fmla="*/ 0 h 19078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86880" h="1907855">
                <a:moveTo>
                  <a:pt x="1477382" y="0"/>
                </a:moveTo>
                <a:lnTo>
                  <a:pt x="2086880" y="0"/>
                </a:lnTo>
                <a:lnTo>
                  <a:pt x="2086880" y="732912"/>
                </a:lnTo>
                <a:lnTo>
                  <a:pt x="0" y="1907855"/>
                </a:lnTo>
                <a:lnTo>
                  <a:pt x="0" y="831787"/>
                </a:lnTo>
                <a:lnTo>
                  <a:pt x="1477382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D76DB5-560F-48C2-99AB-92ED4EF6A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862965"/>
            <a:ext cx="10725016" cy="773333"/>
          </a:xfrm>
        </p:spPr>
        <p:txBody>
          <a:bodyPr/>
          <a:lstStyle>
            <a:lvl1pPr algn="l" rtl="0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9945DE-B0FD-4F5F-8D6A-A1C2F34B6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0" y="2176802"/>
            <a:ext cx="10725016" cy="3665198"/>
          </a:xfrm>
        </p:spPr>
        <p:txBody>
          <a:bodyPr/>
          <a:lstStyle>
            <a:lvl1pPr algn="l" rtl="0">
              <a:defRPr/>
            </a:lvl1pPr>
            <a:lvl2pPr algn="l" rtl="0">
              <a:defRPr/>
            </a:lvl2pPr>
            <a:lvl3pPr algn="l" rtl="0">
              <a:defRPr/>
            </a:lvl3pPr>
            <a:lvl4pPr algn="l" rtl="0">
              <a:defRPr/>
            </a:lvl4pPr>
            <a:lvl5pPr algn="l" rtl="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D97579E2-58B1-459D-A017-1723E0ED9C08}"/>
              </a:ext>
            </a:extLst>
          </p:cNvPr>
          <p:cNvSpPr>
            <a:spLocks noGrp="1"/>
          </p:cNvSpPr>
          <p:nvPr userDrawn="1">
            <p:ph type="body" sz="quarter" idx="13"/>
          </p:nvPr>
        </p:nvSpPr>
        <p:spPr>
          <a:xfrm>
            <a:off x="800100" y="1484113"/>
            <a:ext cx="10797387" cy="350202"/>
          </a:xfrm>
        </p:spPr>
        <p:txBody>
          <a:bodyPr tIns="0">
            <a:noAutofit/>
          </a:bodyPr>
          <a:lstStyle>
            <a:lvl1pPr marL="0" indent="0" rtl="0">
              <a:buNone/>
              <a:defRPr sz="1800" b="1">
                <a:solidFill>
                  <a:schemeClr val="accent1"/>
                </a:solidFill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3EF23D2-0054-4016-9506-7B70C2F391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138"/>
          <a:stretch/>
        </p:blipFill>
        <p:spPr>
          <a:xfrm>
            <a:off x="11664329" y="6460753"/>
            <a:ext cx="388458" cy="339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057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7DDD8D-3D54-7230-6E73-AF9039555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96D50-B882-46A5-BD92-B12BFEF0753A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FB7422-F5C5-3820-769E-F09833422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4203CA-5B48-EC47-7F60-3FEBF5B50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48962-F32D-4169-8DC1-7799D73A1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478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83D4C-B068-43AD-88C9-A0D18B249B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8231" y="2545557"/>
            <a:ext cx="6552389" cy="2387600"/>
          </a:xfrm>
        </p:spPr>
        <p:txBody>
          <a:bodyPr anchor="b">
            <a:noAutofit/>
          </a:bodyPr>
          <a:lstStyle>
            <a:lvl1pPr algn="l" rtl="0">
              <a:defRPr sz="6600"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9CDE13-FEF2-43B7-810A-8EF488D113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231" y="5025232"/>
            <a:ext cx="6552389" cy="1655762"/>
          </a:xfrm>
        </p:spPr>
        <p:txBody>
          <a:bodyPr>
            <a:normAutofit/>
          </a:bodyPr>
          <a:lstStyle>
            <a:lvl1pPr marL="0" indent="0" algn="l" rtl="0"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247F689-2605-4EDE-B409-7E0B530F7281}"/>
              </a:ext>
            </a:extLst>
          </p:cNvPr>
          <p:cNvGrpSpPr/>
          <p:nvPr userDrawn="1"/>
        </p:nvGrpSpPr>
        <p:grpSpPr>
          <a:xfrm flipH="1">
            <a:off x="6864945" y="1"/>
            <a:ext cx="5327055" cy="3428999"/>
            <a:chOff x="0" y="1"/>
            <a:chExt cx="4033520" cy="2596357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40662EF-B9BF-4D07-8B23-127BA839803A}"/>
                </a:ext>
              </a:extLst>
            </p:cNvPr>
            <p:cNvSpPr/>
            <p:nvPr userDrawn="1"/>
          </p:nvSpPr>
          <p:spPr>
            <a:xfrm>
              <a:off x="0" y="1"/>
              <a:ext cx="1800396" cy="2596357"/>
            </a:xfrm>
            <a:custGeom>
              <a:avLst/>
              <a:gdLst>
                <a:gd name="connsiteX0" fmla="*/ 0 w 1800396"/>
                <a:gd name="connsiteY0" fmla="*/ 0 h 2596357"/>
                <a:gd name="connsiteX1" fmla="*/ 419440 w 1800396"/>
                <a:gd name="connsiteY1" fmla="*/ 0 h 2596357"/>
                <a:gd name="connsiteX2" fmla="*/ 1800396 w 1800396"/>
                <a:gd name="connsiteY2" fmla="*/ 797296 h 2596357"/>
                <a:gd name="connsiteX3" fmla="*/ 1800396 w 1800396"/>
                <a:gd name="connsiteY3" fmla="*/ 2596357 h 2596357"/>
                <a:gd name="connsiteX4" fmla="*/ 0 w 1800396"/>
                <a:gd name="connsiteY4" fmla="*/ 1556898 h 2596357"/>
                <a:gd name="connsiteX5" fmla="*/ 0 w 1800396"/>
                <a:gd name="connsiteY5" fmla="*/ 0 h 259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00396" h="2596357">
                  <a:moveTo>
                    <a:pt x="0" y="0"/>
                  </a:moveTo>
                  <a:lnTo>
                    <a:pt x="419440" y="0"/>
                  </a:lnTo>
                  <a:lnTo>
                    <a:pt x="1800396" y="797296"/>
                  </a:lnTo>
                  <a:lnTo>
                    <a:pt x="1800396" y="2596357"/>
                  </a:lnTo>
                  <a:lnTo>
                    <a:pt x="0" y="15568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5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BA6BD3E-5550-4BA6-A30F-E22961895C23}"/>
                </a:ext>
              </a:extLst>
            </p:cNvPr>
            <p:cNvSpPr/>
            <p:nvPr userDrawn="1"/>
          </p:nvSpPr>
          <p:spPr>
            <a:xfrm>
              <a:off x="654921" y="1"/>
              <a:ext cx="3378599" cy="1950635"/>
            </a:xfrm>
            <a:custGeom>
              <a:avLst/>
              <a:gdLst>
                <a:gd name="connsiteX0" fmla="*/ 2816661 w 9172329"/>
                <a:gd name="connsiteY0" fmla="*/ 0 h 5295647"/>
                <a:gd name="connsiteX1" fmla="*/ 9172329 w 9172329"/>
                <a:gd name="connsiteY1" fmla="*/ 0 h 5295647"/>
                <a:gd name="connsiteX2" fmla="*/ 0 w 9172329"/>
                <a:gd name="connsiteY2" fmla="*/ 5295647 h 5295647"/>
                <a:gd name="connsiteX3" fmla="*/ 0 w 9172329"/>
                <a:gd name="connsiteY3" fmla="*/ 1626200 h 5295647"/>
                <a:gd name="connsiteX4" fmla="*/ 2816661 w 9172329"/>
                <a:gd name="connsiteY4" fmla="*/ 0 h 5295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72329" h="5295647">
                  <a:moveTo>
                    <a:pt x="2816661" y="0"/>
                  </a:moveTo>
                  <a:lnTo>
                    <a:pt x="9172329" y="0"/>
                  </a:lnTo>
                  <a:lnTo>
                    <a:pt x="0" y="5295647"/>
                  </a:lnTo>
                  <a:lnTo>
                    <a:pt x="0" y="1626200"/>
                  </a:lnTo>
                  <a:lnTo>
                    <a:pt x="2816661" y="0"/>
                  </a:lnTo>
                  <a:close/>
                </a:path>
              </a:pathLst>
            </a:custGeom>
            <a:solidFill>
              <a:schemeClr val="tx2"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D56BF1F-368D-47FD-B5FE-0C49F283DD5C}"/>
              </a:ext>
            </a:extLst>
          </p:cNvPr>
          <p:cNvGrpSpPr/>
          <p:nvPr userDrawn="1"/>
        </p:nvGrpSpPr>
        <p:grpSpPr>
          <a:xfrm>
            <a:off x="9321222" y="6226175"/>
            <a:ext cx="2547937" cy="419101"/>
            <a:chOff x="396876" y="6226175"/>
            <a:chExt cx="2547937" cy="419101"/>
          </a:xfrm>
        </p:grpSpPr>
        <p:sp>
          <p:nvSpPr>
            <p:cNvPr id="5" name="AutoShape 3">
              <a:extLst>
                <a:ext uri="{FF2B5EF4-FFF2-40B4-BE49-F238E27FC236}">
                  <a16:creationId xmlns:a16="http://schemas.microsoft.com/office/drawing/2014/main" id="{40821695-DEC6-4868-ABCA-81F7D85BFED7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398463" y="6226175"/>
              <a:ext cx="2546350" cy="419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FEC0521E-1DB0-4124-8E45-A9F01D3BEF8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6876" y="6459538"/>
              <a:ext cx="2012950" cy="141288"/>
            </a:xfrm>
            <a:custGeom>
              <a:avLst/>
              <a:gdLst>
                <a:gd name="T0" fmla="*/ 1160 w 1179"/>
                <a:gd name="T1" fmla="*/ 55 h 82"/>
                <a:gd name="T2" fmla="*/ 1131 w 1179"/>
                <a:gd name="T3" fmla="*/ 38 h 82"/>
                <a:gd name="T4" fmla="*/ 1136 w 1179"/>
                <a:gd name="T5" fmla="*/ 61 h 82"/>
                <a:gd name="T6" fmla="*/ 1077 w 1179"/>
                <a:gd name="T7" fmla="*/ 57 h 82"/>
                <a:gd name="T8" fmla="*/ 1095 w 1179"/>
                <a:gd name="T9" fmla="*/ 21 h 82"/>
                <a:gd name="T10" fmla="*/ 1088 w 1179"/>
                <a:gd name="T11" fmla="*/ 56 h 82"/>
                <a:gd name="T12" fmla="*/ 1089 w 1179"/>
                <a:gd name="T13" fmla="*/ 76 h 82"/>
                <a:gd name="T14" fmla="*/ 1052 w 1179"/>
                <a:gd name="T15" fmla="*/ 43 h 82"/>
                <a:gd name="T16" fmla="*/ 1038 w 1179"/>
                <a:gd name="T17" fmla="*/ 58 h 82"/>
                <a:gd name="T18" fmla="*/ 985 w 1179"/>
                <a:gd name="T19" fmla="*/ 33 h 82"/>
                <a:gd name="T20" fmla="*/ 1003 w 1179"/>
                <a:gd name="T21" fmla="*/ 53 h 82"/>
                <a:gd name="T22" fmla="*/ 926 w 1179"/>
                <a:gd name="T23" fmla="*/ 26 h 82"/>
                <a:gd name="T24" fmla="*/ 927 w 1179"/>
                <a:gd name="T25" fmla="*/ 64 h 82"/>
                <a:gd name="T26" fmla="*/ 873 w 1179"/>
                <a:gd name="T27" fmla="*/ 63 h 82"/>
                <a:gd name="T28" fmla="*/ 899 w 1179"/>
                <a:gd name="T29" fmla="*/ 38 h 82"/>
                <a:gd name="T30" fmla="*/ 866 w 1179"/>
                <a:gd name="T31" fmla="*/ 63 h 82"/>
                <a:gd name="T32" fmla="*/ 844 w 1179"/>
                <a:gd name="T33" fmla="*/ 61 h 82"/>
                <a:gd name="T34" fmla="*/ 858 w 1179"/>
                <a:gd name="T35" fmla="*/ 27 h 82"/>
                <a:gd name="T36" fmla="*/ 816 w 1179"/>
                <a:gd name="T37" fmla="*/ 27 h 82"/>
                <a:gd name="T38" fmla="*/ 814 w 1179"/>
                <a:gd name="T39" fmla="*/ 0 h 82"/>
                <a:gd name="T40" fmla="*/ 800 w 1179"/>
                <a:gd name="T41" fmla="*/ 63 h 82"/>
                <a:gd name="T42" fmla="*/ 772 w 1179"/>
                <a:gd name="T43" fmla="*/ 20 h 82"/>
                <a:gd name="T44" fmla="*/ 710 w 1179"/>
                <a:gd name="T45" fmla="*/ 62 h 82"/>
                <a:gd name="T46" fmla="*/ 732 w 1179"/>
                <a:gd name="T47" fmla="*/ 21 h 82"/>
                <a:gd name="T48" fmla="*/ 695 w 1179"/>
                <a:gd name="T49" fmla="*/ 21 h 82"/>
                <a:gd name="T50" fmla="*/ 677 w 1179"/>
                <a:gd name="T51" fmla="*/ 61 h 82"/>
                <a:gd name="T52" fmla="*/ 691 w 1179"/>
                <a:gd name="T53" fmla="*/ 27 h 82"/>
                <a:gd name="T54" fmla="*/ 657 w 1179"/>
                <a:gd name="T55" fmla="*/ 14 h 82"/>
                <a:gd name="T56" fmla="*/ 661 w 1179"/>
                <a:gd name="T57" fmla="*/ 21 h 82"/>
                <a:gd name="T58" fmla="*/ 642 w 1179"/>
                <a:gd name="T59" fmla="*/ 28 h 82"/>
                <a:gd name="T60" fmla="*/ 621 w 1179"/>
                <a:gd name="T61" fmla="*/ 55 h 82"/>
                <a:gd name="T62" fmla="*/ 615 w 1179"/>
                <a:gd name="T63" fmla="*/ 27 h 82"/>
                <a:gd name="T64" fmla="*/ 596 w 1179"/>
                <a:gd name="T65" fmla="*/ 34 h 82"/>
                <a:gd name="T66" fmla="*/ 587 w 1179"/>
                <a:gd name="T67" fmla="*/ 40 h 82"/>
                <a:gd name="T68" fmla="*/ 560 w 1179"/>
                <a:gd name="T69" fmla="*/ 43 h 82"/>
                <a:gd name="T70" fmla="*/ 535 w 1179"/>
                <a:gd name="T71" fmla="*/ 44 h 82"/>
                <a:gd name="T72" fmla="*/ 498 w 1179"/>
                <a:gd name="T73" fmla="*/ 9 h 82"/>
                <a:gd name="T74" fmla="*/ 506 w 1179"/>
                <a:gd name="T75" fmla="*/ 63 h 82"/>
                <a:gd name="T76" fmla="*/ 480 w 1179"/>
                <a:gd name="T77" fmla="*/ 39 h 82"/>
                <a:gd name="T78" fmla="*/ 460 w 1179"/>
                <a:gd name="T79" fmla="*/ 21 h 82"/>
                <a:gd name="T80" fmla="*/ 442 w 1179"/>
                <a:gd name="T81" fmla="*/ 39 h 82"/>
                <a:gd name="T82" fmla="*/ 402 w 1179"/>
                <a:gd name="T83" fmla="*/ 5 h 82"/>
                <a:gd name="T84" fmla="*/ 367 w 1179"/>
                <a:gd name="T85" fmla="*/ 63 h 82"/>
                <a:gd name="T86" fmla="*/ 340 w 1179"/>
                <a:gd name="T87" fmla="*/ 21 h 82"/>
                <a:gd name="T88" fmla="*/ 313 w 1179"/>
                <a:gd name="T89" fmla="*/ 26 h 82"/>
                <a:gd name="T90" fmla="*/ 277 w 1179"/>
                <a:gd name="T91" fmla="*/ 9 h 82"/>
                <a:gd name="T92" fmla="*/ 285 w 1179"/>
                <a:gd name="T93" fmla="*/ 63 h 82"/>
                <a:gd name="T94" fmla="*/ 270 w 1179"/>
                <a:gd name="T95" fmla="*/ 27 h 82"/>
                <a:gd name="T96" fmla="*/ 251 w 1179"/>
                <a:gd name="T97" fmla="*/ 34 h 82"/>
                <a:gd name="T98" fmla="*/ 214 w 1179"/>
                <a:gd name="T99" fmla="*/ 44 h 82"/>
                <a:gd name="T100" fmla="*/ 233 w 1179"/>
                <a:gd name="T101" fmla="*/ 63 h 82"/>
                <a:gd name="T102" fmla="*/ 189 w 1179"/>
                <a:gd name="T103" fmla="*/ 38 h 82"/>
                <a:gd name="T104" fmla="*/ 181 w 1179"/>
                <a:gd name="T105" fmla="*/ 4 h 82"/>
                <a:gd name="T106" fmla="*/ 145 w 1179"/>
                <a:gd name="T107" fmla="*/ 42 h 82"/>
                <a:gd name="T108" fmla="*/ 92 w 1179"/>
                <a:gd name="T109" fmla="*/ 34 h 82"/>
                <a:gd name="T110" fmla="*/ 91 w 1179"/>
                <a:gd name="T111" fmla="*/ 28 h 82"/>
                <a:gd name="T112" fmla="*/ 59 w 1179"/>
                <a:gd name="T113" fmla="*/ 26 h 82"/>
                <a:gd name="T114" fmla="*/ 60 w 1179"/>
                <a:gd name="T115" fmla="*/ 64 h 82"/>
                <a:gd name="T116" fmla="*/ 13 w 1179"/>
                <a:gd name="T117" fmla="*/ 35 h 82"/>
                <a:gd name="T118" fmla="*/ 25 w 1179"/>
                <a:gd name="T119" fmla="*/ 19 h 82"/>
                <a:gd name="T120" fmla="*/ 35 w 1179"/>
                <a:gd name="T121" fmla="*/ 46 h 82"/>
                <a:gd name="T122" fmla="*/ 0 w 1179"/>
                <a:gd name="T123" fmla="*/ 63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79" h="82">
                  <a:moveTo>
                    <a:pt x="1142" y="21"/>
                  </a:moveTo>
                  <a:cubicBezTo>
                    <a:pt x="1157" y="63"/>
                    <a:pt x="1157" y="63"/>
                    <a:pt x="1157" y="63"/>
                  </a:cubicBezTo>
                  <a:cubicBezTo>
                    <a:pt x="1163" y="63"/>
                    <a:pt x="1163" y="63"/>
                    <a:pt x="1163" y="63"/>
                  </a:cubicBezTo>
                  <a:cubicBezTo>
                    <a:pt x="1179" y="21"/>
                    <a:pt x="1179" y="21"/>
                    <a:pt x="1179" y="21"/>
                  </a:cubicBezTo>
                  <a:cubicBezTo>
                    <a:pt x="1171" y="21"/>
                    <a:pt x="1171" y="21"/>
                    <a:pt x="1171" y="21"/>
                  </a:cubicBezTo>
                  <a:cubicBezTo>
                    <a:pt x="1164" y="44"/>
                    <a:pt x="1164" y="44"/>
                    <a:pt x="1164" y="44"/>
                  </a:cubicBezTo>
                  <a:cubicBezTo>
                    <a:pt x="1162" y="48"/>
                    <a:pt x="1161" y="52"/>
                    <a:pt x="1160" y="55"/>
                  </a:cubicBezTo>
                  <a:cubicBezTo>
                    <a:pt x="1160" y="55"/>
                    <a:pt x="1160" y="55"/>
                    <a:pt x="1160" y="55"/>
                  </a:cubicBezTo>
                  <a:cubicBezTo>
                    <a:pt x="1159" y="52"/>
                    <a:pt x="1158" y="48"/>
                    <a:pt x="1157" y="44"/>
                  </a:cubicBezTo>
                  <a:cubicBezTo>
                    <a:pt x="1149" y="21"/>
                    <a:pt x="1149" y="21"/>
                    <a:pt x="1149" y="21"/>
                  </a:cubicBezTo>
                  <a:lnTo>
                    <a:pt x="1142" y="21"/>
                  </a:lnTo>
                  <a:close/>
                  <a:moveTo>
                    <a:pt x="1110" y="38"/>
                  </a:moveTo>
                  <a:cubicBezTo>
                    <a:pt x="1111" y="33"/>
                    <a:pt x="1114" y="26"/>
                    <a:pt x="1121" y="26"/>
                  </a:cubicBezTo>
                  <a:cubicBezTo>
                    <a:pt x="1129" y="26"/>
                    <a:pt x="1131" y="33"/>
                    <a:pt x="1131" y="38"/>
                  </a:cubicBezTo>
                  <a:lnTo>
                    <a:pt x="1110" y="38"/>
                  </a:lnTo>
                  <a:close/>
                  <a:moveTo>
                    <a:pt x="1138" y="43"/>
                  </a:moveTo>
                  <a:cubicBezTo>
                    <a:pt x="1138" y="42"/>
                    <a:pt x="1138" y="41"/>
                    <a:pt x="1138" y="40"/>
                  </a:cubicBezTo>
                  <a:cubicBezTo>
                    <a:pt x="1138" y="32"/>
                    <a:pt x="1135" y="20"/>
                    <a:pt x="1122" y="20"/>
                  </a:cubicBezTo>
                  <a:cubicBezTo>
                    <a:pt x="1110" y="20"/>
                    <a:pt x="1104" y="30"/>
                    <a:pt x="1104" y="43"/>
                  </a:cubicBezTo>
                  <a:cubicBezTo>
                    <a:pt x="1104" y="55"/>
                    <a:pt x="1111" y="64"/>
                    <a:pt x="1123" y="64"/>
                  </a:cubicBezTo>
                  <a:cubicBezTo>
                    <a:pt x="1129" y="64"/>
                    <a:pt x="1133" y="62"/>
                    <a:pt x="1136" y="61"/>
                  </a:cubicBezTo>
                  <a:cubicBezTo>
                    <a:pt x="1134" y="56"/>
                    <a:pt x="1134" y="56"/>
                    <a:pt x="1134" y="56"/>
                  </a:cubicBezTo>
                  <a:cubicBezTo>
                    <a:pt x="1132" y="57"/>
                    <a:pt x="1129" y="58"/>
                    <a:pt x="1124" y="58"/>
                  </a:cubicBezTo>
                  <a:cubicBezTo>
                    <a:pt x="1117" y="58"/>
                    <a:pt x="1110" y="54"/>
                    <a:pt x="1110" y="43"/>
                  </a:cubicBezTo>
                  <a:lnTo>
                    <a:pt x="1138" y="43"/>
                  </a:lnTo>
                  <a:close/>
                  <a:moveTo>
                    <a:pt x="1088" y="45"/>
                  </a:moveTo>
                  <a:cubicBezTo>
                    <a:pt x="1088" y="46"/>
                    <a:pt x="1087" y="48"/>
                    <a:pt x="1087" y="49"/>
                  </a:cubicBezTo>
                  <a:cubicBezTo>
                    <a:pt x="1086" y="54"/>
                    <a:pt x="1082" y="57"/>
                    <a:pt x="1077" y="57"/>
                  </a:cubicBezTo>
                  <a:cubicBezTo>
                    <a:pt x="1070" y="57"/>
                    <a:pt x="1066" y="50"/>
                    <a:pt x="1066" y="42"/>
                  </a:cubicBezTo>
                  <a:cubicBezTo>
                    <a:pt x="1066" y="32"/>
                    <a:pt x="1071" y="26"/>
                    <a:pt x="1077" y="26"/>
                  </a:cubicBezTo>
                  <a:cubicBezTo>
                    <a:pt x="1083" y="26"/>
                    <a:pt x="1086" y="30"/>
                    <a:pt x="1087" y="34"/>
                  </a:cubicBezTo>
                  <a:cubicBezTo>
                    <a:pt x="1088" y="35"/>
                    <a:pt x="1088" y="36"/>
                    <a:pt x="1088" y="37"/>
                  </a:cubicBezTo>
                  <a:lnTo>
                    <a:pt x="1088" y="45"/>
                  </a:lnTo>
                  <a:close/>
                  <a:moveTo>
                    <a:pt x="1095" y="32"/>
                  </a:moveTo>
                  <a:cubicBezTo>
                    <a:pt x="1095" y="27"/>
                    <a:pt x="1095" y="24"/>
                    <a:pt x="1095" y="21"/>
                  </a:cubicBezTo>
                  <a:cubicBezTo>
                    <a:pt x="1089" y="21"/>
                    <a:pt x="1089" y="21"/>
                    <a:pt x="1089" y="21"/>
                  </a:cubicBezTo>
                  <a:cubicBezTo>
                    <a:pt x="1089" y="27"/>
                    <a:pt x="1089" y="27"/>
                    <a:pt x="1089" y="27"/>
                  </a:cubicBezTo>
                  <a:cubicBezTo>
                    <a:pt x="1088" y="27"/>
                    <a:pt x="1088" y="27"/>
                    <a:pt x="1088" y="27"/>
                  </a:cubicBezTo>
                  <a:cubicBezTo>
                    <a:pt x="1087" y="24"/>
                    <a:pt x="1083" y="20"/>
                    <a:pt x="1076" y="20"/>
                  </a:cubicBezTo>
                  <a:cubicBezTo>
                    <a:pt x="1067" y="20"/>
                    <a:pt x="1059" y="28"/>
                    <a:pt x="1059" y="42"/>
                  </a:cubicBezTo>
                  <a:cubicBezTo>
                    <a:pt x="1059" y="54"/>
                    <a:pt x="1066" y="63"/>
                    <a:pt x="1075" y="63"/>
                  </a:cubicBezTo>
                  <a:cubicBezTo>
                    <a:pt x="1081" y="63"/>
                    <a:pt x="1085" y="60"/>
                    <a:pt x="1088" y="56"/>
                  </a:cubicBezTo>
                  <a:cubicBezTo>
                    <a:pt x="1088" y="56"/>
                    <a:pt x="1088" y="56"/>
                    <a:pt x="1088" y="56"/>
                  </a:cubicBezTo>
                  <a:cubicBezTo>
                    <a:pt x="1088" y="60"/>
                    <a:pt x="1088" y="60"/>
                    <a:pt x="1088" y="60"/>
                  </a:cubicBezTo>
                  <a:cubicBezTo>
                    <a:pt x="1088" y="71"/>
                    <a:pt x="1082" y="75"/>
                    <a:pt x="1075" y="75"/>
                  </a:cubicBezTo>
                  <a:cubicBezTo>
                    <a:pt x="1070" y="75"/>
                    <a:pt x="1066" y="73"/>
                    <a:pt x="1064" y="72"/>
                  </a:cubicBezTo>
                  <a:cubicBezTo>
                    <a:pt x="1062" y="77"/>
                    <a:pt x="1062" y="77"/>
                    <a:pt x="1062" y="77"/>
                  </a:cubicBezTo>
                  <a:cubicBezTo>
                    <a:pt x="1065" y="80"/>
                    <a:pt x="1070" y="81"/>
                    <a:pt x="1075" y="81"/>
                  </a:cubicBezTo>
                  <a:cubicBezTo>
                    <a:pt x="1080" y="81"/>
                    <a:pt x="1085" y="80"/>
                    <a:pt x="1089" y="76"/>
                  </a:cubicBezTo>
                  <a:cubicBezTo>
                    <a:pt x="1093" y="72"/>
                    <a:pt x="1095" y="66"/>
                    <a:pt x="1095" y="57"/>
                  </a:cubicBezTo>
                  <a:lnTo>
                    <a:pt x="1095" y="32"/>
                  </a:lnTo>
                  <a:close/>
                  <a:moveTo>
                    <a:pt x="1025" y="38"/>
                  </a:moveTo>
                  <a:cubicBezTo>
                    <a:pt x="1026" y="33"/>
                    <a:pt x="1029" y="26"/>
                    <a:pt x="1036" y="26"/>
                  </a:cubicBezTo>
                  <a:cubicBezTo>
                    <a:pt x="1044" y="26"/>
                    <a:pt x="1046" y="33"/>
                    <a:pt x="1046" y="38"/>
                  </a:cubicBezTo>
                  <a:lnTo>
                    <a:pt x="1025" y="38"/>
                  </a:lnTo>
                  <a:close/>
                  <a:moveTo>
                    <a:pt x="1052" y="43"/>
                  </a:moveTo>
                  <a:cubicBezTo>
                    <a:pt x="1053" y="42"/>
                    <a:pt x="1053" y="41"/>
                    <a:pt x="1053" y="40"/>
                  </a:cubicBezTo>
                  <a:cubicBezTo>
                    <a:pt x="1053" y="32"/>
                    <a:pt x="1049" y="20"/>
                    <a:pt x="1037" y="20"/>
                  </a:cubicBezTo>
                  <a:cubicBezTo>
                    <a:pt x="1025" y="20"/>
                    <a:pt x="1018" y="30"/>
                    <a:pt x="1018" y="43"/>
                  </a:cubicBezTo>
                  <a:cubicBezTo>
                    <a:pt x="1018" y="55"/>
                    <a:pt x="1026" y="64"/>
                    <a:pt x="1037" y="64"/>
                  </a:cubicBezTo>
                  <a:cubicBezTo>
                    <a:pt x="1044" y="64"/>
                    <a:pt x="1048" y="62"/>
                    <a:pt x="1051" y="61"/>
                  </a:cubicBezTo>
                  <a:cubicBezTo>
                    <a:pt x="1049" y="56"/>
                    <a:pt x="1049" y="56"/>
                    <a:pt x="1049" y="56"/>
                  </a:cubicBezTo>
                  <a:cubicBezTo>
                    <a:pt x="1047" y="57"/>
                    <a:pt x="1044" y="58"/>
                    <a:pt x="1038" y="58"/>
                  </a:cubicBezTo>
                  <a:cubicBezTo>
                    <a:pt x="1031" y="58"/>
                    <a:pt x="1025" y="54"/>
                    <a:pt x="1025" y="43"/>
                  </a:cubicBezTo>
                  <a:lnTo>
                    <a:pt x="1052" y="43"/>
                  </a:lnTo>
                  <a:close/>
                  <a:moveTo>
                    <a:pt x="975" y="63"/>
                  </a:moveTo>
                  <a:cubicBezTo>
                    <a:pt x="975" y="38"/>
                    <a:pt x="975" y="38"/>
                    <a:pt x="975" y="38"/>
                  </a:cubicBezTo>
                  <a:cubicBezTo>
                    <a:pt x="975" y="28"/>
                    <a:pt x="975" y="21"/>
                    <a:pt x="975" y="14"/>
                  </a:cubicBezTo>
                  <a:cubicBezTo>
                    <a:pt x="975" y="14"/>
                    <a:pt x="975" y="14"/>
                    <a:pt x="975" y="14"/>
                  </a:cubicBezTo>
                  <a:cubicBezTo>
                    <a:pt x="978" y="20"/>
                    <a:pt x="981" y="27"/>
                    <a:pt x="985" y="33"/>
                  </a:cubicBezTo>
                  <a:cubicBezTo>
                    <a:pt x="1002" y="63"/>
                    <a:pt x="1002" y="63"/>
                    <a:pt x="1002" y="63"/>
                  </a:cubicBezTo>
                  <a:cubicBezTo>
                    <a:pt x="1009" y="63"/>
                    <a:pt x="1009" y="63"/>
                    <a:pt x="1009" y="63"/>
                  </a:cubicBezTo>
                  <a:cubicBezTo>
                    <a:pt x="1009" y="5"/>
                    <a:pt x="1009" y="5"/>
                    <a:pt x="1009" y="5"/>
                  </a:cubicBezTo>
                  <a:cubicBezTo>
                    <a:pt x="1003" y="5"/>
                    <a:pt x="1003" y="5"/>
                    <a:pt x="1003" y="5"/>
                  </a:cubicBezTo>
                  <a:cubicBezTo>
                    <a:pt x="1003" y="29"/>
                    <a:pt x="1003" y="29"/>
                    <a:pt x="1003" y="29"/>
                  </a:cubicBezTo>
                  <a:cubicBezTo>
                    <a:pt x="1003" y="38"/>
                    <a:pt x="1003" y="45"/>
                    <a:pt x="1003" y="53"/>
                  </a:cubicBezTo>
                  <a:cubicBezTo>
                    <a:pt x="1003" y="53"/>
                    <a:pt x="1003" y="53"/>
                    <a:pt x="1003" y="53"/>
                  </a:cubicBezTo>
                  <a:cubicBezTo>
                    <a:pt x="1001" y="47"/>
                    <a:pt x="997" y="41"/>
                    <a:pt x="994" y="34"/>
                  </a:cubicBezTo>
                  <a:cubicBezTo>
                    <a:pt x="976" y="5"/>
                    <a:pt x="976" y="5"/>
                    <a:pt x="976" y="5"/>
                  </a:cubicBezTo>
                  <a:cubicBezTo>
                    <a:pt x="969" y="5"/>
                    <a:pt x="969" y="5"/>
                    <a:pt x="969" y="5"/>
                  </a:cubicBezTo>
                  <a:cubicBezTo>
                    <a:pt x="969" y="63"/>
                    <a:pt x="969" y="63"/>
                    <a:pt x="969" y="63"/>
                  </a:cubicBezTo>
                  <a:lnTo>
                    <a:pt x="975" y="63"/>
                  </a:lnTo>
                  <a:close/>
                  <a:moveTo>
                    <a:pt x="915" y="38"/>
                  </a:moveTo>
                  <a:cubicBezTo>
                    <a:pt x="916" y="33"/>
                    <a:pt x="919" y="26"/>
                    <a:pt x="926" y="26"/>
                  </a:cubicBezTo>
                  <a:cubicBezTo>
                    <a:pt x="934" y="26"/>
                    <a:pt x="936" y="33"/>
                    <a:pt x="936" y="38"/>
                  </a:cubicBezTo>
                  <a:lnTo>
                    <a:pt x="915" y="38"/>
                  </a:lnTo>
                  <a:close/>
                  <a:moveTo>
                    <a:pt x="942" y="43"/>
                  </a:moveTo>
                  <a:cubicBezTo>
                    <a:pt x="942" y="42"/>
                    <a:pt x="942" y="41"/>
                    <a:pt x="942" y="40"/>
                  </a:cubicBezTo>
                  <a:cubicBezTo>
                    <a:pt x="942" y="32"/>
                    <a:pt x="939" y="20"/>
                    <a:pt x="926" y="20"/>
                  </a:cubicBezTo>
                  <a:cubicBezTo>
                    <a:pt x="915" y="20"/>
                    <a:pt x="908" y="30"/>
                    <a:pt x="908" y="43"/>
                  </a:cubicBezTo>
                  <a:cubicBezTo>
                    <a:pt x="908" y="55"/>
                    <a:pt x="915" y="64"/>
                    <a:pt x="927" y="64"/>
                  </a:cubicBezTo>
                  <a:cubicBezTo>
                    <a:pt x="933" y="64"/>
                    <a:pt x="938" y="62"/>
                    <a:pt x="940" y="61"/>
                  </a:cubicBezTo>
                  <a:cubicBezTo>
                    <a:pt x="939" y="56"/>
                    <a:pt x="939" y="56"/>
                    <a:pt x="939" y="56"/>
                  </a:cubicBezTo>
                  <a:cubicBezTo>
                    <a:pt x="936" y="57"/>
                    <a:pt x="933" y="58"/>
                    <a:pt x="928" y="58"/>
                  </a:cubicBezTo>
                  <a:cubicBezTo>
                    <a:pt x="921" y="58"/>
                    <a:pt x="915" y="54"/>
                    <a:pt x="915" y="43"/>
                  </a:cubicBezTo>
                  <a:lnTo>
                    <a:pt x="942" y="43"/>
                  </a:lnTo>
                  <a:close/>
                  <a:moveTo>
                    <a:pt x="866" y="63"/>
                  </a:moveTo>
                  <a:cubicBezTo>
                    <a:pt x="873" y="63"/>
                    <a:pt x="873" y="63"/>
                    <a:pt x="873" y="63"/>
                  </a:cubicBezTo>
                  <a:cubicBezTo>
                    <a:pt x="873" y="38"/>
                    <a:pt x="873" y="38"/>
                    <a:pt x="873" y="38"/>
                  </a:cubicBezTo>
                  <a:cubicBezTo>
                    <a:pt x="873" y="36"/>
                    <a:pt x="873" y="35"/>
                    <a:pt x="874" y="34"/>
                  </a:cubicBezTo>
                  <a:cubicBezTo>
                    <a:pt x="875" y="30"/>
                    <a:pt x="879" y="26"/>
                    <a:pt x="883" y="26"/>
                  </a:cubicBezTo>
                  <a:cubicBezTo>
                    <a:pt x="890" y="26"/>
                    <a:pt x="892" y="32"/>
                    <a:pt x="892" y="39"/>
                  </a:cubicBezTo>
                  <a:cubicBezTo>
                    <a:pt x="892" y="63"/>
                    <a:pt x="892" y="63"/>
                    <a:pt x="892" y="63"/>
                  </a:cubicBezTo>
                  <a:cubicBezTo>
                    <a:pt x="899" y="63"/>
                    <a:pt x="899" y="63"/>
                    <a:pt x="899" y="63"/>
                  </a:cubicBezTo>
                  <a:cubicBezTo>
                    <a:pt x="899" y="38"/>
                    <a:pt x="899" y="38"/>
                    <a:pt x="899" y="38"/>
                  </a:cubicBezTo>
                  <a:cubicBezTo>
                    <a:pt x="899" y="24"/>
                    <a:pt x="891" y="20"/>
                    <a:pt x="886" y="20"/>
                  </a:cubicBezTo>
                  <a:cubicBezTo>
                    <a:pt x="883" y="20"/>
                    <a:pt x="881" y="21"/>
                    <a:pt x="879" y="22"/>
                  </a:cubicBezTo>
                  <a:cubicBezTo>
                    <a:pt x="876" y="23"/>
                    <a:pt x="875" y="25"/>
                    <a:pt x="874" y="28"/>
                  </a:cubicBezTo>
                  <a:cubicBezTo>
                    <a:pt x="873" y="28"/>
                    <a:pt x="873" y="28"/>
                    <a:pt x="873" y="28"/>
                  </a:cubicBezTo>
                  <a:cubicBezTo>
                    <a:pt x="873" y="1"/>
                    <a:pt x="873" y="1"/>
                    <a:pt x="873" y="1"/>
                  </a:cubicBezTo>
                  <a:cubicBezTo>
                    <a:pt x="866" y="1"/>
                    <a:pt x="866" y="1"/>
                    <a:pt x="866" y="1"/>
                  </a:cubicBezTo>
                  <a:lnTo>
                    <a:pt x="866" y="63"/>
                  </a:lnTo>
                  <a:close/>
                  <a:moveTo>
                    <a:pt x="841" y="13"/>
                  </a:moveTo>
                  <a:cubicBezTo>
                    <a:pt x="841" y="21"/>
                    <a:pt x="841" y="21"/>
                    <a:pt x="841" y="21"/>
                  </a:cubicBezTo>
                  <a:cubicBezTo>
                    <a:pt x="835" y="21"/>
                    <a:pt x="835" y="21"/>
                    <a:pt x="835" y="21"/>
                  </a:cubicBezTo>
                  <a:cubicBezTo>
                    <a:pt x="835" y="27"/>
                    <a:pt x="835" y="27"/>
                    <a:pt x="835" y="27"/>
                  </a:cubicBezTo>
                  <a:cubicBezTo>
                    <a:pt x="841" y="27"/>
                    <a:pt x="841" y="27"/>
                    <a:pt x="841" y="27"/>
                  </a:cubicBezTo>
                  <a:cubicBezTo>
                    <a:pt x="841" y="50"/>
                    <a:pt x="841" y="50"/>
                    <a:pt x="841" y="50"/>
                  </a:cubicBezTo>
                  <a:cubicBezTo>
                    <a:pt x="841" y="54"/>
                    <a:pt x="842" y="58"/>
                    <a:pt x="844" y="61"/>
                  </a:cubicBezTo>
                  <a:cubicBezTo>
                    <a:pt x="846" y="63"/>
                    <a:pt x="848" y="64"/>
                    <a:pt x="852" y="64"/>
                  </a:cubicBezTo>
                  <a:cubicBezTo>
                    <a:pt x="854" y="64"/>
                    <a:pt x="857" y="63"/>
                    <a:pt x="858" y="63"/>
                  </a:cubicBezTo>
                  <a:cubicBezTo>
                    <a:pt x="858" y="57"/>
                    <a:pt x="858" y="57"/>
                    <a:pt x="858" y="57"/>
                  </a:cubicBezTo>
                  <a:cubicBezTo>
                    <a:pt x="857" y="57"/>
                    <a:pt x="855" y="57"/>
                    <a:pt x="854" y="57"/>
                  </a:cubicBezTo>
                  <a:cubicBezTo>
                    <a:pt x="850" y="57"/>
                    <a:pt x="848" y="54"/>
                    <a:pt x="848" y="49"/>
                  </a:cubicBezTo>
                  <a:cubicBezTo>
                    <a:pt x="848" y="27"/>
                    <a:pt x="848" y="27"/>
                    <a:pt x="848" y="27"/>
                  </a:cubicBezTo>
                  <a:cubicBezTo>
                    <a:pt x="858" y="27"/>
                    <a:pt x="858" y="27"/>
                    <a:pt x="858" y="27"/>
                  </a:cubicBezTo>
                  <a:cubicBezTo>
                    <a:pt x="858" y="21"/>
                    <a:pt x="858" y="21"/>
                    <a:pt x="858" y="21"/>
                  </a:cubicBezTo>
                  <a:cubicBezTo>
                    <a:pt x="848" y="21"/>
                    <a:pt x="848" y="21"/>
                    <a:pt x="848" y="21"/>
                  </a:cubicBezTo>
                  <a:cubicBezTo>
                    <a:pt x="848" y="11"/>
                    <a:pt x="848" y="11"/>
                    <a:pt x="848" y="11"/>
                  </a:cubicBezTo>
                  <a:lnTo>
                    <a:pt x="841" y="13"/>
                  </a:lnTo>
                  <a:close/>
                  <a:moveTo>
                    <a:pt x="807" y="63"/>
                  </a:moveTo>
                  <a:cubicBezTo>
                    <a:pt x="807" y="27"/>
                    <a:pt x="807" y="27"/>
                    <a:pt x="807" y="27"/>
                  </a:cubicBezTo>
                  <a:cubicBezTo>
                    <a:pt x="816" y="27"/>
                    <a:pt x="816" y="27"/>
                    <a:pt x="816" y="27"/>
                  </a:cubicBezTo>
                  <a:cubicBezTo>
                    <a:pt x="816" y="21"/>
                    <a:pt x="816" y="21"/>
                    <a:pt x="816" y="21"/>
                  </a:cubicBezTo>
                  <a:cubicBezTo>
                    <a:pt x="807" y="21"/>
                    <a:pt x="807" y="21"/>
                    <a:pt x="807" y="21"/>
                  </a:cubicBezTo>
                  <a:cubicBezTo>
                    <a:pt x="807" y="19"/>
                    <a:pt x="807" y="19"/>
                    <a:pt x="807" y="19"/>
                  </a:cubicBezTo>
                  <a:cubicBezTo>
                    <a:pt x="807" y="12"/>
                    <a:pt x="808" y="7"/>
                    <a:pt x="814" y="7"/>
                  </a:cubicBezTo>
                  <a:cubicBezTo>
                    <a:pt x="817" y="7"/>
                    <a:pt x="818" y="7"/>
                    <a:pt x="819" y="8"/>
                  </a:cubicBezTo>
                  <a:cubicBezTo>
                    <a:pt x="820" y="2"/>
                    <a:pt x="820" y="2"/>
                    <a:pt x="820" y="2"/>
                  </a:cubicBezTo>
                  <a:cubicBezTo>
                    <a:pt x="819" y="1"/>
                    <a:pt x="816" y="0"/>
                    <a:pt x="814" y="0"/>
                  </a:cubicBezTo>
                  <a:cubicBezTo>
                    <a:pt x="811" y="0"/>
                    <a:pt x="807" y="2"/>
                    <a:pt x="804" y="4"/>
                  </a:cubicBezTo>
                  <a:cubicBezTo>
                    <a:pt x="801" y="8"/>
                    <a:pt x="800" y="13"/>
                    <a:pt x="800" y="19"/>
                  </a:cubicBezTo>
                  <a:cubicBezTo>
                    <a:pt x="800" y="21"/>
                    <a:pt x="800" y="21"/>
                    <a:pt x="800" y="21"/>
                  </a:cubicBezTo>
                  <a:cubicBezTo>
                    <a:pt x="795" y="21"/>
                    <a:pt x="795" y="21"/>
                    <a:pt x="795" y="21"/>
                  </a:cubicBezTo>
                  <a:cubicBezTo>
                    <a:pt x="795" y="27"/>
                    <a:pt x="795" y="27"/>
                    <a:pt x="795" y="27"/>
                  </a:cubicBezTo>
                  <a:cubicBezTo>
                    <a:pt x="800" y="27"/>
                    <a:pt x="800" y="27"/>
                    <a:pt x="800" y="27"/>
                  </a:cubicBezTo>
                  <a:cubicBezTo>
                    <a:pt x="800" y="63"/>
                    <a:pt x="800" y="63"/>
                    <a:pt x="800" y="63"/>
                  </a:cubicBezTo>
                  <a:lnTo>
                    <a:pt x="807" y="63"/>
                  </a:lnTo>
                  <a:close/>
                  <a:moveTo>
                    <a:pt x="771" y="26"/>
                  </a:moveTo>
                  <a:cubicBezTo>
                    <a:pt x="780" y="26"/>
                    <a:pt x="783" y="35"/>
                    <a:pt x="783" y="42"/>
                  </a:cubicBezTo>
                  <a:cubicBezTo>
                    <a:pt x="783" y="51"/>
                    <a:pt x="778" y="58"/>
                    <a:pt x="771" y="58"/>
                  </a:cubicBezTo>
                  <a:cubicBezTo>
                    <a:pt x="764" y="58"/>
                    <a:pt x="759" y="51"/>
                    <a:pt x="759" y="42"/>
                  </a:cubicBezTo>
                  <a:cubicBezTo>
                    <a:pt x="759" y="34"/>
                    <a:pt x="763" y="26"/>
                    <a:pt x="771" y="26"/>
                  </a:cubicBezTo>
                  <a:moveTo>
                    <a:pt x="772" y="20"/>
                  </a:moveTo>
                  <a:cubicBezTo>
                    <a:pt x="761" y="20"/>
                    <a:pt x="752" y="28"/>
                    <a:pt x="752" y="42"/>
                  </a:cubicBezTo>
                  <a:cubicBezTo>
                    <a:pt x="752" y="55"/>
                    <a:pt x="760" y="64"/>
                    <a:pt x="771" y="64"/>
                  </a:cubicBezTo>
                  <a:cubicBezTo>
                    <a:pt x="780" y="64"/>
                    <a:pt x="790" y="57"/>
                    <a:pt x="790" y="42"/>
                  </a:cubicBezTo>
                  <a:cubicBezTo>
                    <a:pt x="790" y="29"/>
                    <a:pt x="783" y="20"/>
                    <a:pt x="772" y="20"/>
                  </a:cubicBezTo>
                  <a:moveTo>
                    <a:pt x="695" y="21"/>
                  </a:moveTo>
                  <a:cubicBezTo>
                    <a:pt x="709" y="60"/>
                    <a:pt x="709" y="60"/>
                    <a:pt x="709" y="60"/>
                  </a:cubicBezTo>
                  <a:cubicBezTo>
                    <a:pt x="710" y="60"/>
                    <a:pt x="710" y="61"/>
                    <a:pt x="710" y="62"/>
                  </a:cubicBezTo>
                  <a:cubicBezTo>
                    <a:pt x="710" y="62"/>
                    <a:pt x="710" y="63"/>
                    <a:pt x="709" y="63"/>
                  </a:cubicBezTo>
                  <a:cubicBezTo>
                    <a:pt x="708" y="67"/>
                    <a:pt x="705" y="70"/>
                    <a:pt x="703" y="72"/>
                  </a:cubicBezTo>
                  <a:cubicBezTo>
                    <a:pt x="701" y="74"/>
                    <a:pt x="699" y="75"/>
                    <a:pt x="697" y="76"/>
                  </a:cubicBezTo>
                  <a:cubicBezTo>
                    <a:pt x="699" y="82"/>
                    <a:pt x="699" y="82"/>
                    <a:pt x="699" y="82"/>
                  </a:cubicBezTo>
                  <a:cubicBezTo>
                    <a:pt x="701" y="81"/>
                    <a:pt x="704" y="80"/>
                    <a:pt x="708" y="77"/>
                  </a:cubicBezTo>
                  <a:cubicBezTo>
                    <a:pt x="712" y="72"/>
                    <a:pt x="716" y="65"/>
                    <a:pt x="721" y="51"/>
                  </a:cubicBezTo>
                  <a:cubicBezTo>
                    <a:pt x="732" y="21"/>
                    <a:pt x="732" y="21"/>
                    <a:pt x="732" y="21"/>
                  </a:cubicBezTo>
                  <a:cubicBezTo>
                    <a:pt x="724" y="21"/>
                    <a:pt x="724" y="21"/>
                    <a:pt x="724" y="21"/>
                  </a:cubicBezTo>
                  <a:cubicBezTo>
                    <a:pt x="716" y="46"/>
                    <a:pt x="716" y="46"/>
                    <a:pt x="716" y="46"/>
                  </a:cubicBezTo>
                  <a:cubicBezTo>
                    <a:pt x="715" y="49"/>
                    <a:pt x="715" y="52"/>
                    <a:pt x="714" y="54"/>
                  </a:cubicBezTo>
                  <a:cubicBezTo>
                    <a:pt x="714" y="54"/>
                    <a:pt x="714" y="54"/>
                    <a:pt x="714" y="54"/>
                  </a:cubicBezTo>
                  <a:cubicBezTo>
                    <a:pt x="713" y="52"/>
                    <a:pt x="712" y="48"/>
                    <a:pt x="711" y="46"/>
                  </a:cubicBezTo>
                  <a:cubicBezTo>
                    <a:pt x="703" y="21"/>
                    <a:pt x="703" y="21"/>
                    <a:pt x="703" y="21"/>
                  </a:cubicBezTo>
                  <a:lnTo>
                    <a:pt x="695" y="21"/>
                  </a:lnTo>
                  <a:close/>
                  <a:moveTo>
                    <a:pt x="674" y="13"/>
                  </a:moveTo>
                  <a:cubicBezTo>
                    <a:pt x="674" y="21"/>
                    <a:pt x="674" y="21"/>
                    <a:pt x="674" y="21"/>
                  </a:cubicBezTo>
                  <a:cubicBezTo>
                    <a:pt x="668" y="21"/>
                    <a:pt x="668" y="21"/>
                    <a:pt x="668" y="21"/>
                  </a:cubicBezTo>
                  <a:cubicBezTo>
                    <a:pt x="668" y="27"/>
                    <a:pt x="668" y="27"/>
                    <a:pt x="668" y="27"/>
                  </a:cubicBezTo>
                  <a:cubicBezTo>
                    <a:pt x="674" y="27"/>
                    <a:pt x="674" y="27"/>
                    <a:pt x="674" y="27"/>
                  </a:cubicBezTo>
                  <a:cubicBezTo>
                    <a:pt x="674" y="50"/>
                    <a:pt x="674" y="50"/>
                    <a:pt x="674" y="50"/>
                  </a:cubicBezTo>
                  <a:cubicBezTo>
                    <a:pt x="674" y="54"/>
                    <a:pt x="675" y="58"/>
                    <a:pt x="677" y="61"/>
                  </a:cubicBezTo>
                  <a:cubicBezTo>
                    <a:pt x="679" y="63"/>
                    <a:pt x="681" y="64"/>
                    <a:pt x="685" y="64"/>
                  </a:cubicBezTo>
                  <a:cubicBezTo>
                    <a:pt x="688" y="64"/>
                    <a:pt x="690" y="63"/>
                    <a:pt x="691" y="63"/>
                  </a:cubicBezTo>
                  <a:cubicBezTo>
                    <a:pt x="691" y="57"/>
                    <a:pt x="691" y="57"/>
                    <a:pt x="691" y="57"/>
                  </a:cubicBezTo>
                  <a:cubicBezTo>
                    <a:pt x="690" y="57"/>
                    <a:pt x="689" y="57"/>
                    <a:pt x="687" y="57"/>
                  </a:cubicBezTo>
                  <a:cubicBezTo>
                    <a:pt x="683" y="57"/>
                    <a:pt x="681" y="54"/>
                    <a:pt x="681" y="49"/>
                  </a:cubicBezTo>
                  <a:cubicBezTo>
                    <a:pt x="681" y="27"/>
                    <a:pt x="681" y="27"/>
                    <a:pt x="681" y="27"/>
                  </a:cubicBezTo>
                  <a:cubicBezTo>
                    <a:pt x="691" y="27"/>
                    <a:pt x="691" y="27"/>
                    <a:pt x="691" y="27"/>
                  </a:cubicBezTo>
                  <a:cubicBezTo>
                    <a:pt x="691" y="21"/>
                    <a:pt x="691" y="21"/>
                    <a:pt x="691" y="21"/>
                  </a:cubicBezTo>
                  <a:cubicBezTo>
                    <a:pt x="681" y="21"/>
                    <a:pt x="681" y="21"/>
                    <a:pt x="681" y="21"/>
                  </a:cubicBezTo>
                  <a:cubicBezTo>
                    <a:pt x="681" y="11"/>
                    <a:pt x="681" y="11"/>
                    <a:pt x="681" y="11"/>
                  </a:cubicBezTo>
                  <a:lnTo>
                    <a:pt x="674" y="13"/>
                  </a:lnTo>
                  <a:close/>
                  <a:moveTo>
                    <a:pt x="658" y="4"/>
                  </a:moveTo>
                  <a:cubicBezTo>
                    <a:pt x="655" y="4"/>
                    <a:pt x="653" y="7"/>
                    <a:pt x="653" y="9"/>
                  </a:cubicBezTo>
                  <a:cubicBezTo>
                    <a:pt x="653" y="12"/>
                    <a:pt x="655" y="14"/>
                    <a:pt x="657" y="14"/>
                  </a:cubicBezTo>
                  <a:cubicBezTo>
                    <a:pt x="660" y="14"/>
                    <a:pt x="662" y="12"/>
                    <a:pt x="662" y="9"/>
                  </a:cubicBezTo>
                  <a:cubicBezTo>
                    <a:pt x="662" y="6"/>
                    <a:pt x="660" y="4"/>
                    <a:pt x="658" y="4"/>
                  </a:cubicBezTo>
                  <a:moveTo>
                    <a:pt x="661" y="21"/>
                  </a:moveTo>
                  <a:cubicBezTo>
                    <a:pt x="654" y="21"/>
                    <a:pt x="654" y="21"/>
                    <a:pt x="654" y="21"/>
                  </a:cubicBezTo>
                  <a:cubicBezTo>
                    <a:pt x="654" y="63"/>
                    <a:pt x="654" y="63"/>
                    <a:pt x="654" y="63"/>
                  </a:cubicBezTo>
                  <a:cubicBezTo>
                    <a:pt x="661" y="63"/>
                    <a:pt x="661" y="63"/>
                    <a:pt x="661" y="63"/>
                  </a:cubicBezTo>
                  <a:lnTo>
                    <a:pt x="661" y="21"/>
                  </a:lnTo>
                  <a:close/>
                  <a:moveTo>
                    <a:pt x="619" y="61"/>
                  </a:moveTo>
                  <a:cubicBezTo>
                    <a:pt x="622" y="63"/>
                    <a:pt x="626" y="64"/>
                    <a:pt x="630" y="64"/>
                  </a:cubicBezTo>
                  <a:cubicBezTo>
                    <a:pt x="640" y="64"/>
                    <a:pt x="645" y="59"/>
                    <a:pt x="645" y="51"/>
                  </a:cubicBezTo>
                  <a:cubicBezTo>
                    <a:pt x="645" y="45"/>
                    <a:pt x="641" y="41"/>
                    <a:pt x="635" y="39"/>
                  </a:cubicBezTo>
                  <a:cubicBezTo>
                    <a:pt x="630" y="36"/>
                    <a:pt x="627" y="35"/>
                    <a:pt x="627" y="31"/>
                  </a:cubicBezTo>
                  <a:cubicBezTo>
                    <a:pt x="627" y="28"/>
                    <a:pt x="630" y="26"/>
                    <a:pt x="634" y="26"/>
                  </a:cubicBezTo>
                  <a:cubicBezTo>
                    <a:pt x="637" y="26"/>
                    <a:pt x="640" y="27"/>
                    <a:pt x="642" y="28"/>
                  </a:cubicBezTo>
                  <a:cubicBezTo>
                    <a:pt x="643" y="23"/>
                    <a:pt x="643" y="23"/>
                    <a:pt x="643" y="23"/>
                  </a:cubicBezTo>
                  <a:cubicBezTo>
                    <a:pt x="641" y="21"/>
                    <a:pt x="638" y="20"/>
                    <a:pt x="634" y="20"/>
                  </a:cubicBezTo>
                  <a:cubicBezTo>
                    <a:pt x="626" y="20"/>
                    <a:pt x="621" y="26"/>
                    <a:pt x="621" y="32"/>
                  </a:cubicBezTo>
                  <a:cubicBezTo>
                    <a:pt x="621" y="37"/>
                    <a:pt x="624" y="41"/>
                    <a:pt x="631" y="44"/>
                  </a:cubicBezTo>
                  <a:cubicBezTo>
                    <a:pt x="636" y="46"/>
                    <a:pt x="638" y="48"/>
                    <a:pt x="638" y="52"/>
                  </a:cubicBezTo>
                  <a:cubicBezTo>
                    <a:pt x="638" y="55"/>
                    <a:pt x="636" y="58"/>
                    <a:pt x="631" y="58"/>
                  </a:cubicBezTo>
                  <a:cubicBezTo>
                    <a:pt x="627" y="58"/>
                    <a:pt x="623" y="56"/>
                    <a:pt x="621" y="55"/>
                  </a:cubicBezTo>
                  <a:lnTo>
                    <a:pt x="619" y="61"/>
                  </a:lnTo>
                  <a:close/>
                  <a:moveTo>
                    <a:pt x="596" y="63"/>
                  </a:moveTo>
                  <a:cubicBezTo>
                    <a:pt x="603" y="63"/>
                    <a:pt x="603" y="63"/>
                    <a:pt x="603" y="63"/>
                  </a:cubicBezTo>
                  <a:cubicBezTo>
                    <a:pt x="603" y="40"/>
                    <a:pt x="603" y="40"/>
                    <a:pt x="603" y="40"/>
                  </a:cubicBezTo>
                  <a:cubicBezTo>
                    <a:pt x="603" y="39"/>
                    <a:pt x="603" y="38"/>
                    <a:pt x="603" y="37"/>
                  </a:cubicBezTo>
                  <a:cubicBezTo>
                    <a:pt x="604" y="31"/>
                    <a:pt x="608" y="27"/>
                    <a:pt x="613" y="27"/>
                  </a:cubicBezTo>
                  <a:cubicBezTo>
                    <a:pt x="614" y="27"/>
                    <a:pt x="614" y="27"/>
                    <a:pt x="615" y="27"/>
                  </a:cubicBezTo>
                  <a:cubicBezTo>
                    <a:pt x="615" y="20"/>
                    <a:pt x="615" y="20"/>
                    <a:pt x="615" y="20"/>
                  </a:cubicBezTo>
                  <a:cubicBezTo>
                    <a:pt x="614" y="20"/>
                    <a:pt x="614" y="20"/>
                    <a:pt x="613" y="20"/>
                  </a:cubicBezTo>
                  <a:cubicBezTo>
                    <a:pt x="608" y="20"/>
                    <a:pt x="604" y="24"/>
                    <a:pt x="602" y="29"/>
                  </a:cubicBezTo>
                  <a:cubicBezTo>
                    <a:pt x="602" y="29"/>
                    <a:pt x="602" y="29"/>
                    <a:pt x="602" y="29"/>
                  </a:cubicBezTo>
                  <a:cubicBezTo>
                    <a:pt x="602" y="21"/>
                    <a:pt x="602" y="21"/>
                    <a:pt x="602" y="21"/>
                  </a:cubicBezTo>
                  <a:cubicBezTo>
                    <a:pt x="596" y="21"/>
                    <a:pt x="596" y="21"/>
                    <a:pt x="596" y="21"/>
                  </a:cubicBezTo>
                  <a:cubicBezTo>
                    <a:pt x="596" y="25"/>
                    <a:pt x="596" y="29"/>
                    <a:pt x="596" y="34"/>
                  </a:cubicBezTo>
                  <a:lnTo>
                    <a:pt x="596" y="63"/>
                  </a:lnTo>
                  <a:close/>
                  <a:moveTo>
                    <a:pt x="560" y="38"/>
                  </a:moveTo>
                  <a:cubicBezTo>
                    <a:pt x="560" y="33"/>
                    <a:pt x="563" y="26"/>
                    <a:pt x="570" y="26"/>
                  </a:cubicBezTo>
                  <a:cubicBezTo>
                    <a:pt x="578" y="26"/>
                    <a:pt x="580" y="33"/>
                    <a:pt x="580" y="38"/>
                  </a:cubicBezTo>
                  <a:lnTo>
                    <a:pt x="560" y="38"/>
                  </a:lnTo>
                  <a:close/>
                  <a:moveTo>
                    <a:pt x="587" y="43"/>
                  </a:moveTo>
                  <a:cubicBezTo>
                    <a:pt x="587" y="42"/>
                    <a:pt x="587" y="41"/>
                    <a:pt x="587" y="40"/>
                  </a:cubicBezTo>
                  <a:cubicBezTo>
                    <a:pt x="587" y="32"/>
                    <a:pt x="584" y="20"/>
                    <a:pt x="571" y="20"/>
                  </a:cubicBezTo>
                  <a:cubicBezTo>
                    <a:pt x="560" y="20"/>
                    <a:pt x="553" y="30"/>
                    <a:pt x="553" y="43"/>
                  </a:cubicBezTo>
                  <a:cubicBezTo>
                    <a:pt x="553" y="55"/>
                    <a:pt x="560" y="64"/>
                    <a:pt x="572" y="64"/>
                  </a:cubicBezTo>
                  <a:cubicBezTo>
                    <a:pt x="578" y="64"/>
                    <a:pt x="582" y="62"/>
                    <a:pt x="585" y="61"/>
                  </a:cubicBezTo>
                  <a:cubicBezTo>
                    <a:pt x="584" y="56"/>
                    <a:pt x="584" y="56"/>
                    <a:pt x="584" y="56"/>
                  </a:cubicBezTo>
                  <a:cubicBezTo>
                    <a:pt x="581" y="57"/>
                    <a:pt x="578" y="58"/>
                    <a:pt x="573" y="58"/>
                  </a:cubicBezTo>
                  <a:cubicBezTo>
                    <a:pt x="566" y="58"/>
                    <a:pt x="560" y="54"/>
                    <a:pt x="560" y="43"/>
                  </a:cubicBezTo>
                  <a:lnTo>
                    <a:pt x="587" y="43"/>
                  </a:lnTo>
                  <a:close/>
                  <a:moveTo>
                    <a:pt x="513" y="21"/>
                  </a:moveTo>
                  <a:cubicBezTo>
                    <a:pt x="528" y="63"/>
                    <a:pt x="528" y="63"/>
                    <a:pt x="528" y="63"/>
                  </a:cubicBezTo>
                  <a:cubicBezTo>
                    <a:pt x="534" y="63"/>
                    <a:pt x="534" y="63"/>
                    <a:pt x="534" y="63"/>
                  </a:cubicBezTo>
                  <a:cubicBezTo>
                    <a:pt x="550" y="21"/>
                    <a:pt x="550" y="21"/>
                    <a:pt x="550" y="21"/>
                  </a:cubicBezTo>
                  <a:cubicBezTo>
                    <a:pt x="542" y="21"/>
                    <a:pt x="542" y="21"/>
                    <a:pt x="542" y="21"/>
                  </a:cubicBezTo>
                  <a:cubicBezTo>
                    <a:pt x="535" y="44"/>
                    <a:pt x="535" y="44"/>
                    <a:pt x="535" y="44"/>
                  </a:cubicBezTo>
                  <a:cubicBezTo>
                    <a:pt x="533" y="48"/>
                    <a:pt x="532" y="52"/>
                    <a:pt x="531" y="55"/>
                  </a:cubicBezTo>
                  <a:cubicBezTo>
                    <a:pt x="531" y="55"/>
                    <a:pt x="531" y="55"/>
                    <a:pt x="531" y="55"/>
                  </a:cubicBezTo>
                  <a:cubicBezTo>
                    <a:pt x="530" y="52"/>
                    <a:pt x="529" y="48"/>
                    <a:pt x="528" y="44"/>
                  </a:cubicBezTo>
                  <a:cubicBezTo>
                    <a:pt x="520" y="21"/>
                    <a:pt x="520" y="21"/>
                    <a:pt x="520" y="21"/>
                  </a:cubicBezTo>
                  <a:lnTo>
                    <a:pt x="513" y="21"/>
                  </a:lnTo>
                  <a:close/>
                  <a:moveTo>
                    <a:pt x="502" y="4"/>
                  </a:moveTo>
                  <a:cubicBezTo>
                    <a:pt x="500" y="4"/>
                    <a:pt x="498" y="7"/>
                    <a:pt x="498" y="9"/>
                  </a:cubicBezTo>
                  <a:cubicBezTo>
                    <a:pt x="498" y="12"/>
                    <a:pt x="500" y="14"/>
                    <a:pt x="502" y="14"/>
                  </a:cubicBezTo>
                  <a:cubicBezTo>
                    <a:pt x="505" y="14"/>
                    <a:pt x="507" y="12"/>
                    <a:pt x="507" y="9"/>
                  </a:cubicBezTo>
                  <a:cubicBezTo>
                    <a:pt x="507" y="6"/>
                    <a:pt x="505" y="4"/>
                    <a:pt x="502" y="4"/>
                  </a:cubicBezTo>
                  <a:moveTo>
                    <a:pt x="506" y="21"/>
                  </a:moveTo>
                  <a:cubicBezTo>
                    <a:pt x="499" y="21"/>
                    <a:pt x="499" y="21"/>
                    <a:pt x="499" y="21"/>
                  </a:cubicBezTo>
                  <a:cubicBezTo>
                    <a:pt x="499" y="63"/>
                    <a:pt x="499" y="63"/>
                    <a:pt x="499" y="63"/>
                  </a:cubicBezTo>
                  <a:cubicBezTo>
                    <a:pt x="506" y="63"/>
                    <a:pt x="506" y="63"/>
                    <a:pt x="506" y="63"/>
                  </a:cubicBezTo>
                  <a:lnTo>
                    <a:pt x="506" y="21"/>
                  </a:lnTo>
                  <a:close/>
                  <a:moveTo>
                    <a:pt x="454" y="63"/>
                  </a:moveTo>
                  <a:cubicBezTo>
                    <a:pt x="461" y="63"/>
                    <a:pt x="461" y="63"/>
                    <a:pt x="461" y="63"/>
                  </a:cubicBezTo>
                  <a:cubicBezTo>
                    <a:pt x="461" y="38"/>
                    <a:pt x="461" y="38"/>
                    <a:pt x="461" y="38"/>
                  </a:cubicBezTo>
                  <a:cubicBezTo>
                    <a:pt x="461" y="36"/>
                    <a:pt x="462" y="35"/>
                    <a:pt x="462" y="34"/>
                  </a:cubicBezTo>
                  <a:cubicBezTo>
                    <a:pt x="463" y="30"/>
                    <a:pt x="467" y="26"/>
                    <a:pt x="471" y="26"/>
                  </a:cubicBezTo>
                  <a:cubicBezTo>
                    <a:pt x="478" y="26"/>
                    <a:pt x="480" y="32"/>
                    <a:pt x="480" y="39"/>
                  </a:cubicBezTo>
                  <a:cubicBezTo>
                    <a:pt x="480" y="63"/>
                    <a:pt x="480" y="63"/>
                    <a:pt x="480" y="63"/>
                  </a:cubicBezTo>
                  <a:cubicBezTo>
                    <a:pt x="487" y="63"/>
                    <a:pt x="487" y="63"/>
                    <a:pt x="487" y="63"/>
                  </a:cubicBezTo>
                  <a:cubicBezTo>
                    <a:pt x="487" y="38"/>
                    <a:pt x="487" y="38"/>
                    <a:pt x="487" y="38"/>
                  </a:cubicBezTo>
                  <a:cubicBezTo>
                    <a:pt x="487" y="24"/>
                    <a:pt x="479" y="20"/>
                    <a:pt x="474" y="20"/>
                  </a:cubicBezTo>
                  <a:cubicBezTo>
                    <a:pt x="467" y="20"/>
                    <a:pt x="463" y="24"/>
                    <a:pt x="461" y="28"/>
                  </a:cubicBezTo>
                  <a:cubicBezTo>
                    <a:pt x="461" y="28"/>
                    <a:pt x="461" y="28"/>
                    <a:pt x="461" y="28"/>
                  </a:cubicBezTo>
                  <a:cubicBezTo>
                    <a:pt x="460" y="21"/>
                    <a:pt x="460" y="21"/>
                    <a:pt x="460" y="21"/>
                  </a:cubicBezTo>
                  <a:cubicBezTo>
                    <a:pt x="454" y="21"/>
                    <a:pt x="454" y="21"/>
                    <a:pt x="454" y="21"/>
                  </a:cubicBezTo>
                  <a:cubicBezTo>
                    <a:pt x="454" y="24"/>
                    <a:pt x="454" y="28"/>
                    <a:pt x="454" y="32"/>
                  </a:cubicBezTo>
                  <a:lnTo>
                    <a:pt x="454" y="63"/>
                  </a:lnTo>
                  <a:close/>
                  <a:moveTo>
                    <a:pt x="402" y="5"/>
                  </a:moveTo>
                  <a:cubicBezTo>
                    <a:pt x="402" y="39"/>
                    <a:pt x="402" y="39"/>
                    <a:pt x="402" y="39"/>
                  </a:cubicBezTo>
                  <a:cubicBezTo>
                    <a:pt x="402" y="57"/>
                    <a:pt x="411" y="64"/>
                    <a:pt x="422" y="64"/>
                  </a:cubicBezTo>
                  <a:cubicBezTo>
                    <a:pt x="434" y="64"/>
                    <a:pt x="442" y="56"/>
                    <a:pt x="442" y="39"/>
                  </a:cubicBezTo>
                  <a:cubicBezTo>
                    <a:pt x="442" y="5"/>
                    <a:pt x="442" y="5"/>
                    <a:pt x="442" y="5"/>
                  </a:cubicBezTo>
                  <a:cubicBezTo>
                    <a:pt x="435" y="5"/>
                    <a:pt x="435" y="5"/>
                    <a:pt x="435" y="5"/>
                  </a:cubicBezTo>
                  <a:cubicBezTo>
                    <a:pt x="435" y="39"/>
                    <a:pt x="435" y="39"/>
                    <a:pt x="435" y="39"/>
                  </a:cubicBezTo>
                  <a:cubicBezTo>
                    <a:pt x="435" y="52"/>
                    <a:pt x="430" y="58"/>
                    <a:pt x="422" y="58"/>
                  </a:cubicBezTo>
                  <a:cubicBezTo>
                    <a:pt x="415" y="58"/>
                    <a:pt x="409" y="52"/>
                    <a:pt x="409" y="39"/>
                  </a:cubicBezTo>
                  <a:cubicBezTo>
                    <a:pt x="409" y="5"/>
                    <a:pt x="409" y="5"/>
                    <a:pt x="409" y="5"/>
                  </a:cubicBezTo>
                  <a:lnTo>
                    <a:pt x="402" y="5"/>
                  </a:lnTo>
                  <a:close/>
                  <a:moveTo>
                    <a:pt x="341" y="63"/>
                  </a:moveTo>
                  <a:cubicBezTo>
                    <a:pt x="348" y="63"/>
                    <a:pt x="348" y="63"/>
                    <a:pt x="348" y="63"/>
                  </a:cubicBezTo>
                  <a:cubicBezTo>
                    <a:pt x="348" y="38"/>
                    <a:pt x="348" y="38"/>
                    <a:pt x="348" y="38"/>
                  </a:cubicBezTo>
                  <a:cubicBezTo>
                    <a:pt x="348" y="36"/>
                    <a:pt x="348" y="35"/>
                    <a:pt x="348" y="34"/>
                  </a:cubicBezTo>
                  <a:cubicBezTo>
                    <a:pt x="349" y="30"/>
                    <a:pt x="353" y="26"/>
                    <a:pt x="358" y="26"/>
                  </a:cubicBezTo>
                  <a:cubicBezTo>
                    <a:pt x="364" y="26"/>
                    <a:pt x="367" y="32"/>
                    <a:pt x="367" y="39"/>
                  </a:cubicBezTo>
                  <a:cubicBezTo>
                    <a:pt x="367" y="63"/>
                    <a:pt x="367" y="63"/>
                    <a:pt x="367" y="63"/>
                  </a:cubicBezTo>
                  <a:cubicBezTo>
                    <a:pt x="374" y="63"/>
                    <a:pt x="374" y="63"/>
                    <a:pt x="374" y="63"/>
                  </a:cubicBezTo>
                  <a:cubicBezTo>
                    <a:pt x="374" y="38"/>
                    <a:pt x="374" y="38"/>
                    <a:pt x="374" y="38"/>
                  </a:cubicBezTo>
                  <a:cubicBezTo>
                    <a:pt x="374" y="24"/>
                    <a:pt x="365" y="20"/>
                    <a:pt x="360" y="20"/>
                  </a:cubicBezTo>
                  <a:cubicBezTo>
                    <a:pt x="354" y="20"/>
                    <a:pt x="349" y="24"/>
                    <a:pt x="347" y="28"/>
                  </a:cubicBezTo>
                  <a:cubicBezTo>
                    <a:pt x="347" y="28"/>
                    <a:pt x="347" y="28"/>
                    <a:pt x="347" y="28"/>
                  </a:cubicBezTo>
                  <a:cubicBezTo>
                    <a:pt x="347" y="21"/>
                    <a:pt x="347" y="21"/>
                    <a:pt x="347" y="21"/>
                  </a:cubicBezTo>
                  <a:cubicBezTo>
                    <a:pt x="340" y="21"/>
                    <a:pt x="340" y="21"/>
                    <a:pt x="340" y="21"/>
                  </a:cubicBezTo>
                  <a:cubicBezTo>
                    <a:pt x="341" y="24"/>
                    <a:pt x="341" y="28"/>
                    <a:pt x="341" y="32"/>
                  </a:cubicBezTo>
                  <a:lnTo>
                    <a:pt x="341" y="63"/>
                  </a:lnTo>
                  <a:close/>
                  <a:moveTo>
                    <a:pt x="313" y="26"/>
                  </a:moveTo>
                  <a:cubicBezTo>
                    <a:pt x="321" y="26"/>
                    <a:pt x="324" y="35"/>
                    <a:pt x="324" y="42"/>
                  </a:cubicBezTo>
                  <a:cubicBezTo>
                    <a:pt x="324" y="51"/>
                    <a:pt x="319" y="58"/>
                    <a:pt x="313" y="58"/>
                  </a:cubicBezTo>
                  <a:cubicBezTo>
                    <a:pt x="306" y="58"/>
                    <a:pt x="301" y="51"/>
                    <a:pt x="301" y="42"/>
                  </a:cubicBezTo>
                  <a:cubicBezTo>
                    <a:pt x="301" y="34"/>
                    <a:pt x="304" y="26"/>
                    <a:pt x="313" y="26"/>
                  </a:cubicBezTo>
                  <a:moveTo>
                    <a:pt x="313" y="20"/>
                  </a:moveTo>
                  <a:cubicBezTo>
                    <a:pt x="302" y="20"/>
                    <a:pt x="294" y="28"/>
                    <a:pt x="294" y="42"/>
                  </a:cubicBezTo>
                  <a:cubicBezTo>
                    <a:pt x="294" y="55"/>
                    <a:pt x="302" y="64"/>
                    <a:pt x="312" y="64"/>
                  </a:cubicBezTo>
                  <a:cubicBezTo>
                    <a:pt x="322" y="64"/>
                    <a:pt x="332" y="57"/>
                    <a:pt x="332" y="42"/>
                  </a:cubicBezTo>
                  <a:cubicBezTo>
                    <a:pt x="332" y="29"/>
                    <a:pt x="324" y="20"/>
                    <a:pt x="313" y="20"/>
                  </a:cubicBezTo>
                  <a:moveTo>
                    <a:pt x="281" y="4"/>
                  </a:moveTo>
                  <a:cubicBezTo>
                    <a:pt x="279" y="4"/>
                    <a:pt x="277" y="7"/>
                    <a:pt x="277" y="9"/>
                  </a:cubicBezTo>
                  <a:cubicBezTo>
                    <a:pt x="277" y="12"/>
                    <a:pt x="278" y="14"/>
                    <a:pt x="281" y="14"/>
                  </a:cubicBezTo>
                  <a:cubicBezTo>
                    <a:pt x="284" y="14"/>
                    <a:pt x="286" y="12"/>
                    <a:pt x="286" y="9"/>
                  </a:cubicBezTo>
                  <a:cubicBezTo>
                    <a:pt x="286" y="6"/>
                    <a:pt x="284" y="4"/>
                    <a:pt x="281" y="4"/>
                  </a:cubicBezTo>
                  <a:moveTo>
                    <a:pt x="285" y="21"/>
                  </a:moveTo>
                  <a:cubicBezTo>
                    <a:pt x="278" y="21"/>
                    <a:pt x="278" y="21"/>
                    <a:pt x="278" y="21"/>
                  </a:cubicBezTo>
                  <a:cubicBezTo>
                    <a:pt x="278" y="63"/>
                    <a:pt x="278" y="63"/>
                    <a:pt x="278" y="63"/>
                  </a:cubicBezTo>
                  <a:cubicBezTo>
                    <a:pt x="285" y="63"/>
                    <a:pt x="285" y="63"/>
                    <a:pt x="285" y="63"/>
                  </a:cubicBezTo>
                  <a:lnTo>
                    <a:pt x="285" y="21"/>
                  </a:lnTo>
                  <a:close/>
                  <a:moveTo>
                    <a:pt x="251" y="63"/>
                  </a:moveTo>
                  <a:cubicBezTo>
                    <a:pt x="258" y="63"/>
                    <a:pt x="258" y="63"/>
                    <a:pt x="258" y="63"/>
                  </a:cubicBezTo>
                  <a:cubicBezTo>
                    <a:pt x="258" y="40"/>
                    <a:pt x="258" y="40"/>
                    <a:pt x="258" y="40"/>
                  </a:cubicBezTo>
                  <a:cubicBezTo>
                    <a:pt x="258" y="39"/>
                    <a:pt x="258" y="38"/>
                    <a:pt x="258" y="37"/>
                  </a:cubicBezTo>
                  <a:cubicBezTo>
                    <a:pt x="259" y="31"/>
                    <a:pt x="263" y="27"/>
                    <a:pt x="268" y="27"/>
                  </a:cubicBezTo>
                  <a:cubicBezTo>
                    <a:pt x="269" y="27"/>
                    <a:pt x="270" y="27"/>
                    <a:pt x="270" y="27"/>
                  </a:cubicBezTo>
                  <a:cubicBezTo>
                    <a:pt x="270" y="20"/>
                    <a:pt x="270" y="20"/>
                    <a:pt x="270" y="20"/>
                  </a:cubicBezTo>
                  <a:cubicBezTo>
                    <a:pt x="270" y="20"/>
                    <a:pt x="269" y="20"/>
                    <a:pt x="268" y="20"/>
                  </a:cubicBezTo>
                  <a:cubicBezTo>
                    <a:pt x="264" y="20"/>
                    <a:pt x="259" y="24"/>
                    <a:pt x="257" y="29"/>
                  </a:cubicBezTo>
                  <a:cubicBezTo>
                    <a:pt x="257" y="29"/>
                    <a:pt x="257" y="29"/>
                    <a:pt x="257" y="29"/>
                  </a:cubicBezTo>
                  <a:cubicBezTo>
                    <a:pt x="257" y="21"/>
                    <a:pt x="257" y="21"/>
                    <a:pt x="257" y="21"/>
                  </a:cubicBezTo>
                  <a:cubicBezTo>
                    <a:pt x="251" y="21"/>
                    <a:pt x="251" y="21"/>
                    <a:pt x="251" y="21"/>
                  </a:cubicBezTo>
                  <a:cubicBezTo>
                    <a:pt x="251" y="25"/>
                    <a:pt x="251" y="29"/>
                    <a:pt x="251" y="34"/>
                  </a:cubicBezTo>
                  <a:lnTo>
                    <a:pt x="251" y="63"/>
                  </a:lnTo>
                  <a:close/>
                  <a:moveTo>
                    <a:pt x="239" y="21"/>
                  </a:moveTo>
                  <a:cubicBezTo>
                    <a:pt x="232" y="21"/>
                    <a:pt x="232" y="21"/>
                    <a:pt x="232" y="21"/>
                  </a:cubicBezTo>
                  <a:cubicBezTo>
                    <a:pt x="232" y="47"/>
                    <a:pt x="232" y="47"/>
                    <a:pt x="232" y="47"/>
                  </a:cubicBezTo>
                  <a:cubicBezTo>
                    <a:pt x="232" y="48"/>
                    <a:pt x="232" y="49"/>
                    <a:pt x="232" y="50"/>
                  </a:cubicBezTo>
                  <a:cubicBezTo>
                    <a:pt x="230" y="54"/>
                    <a:pt x="227" y="57"/>
                    <a:pt x="222" y="57"/>
                  </a:cubicBezTo>
                  <a:cubicBezTo>
                    <a:pt x="216" y="57"/>
                    <a:pt x="214" y="52"/>
                    <a:pt x="214" y="44"/>
                  </a:cubicBezTo>
                  <a:cubicBezTo>
                    <a:pt x="214" y="21"/>
                    <a:pt x="214" y="21"/>
                    <a:pt x="214" y="21"/>
                  </a:cubicBezTo>
                  <a:cubicBezTo>
                    <a:pt x="206" y="21"/>
                    <a:pt x="206" y="21"/>
                    <a:pt x="206" y="21"/>
                  </a:cubicBezTo>
                  <a:cubicBezTo>
                    <a:pt x="206" y="45"/>
                    <a:pt x="206" y="45"/>
                    <a:pt x="206" y="45"/>
                  </a:cubicBezTo>
                  <a:cubicBezTo>
                    <a:pt x="206" y="60"/>
                    <a:pt x="214" y="64"/>
                    <a:pt x="220" y="64"/>
                  </a:cubicBezTo>
                  <a:cubicBezTo>
                    <a:pt x="227" y="64"/>
                    <a:pt x="231" y="59"/>
                    <a:pt x="233" y="56"/>
                  </a:cubicBezTo>
                  <a:cubicBezTo>
                    <a:pt x="233" y="56"/>
                    <a:pt x="233" y="56"/>
                    <a:pt x="233" y="56"/>
                  </a:cubicBezTo>
                  <a:cubicBezTo>
                    <a:pt x="233" y="63"/>
                    <a:pt x="233" y="63"/>
                    <a:pt x="233" y="63"/>
                  </a:cubicBezTo>
                  <a:cubicBezTo>
                    <a:pt x="240" y="63"/>
                    <a:pt x="240" y="63"/>
                    <a:pt x="240" y="63"/>
                  </a:cubicBezTo>
                  <a:cubicBezTo>
                    <a:pt x="239" y="60"/>
                    <a:pt x="239" y="56"/>
                    <a:pt x="239" y="51"/>
                  </a:cubicBezTo>
                  <a:lnTo>
                    <a:pt x="239" y="21"/>
                  </a:lnTo>
                  <a:close/>
                  <a:moveTo>
                    <a:pt x="196" y="32"/>
                  </a:moveTo>
                  <a:cubicBezTo>
                    <a:pt x="178" y="32"/>
                    <a:pt x="178" y="32"/>
                    <a:pt x="178" y="32"/>
                  </a:cubicBezTo>
                  <a:cubicBezTo>
                    <a:pt x="178" y="38"/>
                    <a:pt x="178" y="38"/>
                    <a:pt x="178" y="38"/>
                  </a:cubicBezTo>
                  <a:cubicBezTo>
                    <a:pt x="189" y="38"/>
                    <a:pt x="189" y="38"/>
                    <a:pt x="189" y="38"/>
                  </a:cubicBezTo>
                  <a:cubicBezTo>
                    <a:pt x="189" y="56"/>
                    <a:pt x="189" y="56"/>
                    <a:pt x="189" y="56"/>
                  </a:cubicBezTo>
                  <a:cubicBezTo>
                    <a:pt x="188" y="56"/>
                    <a:pt x="185" y="57"/>
                    <a:pt x="180" y="57"/>
                  </a:cubicBezTo>
                  <a:cubicBezTo>
                    <a:pt x="167" y="57"/>
                    <a:pt x="159" y="48"/>
                    <a:pt x="159" y="34"/>
                  </a:cubicBezTo>
                  <a:cubicBezTo>
                    <a:pt x="159" y="19"/>
                    <a:pt x="168" y="10"/>
                    <a:pt x="181" y="10"/>
                  </a:cubicBezTo>
                  <a:cubicBezTo>
                    <a:pt x="186" y="10"/>
                    <a:pt x="190" y="11"/>
                    <a:pt x="193" y="13"/>
                  </a:cubicBezTo>
                  <a:cubicBezTo>
                    <a:pt x="195" y="7"/>
                    <a:pt x="195" y="7"/>
                    <a:pt x="195" y="7"/>
                  </a:cubicBezTo>
                  <a:cubicBezTo>
                    <a:pt x="192" y="5"/>
                    <a:pt x="187" y="4"/>
                    <a:pt x="181" y="4"/>
                  </a:cubicBezTo>
                  <a:cubicBezTo>
                    <a:pt x="163" y="4"/>
                    <a:pt x="152" y="17"/>
                    <a:pt x="152" y="34"/>
                  </a:cubicBezTo>
                  <a:cubicBezTo>
                    <a:pt x="152" y="43"/>
                    <a:pt x="155" y="51"/>
                    <a:pt x="159" y="56"/>
                  </a:cubicBezTo>
                  <a:cubicBezTo>
                    <a:pt x="165" y="61"/>
                    <a:pt x="171" y="63"/>
                    <a:pt x="180" y="63"/>
                  </a:cubicBezTo>
                  <a:cubicBezTo>
                    <a:pt x="187" y="63"/>
                    <a:pt x="193" y="62"/>
                    <a:pt x="196" y="60"/>
                  </a:cubicBezTo>
                  <a:lnTo>
                    <a:pt x="196" y="32"/>
                  </a:lnTo>
                  <a:close/>
                  <a:moveTo>
                    <a:pt x="126" y="42"/>
                  </a:moveTo>
                  <a:cubicBezTo>
                    <a:pt x="145" y="42"/>
                    <a:pt x="145" y="42"/>
                    <a:pt x="145" y="42"/>
                  </a:cubicBezTo>
                  <a:cubicBezTo>
                    <a:pt x="145" y="37"/>
                    <a:pt x="145" y="37"/>
                    <a:pt x="145" y="37"/>
                  </a:cubicBezTo>
                  <a:cubicBezTo>
                    <a:pt x="126" y="37"/>
                    <a:pt x="126" y="37"/>
                    <a:pt x="126" y="37"/>
                  </a:cubicBezTo>
                  <a:lnTo>
                    <a:pt x="126" y="42"/>
                  </a:lnTo>
                  <a:close/>
                  <a:moveTo>
                    <a:pt x="84" y="63"/>
                  </a:moveTo>
                  <a:cubicBezTo>
                    <a:pt x="91" y="63"/>
                    <a:pt x="91" y="63"/>
                    <a:pt x="91" y="63"/>
                  </a:cubicBezTo>
                  <a:cubicBezTo>
                    <a:pt x="91" y="38"/>
                    <a:pt x="91" y="38"/>
                    <a:pt x="91" y="38"/>
                  </a:cubicBezTo>
                  <a:cubicBezTo>
                    <a:pt x="91" y="36"/>
                    <a:pt x="92" y="35"/>
                    <a:pt x="92" y="34"/>
                  </a:cubicBezTo>
                  <a:cubicBezTo>
                    <a:pt x="93" y="30"/>
                    <a:pt x="97" y="26"/>
                    <a:pt x="101" y="26"/>
                  </a:cubicBezTo>
                  <a:cubicBezTo>
                    <a:pt x="108" y="26"/>
                    <a:pt x="110" y="32"/>
                    <a:pt x="110" y="39"/>
                  </a:cubicBezTo>
                  <a:cubicBezTo>
                    <a:pt x="110" y="63"/>
                    <a:pt x="110" y="63"/>
                    <a:pt x="110" y="63"/>
                  </a:cubicBezTo>
                  <a:cubicBezTo>
                    <a:pt x="117" y="63"/>
                    <a:pt x="117" y="63"/>
                    <a:pt x="117" y="63"/>
                  </a:cubicBezTo>
                  <a:cubicBezTo>
                    <a:pt x="117" y="38"/>
                    <a:pt x="117" y="38"/>
                    <a:pt x="117" y="38"/>
                  </a:cubicBezTo>
                  <a:cubicBezTo>
                    <a:pt x="117" y="24"/>
                    <a:pt x="109" y="20"/>
                    <a:pt x="104" y="20"/>
                  </a:cubicBezTo>
                  <a:cubicBezTo>
                    <a:pt x="97" y="20"/>
                    <a:pt x="93" y="24"/>
                    <a:pt x="91" y="28"/>
                  </a:cubicBezTo>
                  <a:cubicBezTo>
                    <a:pt x="91" y="28"/>
                    <a:pt x="91" y="28"/>
                    <a:pt x="91" y="28"/>
                  </a:cubicBezTo>
                  <a:cubicBezTo>
                    <a:pt x="90" y="21"/>
                    <a:pt x="90" y="21"/>
                    <a:pt x="90" y="21"/>
                  </a:cubicBezTo>
                  <a:cubicBezTo>
                    <a:pt x="84" y="21"/>
                    <a:pt x="84" y="21"/>
                    <a:pt x="84" y="21"/>
                  </a:cubicBezTo>
                  <a:cubicBezTo>
                    <a:pt x="84" y="24"/>
                    <a:pt x="84" y="28"/>
                    <a:pt x="84" y="32"/>
                  </a:cubicBezTo>
                  <a:lnTo>
                    <a:pt x="84" y="63"/>
                  </a:lnTo>
                  <a:close/>
                  <a:moveTo>
                    <a:pt x="48" y="38"/>
                  </a:moveTo>
                  <a:cubicBezTo>
                    <a:pt x="49" y="33"/>
                    <a:pt x="52" y="26"/>
                    <a:pt x="59" y="26"/>
                  </a:cubicBezTo>
                  <a:cubicBezTo>
                    <a:pt x="67" y="26"/>
                    <a:pt x="69" y="33"/>
                    <a:pt x="69" y="38"/>
                  </a:cubicBezTo>
                  <a:lnTo>
                    <a:pt x="48" y="38"/>
                  </a:lnTo>
                  <a:close/>
                  <a:moveTo>
                    <a:pt x="75" y="43"/>
                  </a:moveTo>
                  <a:cubicBezTo>
                    <a:pt x="76" y="42"/>
                    <a:pt x="76" y="41"/>
                    <a:pt x="76" y="40"/>
                  </a:cubicBezTo>
                  <a:cubicBezTo>
                    <a:pt x="76" y="32"/>
                    <a:pt x="72" y="20"/>
                    <a:pt x="60" y="20"/>
                  </a:cubicBezTo>
                  <a:cubicBezTo>
                    <a:pt x="48" y="20"/>
                    <a:pt x="41" y="30"/>
                    <a:pt x="41" y="43"/>
                  </a:cubicBezTo>
                  <a:cubicBezTo>
                    <a:pt x="41" y="55"/>
                    <a:pt x="48" y="64"/>
                    <a:pt x="60" y="64"/>
                  </a:cubicBezTo>
                  <a:cubicBezTo>
                    <a:pt x="67" y="64"/>
                    <a:pt x="71" y="62"/>
                    <a:pt x="73" y="61"/>
                  </a:cubicBezTo>
                  <a:cubicBezTo>
                    <a:pt x="72" y="56"/>
                    <a:pt x="72" y="56"/>
                    <a:pt x="72" y="56"/>
                  </a:cubicBezTo>
                  <a:cubicBezTo>
                    <a:pt x="70" y="57"/>
                    <a:pt x="66" y="58"/>
                    <a:pt x="61" y="58"/>
                  </a:cubicBezTo>
                  <a:cubicBezTo>
                    <a:pt x="54" y="58"/>
                    <a:pt x="48" y="54"/>
                    <a:pt x="48" y="43"/>
                  </a:cubicBezTo>
                  <a:lnTo>
                    <a:pt x="75" y="43"/>
                  </a:lnTo>
                  <a:close/>
                  <a:moveTo>
                    <a:pt x="7" y="35"/>
                  </a:moveTo>
                  <a:cubicBezTo>
                    <a:pt x="13" y="35"/>
                    <a:pt x="13" y="35"/>
                    <a:pt x="13" y="35"/>
                  </a:cubicBezTo>
                  <a:cubicBezTo>
                    <a:pt x="21" y="35"/>
                    <a:pt x="27" y="38"/>
                    <a:pt x="27" y="46"/>
                  </a:cubicBezTo>
                  <a:cubicBezTo>
                    <a:pt x="27" y="55"/>
                    <a:pt x="21" y="57"/>
                    <a:pt x="13" y="57"/>
                  </a:cubicBezTo>
                  <a:cubicBezTo>
                    <a:pt x="11" y="57"/>
                    <a:pt x="9" y="57"/>
                    <a:pt x="7" y="57"/>
                  </a:cubicBezTo>
                  <a:lnTo>
                    <a:pt x="7" y="35"/>
                  </a:lnTo>
                  <a:close/>
                  <a:moveTo>
                    <a:pt x="7" y="10"/>
                  </a:moveTo>
                  <a:cubicBezTo>
                    <a:pt x="9" y="10"/>
                    <a:pt x="10" y="10"/>
                    <a:pt x="14" y="10"/>
                  </a:cubicBezTo>
                  <a:cubicBezTo>
                    <a:pt x="21" y="10"/>
                    <a:pt x="25" y="13"/>
                    <a:pt x="25" y="19"/>
                  </a:cubicBezTo>
                  <a:cubicBezTo>
                    <a:pt x="25" y="25"/>
                    <a:pt x="21" y="29"/>
                    <a:pt x="14" y="29"/>
                  </a:cubicBezTo>
                  <a:cubicBezTo>
                    <a:pt x="7" y="29"/>
                    <a:pt x="7" y="29"/>
                    <a:pt x="7" y="29"/>
                  </a:cubicBezTo>
                  <a:lnTo>
                    <a:pt x="7" y="10"/>
                  </a:lnTo>
                  <a:close/>
                  <a:moveTo>
                    <a:pt x="0" y="63"/>
                  </a:moveTo>
                  <a:cubicBezTo>
                    <a:pt x="3" y="63"/>
                    <a:pt x="6" y="63"/>
                    <a:pt x="11" y="63"/>
                  </a:cubicBezTo>
                  <a:cubicBezTo>
                    <a:pt x="20" y="63"/>
                    <a:pt x="26" y="62"/>
                    <a:pt x="30" y="58"/>
                  </a:cubicBezTo>
                  <a:cubicBezTo>
                    <a:pt x="33" y="55"/>
                    <a:pt x="35" y="51"/>
                    <a:pt x="35" y="46"/>
                  </a:cubicBezTo>
                  <a:cubicBezTo>
                    <a:pt x="35" y="38"/>
                    <a:pt x="29" y="33"/>
                    <a:pt x="23" y="32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29" y="29"/>
                    <a:pt x="33" y="24"/>
                    <a:pt x="33" y="19"/>
                  </a:cubicBezTo>
                  <a:cubicBezTo>
                    <a:pt x="33" y="14"/>
                    <a:pt x="31" y="11"/>
                    <a:pt x="28" y="8"/>
                  </a:cubicBezTo>
                  <a:cubicBezTo>
                    <a:pt x="25" y="5"/>
                    <a:pt x="20" y="4"/>
                    <a:pt x="13" y="4"/>
                  </a:cubicBezTo>
                  <a:cubicBezTo>
                    <a:pt x="8" y="4"/>
                    <a:pt x="3" y="5"/>
                    <a:pt x="0" y="5"/>
                  </a:cubicBezTo>
                  <a:lnTo>
                    <a:pt x="0" y="63"/>
                  </a:ln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AE1A2D2D-D313-4697-B7B5-DEB9CBACE1D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6876" y="6273800"/>
              <a:ext cx="2012950" cy="168275"/>
            </a:xfrm>
            <a:custGeom>
              <a:avLst/>
              <a:gdLst>
                <a:gd name="T0" fmla="*/ 1166 w 1179"/>
                <a:gd name="T1" fmla="*/ 17 h 97"/>
                <a:gd name="T2" fmla="*/ 1121 w 1179"/>
                <a:gd name="T3" fmla="*/ 42 h 97"/>
                <a:gd name="T4" fmla="*/ 1170 w 1179"/>
                <a:gd name="T5" fmla="*/ 72 h 97"/>
                <a:gd name="T6" fmla="*/ 1090 w 1179"/>
                <a:gd name="T7" fmla="*/ 0 h 97"/>
                <a:gd name="T8" fmla="*/ 1094 w 1179"/>
                <a:gd name="T9" fmla="*/ 72 h 97"/>
                <a:gd name="T10" fmla="*/ 1046 w 1179"/>
                <a:gd name="T11" fmla="*/ 1 h 97"/>
                <a:gd name="T12" fmla="*/ 1045 w 1179"/>
                <a:gd name="T13" fmla="*/ 64 h 97"/>
                <a:gd name="T14" fmla="*/ 1018 w 1179"/>
                <a:gd name="T15" fmla="*/ 0 h 97"/>
                <a:gd name="T16" fmla="*/ 1022 w 1179"/>
                <a:gd name="T17" fmla="*/ 16 h 97"/>
                <a:gd name="T18" fmla="*/ 998 w 1179"/>
                <a:gd name="T19" fmla="*/ 58 h 97"/>
                <a:gd name="T20" fmla="*/ 954 w 1179"/>
                <a:gd name="T21" fmla="*/ 10 h 97"/>
                <a:gd name="T22" fmla="*/ 951 w 1179"/>
                <a:gd name="T23" fmla="*/ 72 h 97"/>
                <a:gd name="T24" fmla="*/ 891 w 1179"/>
                <a:gd name="T25" fmla="*/ 2 h 97"/>
                <a:gd name="T26" fmla="*/ 938 w 1179"/>
                <a:gd name="T27" fmla="*/ 72 h 97"/>
                <a:gd name="T28" fmla="*/ 835 w 1179"/>
                <a:gd name="T29" fmla="*/ 11 h 97"/>
                <a:gd name="T30" fmla="*/ 873 w 1179"/>
                <a:gd name="T31" fmla="*/ 8 h 97"/>
                <a:gd name="T32" fmla="*/ 820 w 1179"/>
                <a:gd name="T33" fmla="*/ 40 h 97"/>
                <a:gd name="T34" fmla="*/ 799 w 1179"/>
                <a:gd name="T35" fmla="*/ 3 h 97"/>
                <a:gd name="T36" fmla="*/ 787 w 1179"/>
                <a:gd name="T37" fmla="*/ 7 h 97"/>
                <a:gd name="T38" fmla="*/ 756 w 1179"/>
                <a:gd name="T39" fmla="*/ 0 h 97"/>
                <a:gd name="T40" fmla="*/ 761 w 1179"/>
                <a:gd name="T41" fmla="*/ 59 h 97"/>
                <a:gd name="T42" fmla="*/ 746 w 1179"/>
                <a:gd name="T43" fmla="*/ 73 h 97"/>
                <a:gd name="T44" fmla="*/ 666 w 1179"/>
                <a:gd name="T45" fmla="*/ 0 h 97"/>
                <a:gd name="T46" fmla="*/ 638 w 1179"/>
                <a:gd name="T47" fmla="*/ 66 h 97"/>
                <a:gd name="T48" fmla="*/ 658 w 1179"/>
                <a:gd name="T49" fmla="*/ 50 h 97"/>
                <a:gd name="T50" fmla="*/ 693 w 1179"/>
                <a:gd name="T51" fmla="*/ 72 h 97"/>
                <a:gd name="T52" fmla="*/ 591 w 1179"/>
                <a:gd name="T53" fmla="*/ 31 h 97"/>
                <a:gd name="T54" fmla="*/ 559 w 1179"/>
                <a:gd name="T55" fmla="*/ 8 h 97"/>
                <a:gd name="T56" fmla="*/ 599 w 1179"/>
                <a:gd name="T57" fmla="*/ 72 h 97"/>
                <a:gd name="T58" fmla="*/ 511 w 1179"/>
                <a:gd name="T59" fmla="*/ 1 h 97"/>
                <a:gd name="T60" fmla="*/ 529 w 1179"/>
                <a:gd name="T61" fmla="*/ 97 h 97"/>
                <a:gd name="T62" fmla="*/ 503 w 1179"/>
                <a:gd name="T63" fmla="*/ 33 h 97"/>
                <a:gd name="T64" fmla="*/ 427 w 1179"/>
                <a:gd name="T65" fmla="*/ 8 h 97"/>
                <a:gd name="T66" fmla="*/ 444 w 1179"/>
                <a:gd name="T67" fmla="*/ 49 h 97"/>
                <a:gd name="T68" fmla="*/ 427 w 1179"/>
                <a:gd name="T69" fmla="*/ 73 h 97"/>
                <a:gd name="T70" fmla="*/ 459 w 1179"/>
                <a:gd name="T71" fmla="*/ 71 h 97"/>
                <a:gd name="T72" fmla="*/ 392 w 1179"/>
                <a:gd name="T73" fmla="*/ 1 h 97"/>
                <a:gd name="T74" fmla="*/ 410 w 1179"/>
                <a:gd name="T75" fmla="*/ 72 h 97"/>
                <a:gd name="T76" fmla="*/ 333 w 1179"/>
                <a:gd name="T77" fmla="*/ 10 h 97"/>
                <a:gd name="T78" fmla="*/ 380 w 1179"/>
                <a:gd name="T79" fmla="*/ 31 h 97"/>
                <a:gd name="T80" fmla="*/ 304 w 1179"/>
                <a:gd name="T81" fmla="*/ 8 h 97"/>
                <a:gd name="T82" fmla="*/ 322 w 1179"/>
                <a:gd name="T83" fmla="*/ 15 h 97"/>
                <a:gd name="T84" fmla="*/ 275 w 1179"/>
                <a:gd name="T85" fmla="*/ 8 h 97"/>
                <a:gd name="T86" fmla="*/ 293 w 1179"/>
                <a:gd name="T87" fmla="*/ 15 h 97"/>
                <a:gd name="T88" fmla="*/ 245 w 1179"/>
                <a:gd name="T89" fmla="*/ 8 h 97"/>
                <a:gd name="T90" fmla="*/ 263 w 1179"/>
                <a:gd name="T91" fmla="*/ 15 h 97"/>
                <a:gd name="T92" fmla="*/ 171 w 1179"/>
                <a:gd name="T93" fmla="*/ 0 h 97"/>
                <a:gd name="T94" fmla="*/ 192 w 1179"/>
                <a:gd name="T95" fmla="*/ 58 h 97"/>
                <a:gd name="T96" fmla="*/ 140 w 1179"/>
                <a:gd name="T97" fmla="*/ 23 h 97"/>
                <a:gd name="T98" fmla="*/ 118 w 1179"/>
                <a:gd name="T99" fmla="*/ 8 h 97"/>
                <a:gd name="T100" fmla="*/ 140 w 1179"/>
                <a:gd name="T101" fmla="*/ 23 h 97"/>
                <a:gd name="T102" fmla="*/ 67 w 1179"/>
                <a:gd name="T103" fmla="*/ 8 h 97"/>
                <a:gd name="T104" fmla="*/ 84 w 1179"/>
                <a:gd name="T105" fmla="*/ 49 h 97"/>
                <a:gd name="T106" fmla="*/ 67 w 1179"/>
                <a:gd name="T107" fmla="*/ 73 h 97"/>
                <a:gd name="T108" fmla="*/ 99 w 1179"/>
                <a:gd name="T109" fmla="*/ 71 h 97"/>
                <a:gd name="T110" fmla="*/ 38 w 1179"/>
                <a:gd name="T111" fmla="*/ 7 h 97"/>
                <a:gd name="T112" fmla="*/ 38 w 1179"/>
                <a:gd name="T113" fmla="*/ 33 h 97"/>
                <a:gd name="T114" fmla="*/ 56 w 1179"/>
                <a:gd name="T115" fmla="*/ 64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79" h="97">
                  <a:moveTo>
                    <a:pt x="1179" y="71"/>
                  </a:moveTo>
                  <a:cubicBezTo>
                    <a:pt x="1175" y="63"/>
                    <a:pt x="1169" y="54"/>
                    <a:pt x="1162" y="45"/>
                  </a:cubicBezTo>
                  <a:cubicBezTo>
                    <a:pt x="1171" y="34"/>
                    <a:pt x="1176" y="23"/>
                    <a:pt x="1176" y="11"/>
                  </a:cubicBezTo>
                  <a:cubicBezTo>
                    <a:pt x="1176" y="0"/>
                    <a:pt x="1176" y="0"/>
                    <a:pt x="1176" y="0"/>
                  </a:cubicBezTo>
                  <a:cubicBezTo>
                    <a:pt x="1166" y="0"/>
                    <a:pt x="1166" y="0"/>
                    <a:pt x="1166" y="0"/>
                  </a:cubicBezTo>
                  <a:cubicBezTo>
                    <a:pt x="1166" y="17"/>
                    <a:pt x="1166" y="17"/>
                    <a:pt x="1166" y="17"/>
                  </a:cubicBezTo>
                  <a:cubicBezTo>
                    <a:pt x="1166" y="25"/>
                    <a:pt x="1164" y="33"/>
                    <a:pt x="1159" y="41"/>
                  </a:cubicBezTo>
                  <a:cubicBezTo>
                    <a:pt x="1144" y="22"/>
                    <a:pt x="1134" y="9"/>
                    <a:pt x="1126" y="0"/>
                  </a:cubicBezTo>
                  <a:cubicBezTo>
                    <a:pt x="1116" y="0"/>
                    <a:pt x="1116" y="0"/>
                    <a:pt x="1116" y="0"/>
                  </a:cubicBezTo>
                  <a:cubicBezTo>
                    <a:pt x="1116" y="2"/>
                    <a:pt x="1116" y="2"/>
                    <a:pt x="1116" y="2"/>
                  </a:cubicBezTo>
                  <a:cubicBezTo>
                    <a:pt x="1124" y="11"/>
                    <a:pt x="1130" y="18"/>
                    <a:pt x="1132" y="21"/>
                  </a:cubicBezTo>
                  <a:cubicBezTo>
                    <a:pt x="1126" y="29"/>
                    <a:pt x="1123" y="36"/>
                    <a:pt x="1121" y="42"/>
                  </a:cubicBezTo>
                  <a:cubicBezTo>
                    <a:pt x="1119" y="46"/>
                    <a:pt x="1119" y="53"/>
                    <a:pt x="1119" y="61"/>
                  </a:cubicBezTo>
                  <a:cubicBezTo>
                    <a:pt x="1119" y="72"/>
                    <a:pt x="1119" y="72"/>
                    <a:pt x="1119" y="72"/>
                  </a:cubicBezTo>
                  <a:cubicBezTo>
                    <a:pt x="1128" y="72"/>
                    <a:pt x="1128" y="72"/>
                    <a:pt x="1128" y="72"/>
                  </a:cubicBezTo>
                  <a:cubicBezTo>
                    <a:pt x="1128" y="57"/>
                    <a:pt x="1128" y="57"/>
                    <a:pt x="1128" y="57"/>
                  </a:cubicBezTo>
                  <a:cubicBezTo>
                    <a:pt x="1128" y="43"/>
                    <a:pt x="1131" y="33"/>
                    <a:pt x="1136" y="25"/>
                  </a:cubicBezTo>
                  <a:cubicBezTo>
                    <a:pt x="1150" y="42"/>
                    <a:pt x="1161" y="58"/>
                    <a:pt x="1170" y="72"/>
                  </a:cubicBezTo>
                  <a:cubicBezTo>
                    <a:pt x="1179" y="72"/>
                    <a:pt x="1179" y="72"/>
                    <a:pt x="1179" y="72"/>
                  </a:cubicBezTo>
                  <a:lnTo>
                    <a:pt x="1179" y="71"/>
                  </a:lnTo>
                  <a:close/>
                  <a:moveTo>
                    <a:pt x="1103" y="15"/>
                  </a:moveTo>
                  <a:cubicBezTo>
                    <a:pt x="1103" y="10"/>
                    <a:pt x="1102" y="6"/>
                    <a:pt x="1099" y="3"/>
                  </a:cubicBezTo>
                  <a:cubicBezTo>
                    <a:pt x="1096" y="1"/>
                    <a:pt x="1094" y="0"/>
                    <a:pt x="1090" y="0"/>
                  </a:cubicBezTo>
                  <a:cubicBezTo>
                    <a:pt x="1090" y="0"/>
                    <a:pt x="1090" y="0"/>
                    <a:pt x="1090" y="0"/>
                  </a:cubicBezTo>
                  <a:cubicBezTo>
                    <a:pt x="1088" y="0"/>
                    <a:pt x="1086" y="0"/>
                    <a:pt x="1085" y="1"/>
                  </a:cubicBezTo>
                  <a:cubicBezTo>
                    <a:pt x="1085" y="8"/>
                    <a:pt x="1085" y="8"/>
                    <a:pt x="1085" y="8"/>
                  </a:cubicBezTo>
                  <a:cubicBezTo>
                    <a:pt x="1085" y="8"/>
                    <a:pt x="1085" y="8"/>
                    <a:pt x="1086" y="7"/>
                  </a:cubicBezTo>
                  <a:cubicBezTo>
                    <a:pt x="1087" y="7"/>
                    <a:pt x="1087" y="7"/>
                    <a:pt x="1087" y="7"/>
                  </a:cubicBezTo>
                  <a:cubicBezTo>
                    <a:pt x="1092" y="7"/>
                    <a:pt x="1094" y="10"/>
                    <a:pt x="1094" y="16"/>
                  </a:cubicBezTo>
                  <a:cubicBezTo>
                    <a:pt x="1094" y="72"/>
                    <a:pt x="1094" y="72"/>
                    <a:pt x="1094" y="72"/>
                  </a:cubicBezTo>
                  <a:cubicBezTo>
                    <a:pt x="1103" y="72"/>
                    <a:pt x="1103" y="72"/>
                    <a:pt x="1103" y="72"/>
                  </a:cubicBezTo>
                  <a:lnTo>
                    <a:pt x="1103" y="15"/>
                  </a:lnTo>
                  <a:close/>
                  <a:moveTo>
                    <a:pt x="1074" y="23"/>
                  </a:moveTo>
                  <a:cubicBezTo>
                    <a:pt x="1074" y="15"/>
                    <a:pt x="1071" y="9"/>
                    <a:pt x="1067" y="5"/>
                  </a:cubicBezTo>
                  <a:cubicBezTo>
                    <a:pt x="1063" y="2"/>
                    <a:pt x="1059" y="0"/>
                    <a:pt x="1053" y="0"/>
                  </a:cubicBezTo>
                  <a:cubicBezTo>
                    <a:pt x="1050" y="0"/>
                    <a:pt x="1048" y="1"/>
                    <a:pt x="1046" y="1"/>
                  </a:cubicBezTo>
                  <a:cubicBezTo>
                    <a:pt x="1046" y="9"/>
                    <a:pt x="1046" y="9"/>
                    <a:pt x="1046" y="9"/>
                  </a:cubicBezTo>
                  <a:cubicBezTo>
                    <a:pt x="1047" y="9"/>
                    <a:pt x="1047" y="9"/>
                    <a:pt x="1047" y="9"/>
                  </a:cubicBezTo>
                  <a:cubicBezTo>
                    <a:pt x="1048" y="8"/>
                    <a:pt x="1050" y="8"/>
                    <a:pt x="1052" y="8"/>
                  </a:cubicBezTo>
                  <a:cubicBezTo>
                    <a:pt x="1060" y="8"/>
                    <a:pt x="1065" y="13"/>
                    <a:pt x="1065" y="24"/>
                  </a:cubicBezTo>
                  <a:cubicBezTo>
                    <a:pt x="1065" y="64"/>
                    <a:pt x="1065" y="64"/>
                    <a:pt x="1065" y="64"/>
                  </a:cubicBezTo>
                  <a:cubicBezTo>
                    <a:pt x="1045" y="64"/>
                    <a:pt x="1045" y="64"/>
                    <a:pt x="1045" y="64"/>
                  </a:cubicBezTo>
                  <a:cubicBezTo>
                    <a:pt x="1045" y="72"/>
                    <a:pt x="1045" y="72"/>
                    <a:pt x="1045" y="72"/>
                  </a:cubicBezTo>
                  <a:cubicBezTo>
                    <a:pt x="1074" y="72"/>
                    <a:pt x="1074" y="72"/>
                    <a:pt x="1074" y="72"/>
                  </a:cubicBezTo>
                  <a:lnTo>
                    <a:pt x="1074" y="23"/>
                  </a:lnTo>
                  <a:close/>
                  <a:moveTo>
                    <a:pt x="1031" y="15"/>
                  </a:moveTo>
                  <a:cubicBezTo>
                    <a:pt x="1031" y="10"/>
                    <a:pt x="1029" y="6"/>
                    <a:pt x="1026" y="3"/>
                  </a:cubicBezTo>
                  <a:cubicBezTo>
                    <a:pt x="1024" y="1"/>
                    <a:pt x="1021" y="0"/>
                    <a:pt x="1018" y="0"/>
                  </a:cubicBezTo>
                  <a:cubicBezTo>
                    <a:pt x="1018" y="0"/>
                    <a:pt x="1018" y="0"/>
                    <a:pt x="1018" y="0"/>
                  </a:cubicBezTo>
                  <a:cubicBezTo>
                    <a:pt x="1015" y="0"/>
                    <a:pt x="1014" y="0"/>
                    <a:pt x="1013" y="1"/>
                  </a:cubicBezTo>
                  <a:cubicBezTo>
                    <a:pt x="1013" y="8"/>
                    <a:pt x="1013" y="8"/>
                    <a:pt x="1013" y="8"/>
                  </a:cubicBezTo>
                  <a:cubicBezTo>
                    <a:pt x="1013" y="8"/>
                    <a:pt x="1013" y="8"/>
                    <a:pt x="1014" y="7"/>
                  </a:cubicBezTo>
                  <a:cubicBezTo>
                    <a:pt x="1014" y="7"/>
                    <a:pt x="1014" y="7"/>
                    <a:pt x="1014" y="7"/>
                  </a:cubicBezTo>
                  <a:cubicBezTo>
                    <a:pt x="1019" y="7"/>
                    <a:pt x="1022" y="10"/>
                    <a:pt x="1022" y="16"/>
                  </a:cubicBezTo>
                  <a:cubicBezTo>
                    <a:pt x="1022" y="40"/>
                    <a:pt x="1022" y="40"/>
                    <a:pt x="1022" y="40"/>
                  </a:cubicBezTo>
                  <a:cubicBezTo>
                    <a:pt x="1031" y="40"/>
                    <a:pt x="1031" y="40"/>
                    <a:pt x="1031" y="40"/>
                  </a:cubicBezTo>
                  <a:lnTo>
                    <a:pt x="1031" y="15"/>
                  </a:lnTo>
                  <a:close/>
                  <a:moveTo>
                    <a:pt x="1007" y="64"/>
                  </a:moveTo>
                  <a:cubicBezTo>
                    <a:pt x="1002" y="64"/>
                    <a:pt x="1002" y="64"/>
                    <a:pt x="1002" y="64"/>
                  </a:cubicBezTo>
                  <a:cubicBezTo>
                    <a:pt x="1000" y="64"/>
                    <a:pt x="998" y="62"/>
                    <a:pt x="998" y="58"/>
                  </a:cubicBezTo>
                  <a:cubicBezTo>
                    <a:pt x="998" y="31"/>
                    <a:pt x="998" y="31"/>
                    <a:pt x="998" y="31"/>
                  </a:cubicBezTo>
                  <a:cubicBezTo>
                    <a:pt x="998" y="21"/>
                    <a:pt x="995" y="13"/>
                    <a:pt x="989" y="7"/>
                  </a:cubicBezTo>
                  <a:cubicBezTo>
                    <a:pt x="983" y="2"/>
                    <a:pt x="977" y="0"/>
                    <a:pt x="968" y="0"/>
                  </a:cubicBezTo>
                  <a:cubicBezTo>
                    <a:pt x="962" y="0"/>
                    <a:pt x="957" y="1"/>
                    <a:pt x="953" y="2"/>
                  </a:cubicBezTo>
                  <a:cubicBezTo>
                    <a:pt x="953" y="10"/>
                    <a:pt x="953" y="10"/>
                    <a:pt x="953" y="10"/>
                  </a:cubicBezTo>
                  <a:cubicBezTo>
                    <a:pt x="954" y="10"/>
                    <a:pt x="954" y="10"/>
                    <a:pt x="954" y="10"/>
                  </a:cubicBezTo>
                  <a:cubicBezTo>
                    <a:pt x="957" y="9"/>
                    <a:pt x="962" y="8"/>
                    <a:pt x="966" y="8"/>
                  </a:cubicBezTo>
                  <a:cubicBezTo>
                    <a:pt x="982" y="8"/>
                    <a:pt x="989" y="16"/>
                    <a:pt x="989" y="33"/>
                  </a:cubicBezTo>
                  <a:cubicBezTo>
                    <a:pt x="989" y="58"/>
                    <a:pt x="989" y="58"/>
                    <a:pt x="989" y="58"/>
                  </a:cubicBezTo>
                  <a:cubicBezTo>
                    <a:pt x="989" y="61"/>
                    <a:pt x="990" y="63"/>
                    <a:pt x="991" y="64"/>
                  </a:cubicBezTo>
                  <a:cubicBezTo>
                    <a:pt x="951" y="64"/>
                    <a:pt x="951" y="64"/>
                    <a:pt x="951" y="64"/>
                  </a:cubicBezTo>
                  <a:cubicBezTo>
                    <a:pt x="951" y="72"/>
                    <a:pt x="951" y="72"/>
                    <a:pt x="951" y="72"/>
                  </a:cubicBezTo>
                  <a:cubicBezTo>
                    <a:pt x="1007" y="72"/>
                    <a:pt x="1007" y="72"/>
                    <a:pt x="1007" y="72"/>
                  </a:cubicBezTo>
                  <a:lnTo>
                    <a:pt x="1007" y="64"/>
                  </a:lnTo>
                  <a:close/>
                  <a:moveTo>
                    <a:pt x="938" y="31"/>
                  </a:moveTo>
                  <a:cubicBezTo>
                    <a:pt x="938" y="20"/>
                    <a:pt x="934" y="12"/>
                    <a:pt x="927" y="7"/>
                  </a:cubicBezTo>
                  <a:cubicBezTo>
                    <a:pt x="922" y="2"/>
                    <a:pt x="915" y="0"/>
                    <a:pt x="906" y="0"/>
                  </a:cubicBezTo>
                  <a:cubicBezTo>
                    <a:pt x="900" y="0"/>
                    <a:pt x="895" y="0"/>
                    <a:pt x="891" y="2"/>
                  </a:cubicBezTo>
                  <a:cubicBezTo>
                    <a:pt x="891" y="10"/>
                    <a:pt x="891" y="10"/>
                    <a:pt x="891" y="10"/>
                  </a:cubicBezTo>
                  <a:cubicBezTo>
                    <a:pt x="892" y="10"/>
                    <a:pt x="892" y="10"/>
                    <a:pt x="892" y="10"/>
                  </a:cubicBezTo>
                  <a:cubicBezTo>
                    <a:pt x="895" y="8"/>
                    <a:pt x="899" y="8"/>
                    <a:pt x="904" y="8"/>
                  </a:cubicBezTo>
                  <a:cubicBezTo>
                    <a:pt x="921" y="8"/>
                    <a:pt x="929" y="16"/>
                    <a:pt x="929" y="33"/>
                  </a:cubicBezTo>
                  <a:cubicBezTo>
                    <a:pt x="929" y="72"/>
                    <a:pt x="929" y="72"/>
                    <a:pt x="929" y="72"/>
                  </a:cubicBezTo>
                  <a:cubicBezTo>
                    <a:pt x="938" y="72"/>
                    <a:pt x="938" y="72"/>
                    <a:pt x="938" y="72"/>
                  </a:cubicBezTo>
                  <a:lnTo>
                    <a:pt x="938" y="31"/>
                  </a:lnTo>
                  <a:close/>
                  <a:moveTo>
                    <a:pt x="867" y="58"/>
                  </a:moveTo>
                  <a:cubicBezTo>
                    <a:pt x="863" y="64"/>
                    <a:pt x="857" y="66"/>
                    <a:pt x="850" y="66"/>
                  </a:cubicBezTo>
                  <a:cubicBezTo>
                    <a:pt x="836" y="66"/>
                    <a:pt x="829" y="57"/>
                    <a:pt x="829" y="40"/>
                  </a:cubicBezTo>
                  <a:cubicBezTo>
                    <a:pt x="829" y="31"/>
                    <a:pt x="830" y="24"/>
                    <a:pt x="831" y="19"/>
                  </a:cubicBezTo>
                  <a:cubicBezTo>
                    <a:pt x="832" y="16"/>
                    <a:pt x="833" y="13"/>
                    <a:pt x="835" y="11"/>
                  </a:cubicBezTo>
                  <a:cubicBezTo>
                    <a:pt x="837" y="9"/>
                    <a:pt x="838" y="8"/>
                    <a:pt x="840" y="8"/>
                  </a:cubicBezTo>
                  <a:cubicBezTo>
                    <a:pt x="850" y="8"/>
                    <a:pt x="850" y="8"/>
                    <a:pt x="850" y="8"/>
                  </a:cubicBezTo>
                  <a:cubicBezTo>
                    <a:pt x="857" y="8"/>
                    <a:pt x="863" y="10"/>
                    <a:pt x="866" y="14"/>
                  </a:cubicBezTo>
                  <a:cubicBezTo>
                    <a:pt x="871" y="19"/>
                    <a:pt x="873" y="26"/>
                    <a:pt x="873" y="37"/>
                  </a:cubicBezTo>
                  <a:cubicBezTo>
                    <a:pt x="873" y="46"/>
                    <a:pt x="871" y="53"/>
                    <a:pt x="867" y="58"/>
                  </a:cubicBezTo>
                  <a:moveTo>
                    <a:pt x="873" y="8"/>
                  </a:moveTo>
                  <a:cubicBezTo>
                    <a:pt x="868" y="3"/>
                    <a:pt x="861" y="0"/>
                    <a:pt x="852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8"/>
                    <a:pt x="818" y="8"/>
                    <a:pt x="818" y="8"/>
                  </a:cubicBezTo>
                  <a:cubicBezTo>
                    <a:pt x="830" y="8"/>
                    <a:pt x="830" y="8"/>
                    <a:pt x="830" y="8"/>
                  </a:cubicBezTo>
                  <a:cubicBezTo>
                    <a:pt x="825" y="13"/>
                    <a:pt x="822" y="20"/>
                    <a:pt x="820" y="29"/>
                  </a:cubicBezTo>
                  <a:cubicBezTo>
                    <a:pt x="820" y="31"/>
                    <a:pt x="820" y="35"/>
                    <a:pt x="820" y="40"/>
                  </a:cubicBezTo>
                  <a:cubicBezTo>
                    <a:pt x="820" y="63"/>
                    <a:pt x="830" y="74"/>
                    <a:pt x="850" y="74"/>
                  </a:cubicBezTo>
                  <a:cubicBezTo>
                    <a:pt x="859" y="74"/>
                    <a:pt x="866" y="70"/>
                    <a:pt x="872" y="64"/>
                  </a:cubicBezTo>
                  <a:cubicBezTo>
                    <a:pt x="879" y="57"/>
                    <a:pt x="882" y="48"/>
                    <a:pt x="882" y="36"/>
                  </a:cubicBezTo>
                  <a:cubicBezTo>
                    <a:pt x="882" y="23"/>
                    <a:pt x="879" y="14"/>
                    <a:pt x="873" y="8"/>
                  </a:cubicBezTo>
                  <a:moveTo>
                    <a:pt x="803" y="15"/>
                  </a:moveTo>
                  <a:cubicBezTo>
                    <a:pt x="803" y="10"/>
                    <a:pt x="801" y="6"/>
                    <a:pt x="799" y="3"/>
                  </a:cubicBezTo>
                  <a:cubicBezTo>
                    <a:pt x="796" y="1"/>
                    <a:pt x="794" y="0"/>
                    <a:pt x="790" y="0"/>
                  </a:cubicBezTo>
                  <a:cubicBezTo>
                    <a:pt x="790" y="0"/>
                    <a:pt x="790" y="0"/>
                    <a:pt x="790" y="0"/>
                  </a:cubicBezTo>
                  <a:cubicBezTo>
                    <a:pt x="787" y="0"/>
                    <a:pt x="786" y="0"/>
                    <a:pt x="785" y="1"/>
                  </a:cubicBezTo>
                  <a:cubicBezTo>
                    <a:pt x="785" y="8"/>
                    <a:pt x="785" y="8"/>
                    <a:pt x="785" y="8"/>
                  </a:cubicBezTo>
                  <a:cubicBezTo>
                    <a:pt x="785" y="8"/>
                    <a:pt x="785" y="8"/>
                    <a:pt x="786" y="7"/>
                  </a:cubicBezTo>
                  <a:cubicBezTo>
                    <a:pt x="787" y="7"/>
                    <a:pt x="787" y="7"/>
                    <a:pt x="787" y="7"/>
                  </a:cubicBezTo>
                  <a:cubicBezTo>
                    <a:pt x="791" y="7"/>
                    <a:pt x="794" y="10"/>
                    <a:pt x="794" y="16"/>
                  </a:cubicBezTo>
                  <a:cubicBezTo>
                    <a:pt x="794" y="40"/>
                    <a:pt x="794" y="40"/>
                    <a:pt x="794" y="40"/>
                  </a:cubicBezTo>
                  <a:cubicBezTo>
                    <a:pt x="803" y="40"/>
                    <a:pt x="803" y="40"/>
                    <a:pt x="803" y="40"/>
                  </a:cubicBezTo>
                  <a:lnTo>
                    <a:pt x="803" y="15"/>
                  </a:lnTo>
                  <a:close/>
                  <a:moveTo>
                    <a:pt x="771" y="9"/>
                  </a:moveTo>
                  <a:cubicBezTo>
                    <a:pt x="767" y="3"/>
                    <a:pt x="762" y="0"/>
                    <a:pt x="756" y="0"/>
                  </a:cubicBezTo>
                  <a:cubicBezTo>
                    <a:pt x="749" y="0"/>
                    <a:pt x="745" y="3"/>
                    <a:pt x="742" y="9"/>
                  </a:cubicBezTo>
                  <a:cubicBezTo>
                    <a:pt x="742" y="18"/>
                    <a:pt x="742" y="18"/>
                    <a:pt x="742" y="18"/>
                  </a:cubicBezTo>
                  <a:cubicBezTo>
                    <a:pt x="743" y="18"/>
                    <a:pt x="743" y="18"/>
                    <a:pt x="743" y="18"/>
                  </a:cubicBezTo>
                  <a:cubicBezTo>
                    <a:pt x="747" y="11"/>
                    <a:pt x="751" y="8"/>
                    <a:pt x="755" y="8"/>
                  </a:cubicBezTo>
                  <a:cubicBezTo>
                    <a:pt x="763" y="8"/>
                    <a:pt x="767" y="17"/>
                    <a:pt x="767" y="35"/>
                  </a:cubicBezTo>
                  <a:cubicBezTo>
                    <a:pt x="767" y="45"/>
                    <a:pt x="765" y="53"/>
                    <a:pt x="761" y="59"/>
                  </a:cubicBezTo>
                  <a:cubicBezTo>
                    <a:pt x="757" y="63"/>
                    <a:pt x="752" y="66"/>
                    <a:pt x="746" y="66"/>
                  </a:cubicBezTo>
                  <a:cubicBezTo>
                    <a:pt x="733" y="66"/>
                    <a:pt x="727" y="57"/>
                    <a:pt x="727" y="39"/>
                  </a:cubicBezTo>
                  <a:cubicBezTo>
                    <a:pt x="727" y="0"/>
                    <a:pt x="727" y="0"/>
                    <a:pt x="727" y="0"/>
                  </a:cubicBezTo>
                  <a:cubicBezTo>
                    <a:pt x="718" y="0"/>
                    <a:pt x="718" y="0"/>
                    <a:pt x="718" y="0"/>
                  </a:cubicBezTo>
                  <a:cubicBezTo>
                    <a:pt x="718" y="38"/>
                    <a:pt x="718" y="38"/>
                    <a:pt x="718" y="38"/>
                  </a:cubicBezTo>
                  <a:cubicBezTo>
                    <a:pt x="718" y="62"/>
                    <a:pt x="727" y="73"/>
                    <a:pt x="746" y="73"/>
                  </a:cubicBezTo>
                  <a:cubicBezTo>
                    <a:pt x="755" y="73"/>
                    <a:pt x="762" y="70"/>
                    <a:pt x="768" y="63"/>
                  </a:cubicBezTo>
                  <a:cubicBezTo>
                    <a:pt x="774" y="56"/>
                    <a:pt x="777" y="46"/>
                    <a:pt x="777" y="34"/>
                  </a:cubicBezTo>
                  <a:cubicBezTo>
                    <a:pt x="777" y="23"/>
                    <a:pt x="775" y="14"/>
                    <a:pt x="771" y="9"/>
                  </a:cubicBezTo>
                  <a:moveTo>
                    <a:pt x="702" y="31"/>
                  </a:moveTo>
                  <a:cubicBezTo>
                    <a:pt x="702" y="19"/>
                    <a:pt x="698" y="11"/>
                    <a:pt x="691" y="6"/>
                  </a:cubicBezTo>
                  <a:cubicBezTo>
                    <a:pt x="686" y="2"/>
                    <a:pt x="677" y="0"/>
                    <a:pt x="666" y="0"/>
                  </a:cubicBezTo>
                  <a:cubicBezTo>
                    <a:pt x="656" y="0"/>
                    <a:pt x="647" y="1"/>
                    <a:pt x="639" y="2"/>
                  </a:cubicBezTo>
                  <a:cubicBezTo>
                    <a:pt x="639" y="10"/>
                    <a:pt x="639" y="10"/>
                    <a:pt x="639" y="10"/>
                  </a:cubicBezTo>
                  <a:cubicBezTo>
                    <a:pt x="644" y="9"/>
                    <a:pt x="648" y="8"/>
                    <a:pt x="652" y="8"/>
                  </a:cubicBezTo>
                  <a:cubicBezTo>
                    <a:pt x="650" y="12"/>
                    <a:pt x="649" y="17"/>
                    <a:pt x="649" y="21"/>
                  </a:cubicBezTo>
                  <a:cubicBezTo>
                    <a:pt x="649" y="51"/>
                    <a:pt x="649" y="51"/>
                    <a:pt x="649" y="51"/>
                  </a:cubicBezTo>
                  <a:cubicBezTo>
                    <a:pt x="649" y="61"/>
                    <a:pt x="645" y="66"/>
                    <a:pt x="638" y="66"/>
                  </a:cubicBezTo>
                  <a:cubicBezTo>
                    <a:pt x="637" y="66"/>
                    <a:pt x="636" y="65"/>
                    <a:pt x="635" y="64"/>
                  </a:cubicBezTo>
                  <a:cubicBezTo>
                    <a:pt x="634" y="65"/>
                    <a:pt x="634" y="65"/>
                    <a:pt x="634" y="65"/>
                  </a:cubicBezTo>
                  <a:cubicBezTo>
                    <a:pt x="634" y="70"/>
                    <a:pt x="634" y="70"/>
                    <a:pt x="634" y="70"/>
                  </a:cubicBezTo>
                  <a:cubicBezTo>
                    <a:pt x="635" y="72"/>
                    <a:pt x="637" y="73"/>
                    <a:pt x="640" y="73"/>
                  </a:cubicBezTo>
                  <a:cubicBezTo>
                    <a:pt x="645" y="73"/>
                    <a:pt x="649" y="71"/>
                    <a:pt x="652" y="67"/>
                  </a:cubicBezTo>
                  <a:cubicBezTo>
                    <a:pt x="656" y="63"/>
                    <a:pt x="658" y="58"/>
                    <a:pt x="658" y="50"/>
                  </a:cubicBezTo>
                  <a:cubicBezTo>
                    <a:pt x="658" y="10"/>
                    <a:pt x="658" y="10"/>
                    <a:pt x="658" y="10"/>
                  </a:cubicBezTo>
                  <a:cubicBezTo>
                    <a:pt x="658" y="9"/>
                    <a:pt x="658" y="8"/>
                    <a:pt x="659" y="8"/>
                  </a:cubicBezTo>
                  <a:cubicBezTo>
                    <a:pt x="662" y="7"/>
                    <a:pt x="664" y="7"/>
                    <a:pt x="665" y="7"/>
                  </a:cubicBezTo>
                  <a:cubicBezTo>
                    <a:pt x="674" y="7"/>
                    <a:pt x="681" y="9"/>
                    <a:pt x="685" y="12"/>
                  </a:cubicBezTo>
                  <a:cubicBezTo>
                    <a:pt x="690" y="15"/>
                    <a:pt x="693" y="22"/>
                    <a:pt x="693" y="31"/>
                  </a:cubicBezTo>
                  <a:cubicBezTo>
                    <a:pt x="693" y="72"/>
                    <a:pt x="693" y="72"/>
                    <a:pt x="693" y="72"/>
                  </a:cubicBezTo>
                  <a:cubicBezTo>
                    <a:pt x="702" y="72"/>
                    <a:pt x="702" y="72"/>
                    <a:pt x="702" y="72"/>
                  </a:cubicBezTo>
                  <a:lnTo>
                    <a:pt x="702" y="31"/>
                  </a:lnTo>
                  <a:close/>
                  <a:moveTo>
                    <a:pt x="599" y="64"/>
                  </a:moveTo>
                  <a:cubicBezTo>
                    <a:pt x="594" y="64"/>
                    <a:pt x="594" y="64"/>
                    <a:pt x="594" y="64"/>
                  </a:cubicBezTo>
                  <a:cubicBezTo>
                    <a:pt x="592" y="64"/>
                    <a:pt x="591" y="62"/>
                    <a:pt x="591" y="58"/>
                  </a:cubicBezTo>
                  <a:cubicBezTo>
                    <a:pt x="591" y="31"/>
                    <a:pt x="591" y="31"/>
                    <a:pt x="591" y="31"/>
                  </a:cubicBezTo>
                  <a:cubicBezTo>
                    <a:pt x="591" y="21"/>
                    <a:pt x="587" y="13"/>
                    <a:pt x="581" y="7"/>
                  </a:cubicBezTo>
                  <a:cubicBezTo>
                    <a:pt x="576" y="2"/>
                    <a:pt x="569" y="0"/>
                    <a:pt x="560" y="0"/>
                  </a:cubicBezTo>
                  <a:cubicBezTo>
                    <a:pt x="555" y="0"/>
                    <a:pt x="550" y="1"/>
                    <a:pt x="545" y="2"/>
                  </a:cubicBezTo>
                  <a:cubicBezTo>
                    <a:pt x="545" y="10"/>
                    <a:pt x="545" y="10"/>
                    <a:pt x="545" y="10"/>
                  </a:cubicBezTo>
                  <a:cubicBezTo>
                    <a:pt x="546" y="10"/>
                    <a:pt x="546" y="10"/>
                    <a:pt x="546" y="10"/>
                  </a:cubicBezTo>
                  <a:cubicBezTo>
                    <a:pt x="550" y="9"/>
                    <a:pt x="554" y="8"/>
                    <a:pt x="559" y="8"/>
                  </a:cubicBezTo>
                  <a:cubicBezTo>
                    <a:pt x="574" y="8"/>
                    <a:pt x="582" y="16"/>
                    <a:pt x="582" y="33"/>
                  </a:cubicBezTo>
                  <a:cubicBezTo>
                    <a:pt x="582" y="58"/>
                    <a:pt x="582" y="58"/>
                    <a:pt x="582" y="58"/>
                  </a:cubicBezTo>
                  <a:cubicBezTo>
                    <a:pt x="582" y="61"/>
                    <a:pt x="582" y="63"/>
                    <a:pt x="583" y="64"/>
                  </a:cubicBezTo>
                  <a:cubicBezTo>
                    <a:pt x="543" y="64"/>
                    <a:pt x="543" y="64"/>
                    <a:pt x="543" y="64"/>
                  </a:cubicBezTo>
                  <a:cubicBezTo>
                    <a:pt x="543" y="72"/>
                    <a:pt x="543" y="72"/>
                    <a:pt x="543" y="72"/>
                  </a:cubicBezTo>
                  <a:cubicBezTo>
                    <a:pt x="599" y="72"/>
                    <a:pt x="599" y="72"/>
                    <a:pt x="599" y="72"/>
                  </a:cubicBezTo>
                  <a:lnTo>
                    <a:pt x="599" y="64"/>
                  </a:lnTo>
                  <a:close/>
                  <a:moveTo>
                    <a:pt x="529" y="15"/>
                  </a:moveTo>
                  <a:cubicBezTo>
                    <a:pt x="529" y="10"/>
                    <a:pt x="528" y="6"/>
                    <a:pt x="525" y="3"/>
                  </a:cubicBezTo>
                  <a:cubicBezTo>
                    <a:pt x="523" y="1"/>
                    <a:pt x="520" y="0"/>
                    <a:pt x="517" y="0"/>
                  </a:cubicBezTo>
                  <a:cubicBezTo>
                    <a:pt x="516" y="0"/>
                    <a:pt x="516" y="0"/>
                    <a:pt x="516" y="0"/>
                  </a:cubicBezTo>
                  <a:cubicBezTo>
                    <a:pt x="514" y="0"/>
                    <a:pt x="512" y="0"/>
                    <a:pt x="511" y="1"/>
                  </a:cubicBezTo>
                  <a:cubicBezTo>
                    <a:pt x="511" y="8"/>
                    <a:pt x="511" y="8"/>
                    <a:pt x="511" y="8"/>
                  </a:cubicBezTo>
                  <a:cubicBezTo>
                    <a:pt x="512" y="8"/>
                    <a:pt x="512" y="8"/>
                    <a:pt x="512" y="7"/>
                  </a:cubicBezTo>
                  <a:cubicBezTo>
                    <a:pt x="513" y="7"/>
                    <a:pt x="513" y="7"/>
                    <a:pt x="513" y="7"/>
                  </a:cubicBezTo>
                  <a:cubicBezTo>
                    <a:pt x="518" y="7"/>
                    <a:pt x="520" y="10"/>
                    <a:pt x="520" y="16"/>
                  </a:cubicBezTo>
                  <a:cubicBezTo>
                    <a:pt x="520" y="97"/>
                    <a:pt x="520" y="97"/>
                    <a:pt x="520" y="97"/>
                  </a:cubicBezTo>
                  <a:cubicBezTo>
                    <a:pt x="529" y="97"/>
                    <a:pt x="529" y="97"/>
                    <a:pt x="529" y="97"/>
                  </a:cubicBezTo>
                  <a:lnTo>
                    <a:pt x="529" y="15"/>
                  </a:lnTo>
                  <a:close/>
                  <a:moveTo>
                    <a:pt x="503" y="33"/>
                  </a:moveTo>
                  <a:cubicBezTo>
                    <a:pt x="470" y="33"/>
                    <a:pt x="470" y="33"/>
                    <a:pt x="470" y="33"/>
                  </a:cubicBezTo>
                  <a:cubicBezTo>
                    <a:pt x="470" y="40"/>
                    <a:pt x="470" y="40"/>
                    <a:pt x="470" y="40"/>
                  </a:cubicBezTo>
                  <a:cubicBezTo>
                    <a:pt x="503" y="40"/>
                    <a:pt x="503" y="40"/>
                    <a:pt x="503" y="40"/>
                  </a:cubicBezTo>
                  <a:lnTo>
                    <a:pt x="503" y="33"/>
                  </a:lnTo>
                  <a:close/>
                  <a:moveTo>
                    <a:pt x="456" y="46"/>
                  </a:moveTo>
                  <a:cubicBezTo>
                    <a:pt x="456" y="26"/>
                    <a:pt x="456" y="26"/>
                    <a:pt x="456" y="26"/>
                  </a:cubicBezTo>
                  <a:cubicBezTo>
                    <a:pt x="456" y="18"/>
                    <a:pt x="454" y="11"/>
                    <a:pt x="450" y="6"/>
                  </a:cubicBezTo>
                  <a:cubicBezTo>
                    <a:pt x="446" y="2"/>
                    <a:pt x="440" y="0"/>
                    <a:pt x="434" y="0"/>
                  </a:cubicBezTo>
                  <a:cubicBezTo>
                    <a:pt x="431" y="0"/>
                    <a:pt x="429" y="0"/>
                    <a:pt x="427" y="1"/>
                  </a:cubicBezTo>
                  <a:cubicBezTo>
                    <a:pt x="427" y="8"/>
                    <a:pt x="427" y="8"/>
                    <a:pt x="427" y="8"/>
                  </a:cubicBezTo>
                  <a:cubicBezTo>
                    <a:pt x="428" y="8"/>
                    <a:pt x="428" y="8"/>
                    <a:pt x="428" y="8"/>
                  </a:cubicBezTo>
                  <a:cubicBezTo>
                    <a:pt x="429" y="8"/>
                    <a:pt x="430" y="8"/>
                    <a:pt x="432" y="8"/>
                  </a:cubicBezTo>
                  <a:cubicBezTo>
                    <a:pt x="437" y="8"/>
                    <a:pt x="441" y="9"/>
                    <a:pt x="444" y="13"/>
                  </a:cubicBezTo>
                  <a:cubicBezTo>
                    <a:pt x="446" y="16"/>
                    <a:pt x="448" y="21"/>
                    <a:pt x="448" y="28"/>
                  </a:cubicBezTo>
                  <a:cubicBezTo>
                    <a:pt x="448" y="29"/>
                    <a:pt x="448" y="29"/>
                    <a:pt x="448" y="29"/>
                  </a:cubicBezTo>
                  <a:cubicBezTo>
                    <a:pt x="448" y="36"/>
                    <a:pt x="446" y="43"/>
                    <a:pt x="444" y="49"/>
                  </a:cubicBezTo>
                  <a:cubicBezTo>
                    <a:pt x="442" y="54"/>
                    <a:pt x="439" y="58"/>
                    <a:pt x="436" y="61"/>
                  </a:cubicBezTo>
                  <a:cubicBezTo>
                    <a:pt x="433" y="63"/>
                    <a:pt x="430" y="65"/>
                    <a:pt x="428" y="65"/>
                  </a:cubicBezTo>
                  <a:cubicBezTo>
                    <a:pt x="426" y="65"/>
                    <a:pt x="424" y="64"/>
                    <a:pt x="422" y="63"/>
                  </a:cubicBezTo>
                  <a:cubicBezTo>
                    <a:pt x="421" y="63"/>
                    <a:pt x="421" y="63"/>
                    <a:pt x="421" y="63"/>
                  </a:cubicBezTo>
                  <a:cubicBezTo>
                    <a:pt x="421" y="71"/>
                    <a:pt x="421" y="71"/>
                    <a:pt x="421" y="71"/>
                  </a:cubicBezTo>
                  <a:cubicBezTo>
                    <a:pt x="423" y="73"/>
                    <a:pt x="425" y="73"/>
                    <a:pt x="427" y="73"/>
                  </a:cubicBezTo>
                  <a:cubicBezTo>
                    <a:pt x="436" y="73"/>
                    <a:pt x="442" y="67"/>
                    <a:pt x="447" y="53"/>
                  </a:cubicBezTo>
                  <a:cubicBezTo>
                    <a:pt x="447" y="53"/>
                    <a:pt x="447" y="52"/>
                    <a:pt x="448" y="52"/>
                  </a:cubicBezTo>
                  <a:cubicBezTo>
                    <a:pt x="448" y="52"/>
                    <a:pt x="448" y="53"/>
                    <a:pt x="449" y="53"/>
                  </a:cubicBezTo>
                  <a:cubicBezTo>
                    <a:pt x="449" y="61"/>
                    <a:pt x="450" y="68"/>
                    <a:pt x="451" y="72"/>
                  </a:cubicBezTo>
                  <a:cubicBezTo>
                    <a:pt x="459" y="72"/>
                    <a:pt x="459" y="72"/>
                    <a:pt x="459" y="72"/>
                  </a:cubicBezTo>
                  <a:cubicBezTo>
                    <a:pt x="459" y="71"/>
                    <a:pt x="459" y="71"/>
                    <a:pt x="459" y="71"/>
                  </a:cubicBezTo>
                  <a:cubicBezTo>
                    <a:pt x="457" y="63"/>
                    <a:pt x="456" y="55"/>
                    <a:pt x="456" y="46"/>
                  </a:cubicBezTo>
                  <a:moveTo>
                    <a:pt x="410" y="15"/>
                  </a:moveTo>
                  <a:cubicBezTo>
                    <a:pt x="410" y="10"/>
                    <a:pt x="408" y="6"/>
                    <a:pt x="406" y="3"/>
                  </a:cubicBezTo>
                  <a:cubicBezTo>
                    <a:pt x="403" y="1"/>
                    <a:pt x="400" y="0"/>
                    <a:pt x="397" y="0"/>
                  </a:cubicBezTo>
                  <a:cubicBezTo>
                    <a:pt x="397" y="0"/>
                    <a:pt x="397" y="0"/>
                    <a:pt x="397" y="0"/>
                  </a:cubicBezTo>
                  <a:cubicBezTo>
                    <a:pt x="394" y="0"/>
                    <a:pt x="393" y="0"/>
                    <a:pt x="392" y="1"/>
                  </a:cubicBezTo>
                  <a:cubicBezTo>
                    <a:pt x="392" y="8"/>
                    <a:pt x="392" y="8"/>
                    <a:pt x="392" y="8"/>
                  </a:cubicBezTo>
                  <a:cubicBezTo>
                    <a:pt x="392" y="8"/>
                    <a:pt x="392" y="8"/>
                    <a:pt x="393" y="7"/>
                  </a:cubicBezTo>
                  <a:cubicBezTo>
                    <a:pt x="394" y="7"/>
                    <a:pt x="394" y="7"/>
                    <a:pt x="394" y="7"/>
                  </a:cubicBezTo>
                  <a:cubicBezTo>
                    <a:pt x="398" y="7"/>
                    <a:pt x="401" y="10"/>
                    <a:pt x="401" y="16"/>
                  </a:cubicBezTo>
                  <a:cubicBezTo>
                    <a:pt x="401" y="72"/>
                    <a:pt x="401" y="72"/>
                    <a:pt x="401" y="72"/>
                  </a:cubicBezTo>
                  <a:cubicBezTo>
                    <a:pt x="410" y="72"/>
                    <a:pt x="410" y="72"/>
                    <a:pt x="410" y="72"/>
                  </a:cubicBezTo>
                  <a:lnTo>
                    <a:pt x="410" y="15"/>
                  </a:lnTo>
                  <a:close/>
                  <a:moveTo>
                    <a:pt x="380" y="31"/>
                  </a:moveTo>
                  <a:cubicBezTo>
                    <a:pt x="380" y="20"/>
                    <a:pt x="377" y="12"/>
                    <a:pt x="370" y="7"/>
                  </a:cubicBezTo>
                  <a:cubicBezTo>
                    <a:pt x="364" y="2"/>
                    <a:pt x="357" y="0"/>
                    <a:pt x="348" y="0"/>
                  </a:cubicBezTo>
                  <a:cubicBezTo>
                    <a:pt x="342" y="0"/>
                    <a:pt x="337" y="0"/>
                    <a:pt x="333" y="2"/>
                  </a:cubicBezTo>
                  <a:cubicBezTo>
                    <a:pt x="333" y="10"/>
                    <a:pt x="333" y="10"/>
                    <a:pt x="333" y="10"/>
                  </a:cubicBezTo>
                  <a:cubicBezTo>
                    <a:pt x="334" y="10"/>
                    <a:pt x="334" y="10"/>
                    <a:pt x="334" y="10"/>
                  </a:cubicBezTo>
                  <a:cubicBezTo>
                    <a:pt x="337" y="8"/>
                    <a:pt x="342" y="8"/>
                    <a:pt x="347" y="8"/>
                  </a:cubicBezTo>
                  <a:cubicBezTo>
                    <a:pt x="363" y="8"/>
                    <a:pt x="371" y="16"/>
                    <a:pt x="371" y="33"/>
                  </a:cubicBezTo>
                  <a:cubicBezTo>
                    <a:pt x="371" y="72"/>
                    <a:pt x="371" y="72"/>
                    <a:pt x="371" y="72"/>
                  </a:cubicBezTo>
                  <a:cubicBezTo>
                    <a:pt x="380" y="72"/>
                    <a:pt x="380" y="72"/>
                    <a:pt x="380" y="72"/>
                  </a:cubicBezTo>
                  <a:lnTo>
                    <a:pt x="380" y="31"/>
                  </a:lnTo>
                  <a:close/>
                  <a:moveTo>
                    <a:pt x="322" y="15"/>
                  </a:moveTo>
                  <a:cubicBezTo>
                    <a:pt x="322" y="10"/>
                    <a:pt x="321" y="6"/>
                    <a:pt x="318" y="3"/>
                  </a:cubicBezTo>
                  <a:cubicBezTo>
                    <a:pt x="316" y="1"/>
                    <a:pt x="313" y="0"/>
                    <a:pt x="310" y="0"/>
                  </a:cubicBezTo>
                  <a:cubicBezTo>
                    <a:pt x="309" y="0"/>
                    <a:pt x="309" y="0"/>
                    <a:pt x="309" y="0"/>
                  </a:cubicBezTo>
                  <a:cubicBezTo>
                    <a:pt x="307" y="0"/>
                    <a:pt x="305" y="0"/>
                    <a:pt x="304" y="1"/>
                  </a:cubicBezTo>
                  <a:cubicBezTo>
                    <a:pt x="304" y="8"/>
                    <a:pt x="304" y="8"/>
                    <a:pt x="304" y="8"/>
                  </a:cubicBezTo>
                  <a:cubicBezTo>
                    <a:pt x="305" y="8"/>
                    <a:pt x="305" y="8"/>
                    <a:pt x="305" y="7"/>
                  </a:cubicBezTo>
                  <a:cubicBezTo>
                    <a:pt x="306" y="7"/>
                    <a:pt x="306" y="7"/>
                    <a:pt x="306" y="7"/>
                  </a:cubicBezTo>
                  <a:cubicBezTo>
                    <a:pt x="311" y="7"/>
                    <a:pt x="313" y="10"/>
                    <a:pt x="313" y="16"/>
                  </a:cubicBezTo>
                  <a:cubicBezTo>
                    <a:pt x="313" y="40"/>
                    <a:pt x="313" y="40"/>
                    <a:pt x="313" y="40"/>
                  </a:cubicBezTo>
                  <a:cubicBezTo>
                    <a:pt x="322" y="40"/>
                    <a:pt x="322" y="40"/>
                    <a:pt x="322" y="40"/>
                  </a:cubicBezTo>
                  <a:lnTo>
                    <a:pt x="322" y="15"/>
                  </a:lnTo>
                  <a:close/>
                  <a:moveTo>
                    <a:pt x="293" y="15"/>
                  </a:moveTo>
                  <a:cubicBezTo>
                    <a:pt x="293" y="10"/>
                    <a:pt x="291" y="6"/>
                    <a:pt x="289" y="3"/>
                  </a:cubicBezTo>
                  <a:cubicBezTo>
                    <a:pt x="286" y="1"/>
                    <a:pt x="283" y="0"/>
                    <a:pt x="280" y="0"/>
                  </a:cubicBezTo>
                  <a:cubicBezTo>
                    <a:pt x="280" y="0"/>
                    <a:pt x="280" y="0"/>
                    <a:pt x="280" y="0"/>
                  </a:cubicBezTo>
                  <a:cubicBezTo>
                    <a:pt x="277" y="0"/>
                    <a:pt x="276" y="0"/>
                    <a:pt x="275" y="1"/>
                  </a:cubicBezTo>
                  <a:cubicBezTo>
                    <a:pt x="275" y="8"/>
                    <a:pt x="275" y="8"/>
                    <a:pt x="275" y="8"/>
                  </a:cubicBezTo>
                  <a:cubicBezTo>
                    <a:pt x="275" y="8"/>
                    <a:pt x="275" y="8"/>
                    <a:pt x="276" y="7"/>
                  </a:cubicBezTo>
                  <a:cubicBezTo>
                    <a:pt x="277" y="7"/>
                    <a:pt x="277" y="7"/>
                    <a:pt x="277" y="7"/>
                  </a:cubicBezTo>
                  <a:cubicBezTo>
                    <a:pt x="281" y="7"/>
                    <a:pt x="284" y="10"/>
                    <a:pt x="284" y="16"/>
                  </a:cubicBezTo>
                  <a:cubicBezTo>
                    <a:pt x="284" y="72"/>
                    <a:pt x="284" y="72"/>
                    <a:pt x="284" y="72"/>
                  </a:cubicBezTo>
                  <a:cubicBezTo>
                    <a:pt x="293" y="72"/>
                    <a:pt x="293" y="72"/>
                    <a:pt x="293" y="72"/>
                  </a:cubicBezTo>
                  <a:lnTo>
                    <a:pt x="293" y="15"/>
                  </a:lnTo>
                  <a:close/>
                  <a:moveTo>
                    <a:pt x="263" y="15"/>
                  </a:moveTo>
                  <a:cubicBezTo>
                    <a:pt x="263" y="10"/>
                    <a:pt x="261" y="6"/>
                    <a:pt x="258" y="3"/>
                  </a:cubicBezTo>
                  <a:cubicBezTo>
                    <a:pt x="256" y="1"/>
                    <a:pt x="253" y="0"/>
                    <a:pt x="250" y="0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247" y="0"/>
                    <a:pt x="246" y="0"/>
                    <a:pt x="245" y="1"/>
                  </a:cubicBezTo>
                  <a:cubicBezTo>
                    <a:pt x="245" y="8"/>
                    <a:pt x="245" y="8"/>
                    <a:pt x="245" y="8"/>
                  </a:cubicBezTo>
                  <a:cubicBezTo>
                    <a:pt x="245" y="8"/>
                    <a:pt x="245" y="8"/>
                    <a:pt x="246" y="7"/>
                  </a:cubicBezTo>
                  <a:cubicBezTo>
                    <a:pt x="246" y="7"/>
                    <a:pt x="246" y="7"/>
                    <a:pt x="246" y="7"/>
                  </a:cubicBezTo>
                  <a:cubicBezTo>
                    <a:pt x="251" y="7"/>
                    <a:pt x="254" y="10"/>
                    <a:pt x="254" y="16"/>
                  </a:cubicBezTo>
                  <a:cubicBezTo>
                    <a:pt x="254" y="97"/>
                    <a:pt x="254" y="97"/>
                    <a:pt x="254" y="97"/>
                  </a:cubicBezTo>
                  <a:cubicBezTo>
                    <a:pt x="263" y="97"/>
                    <a:pt x="263" y="97"/>
                    <a:pt x="263" y="97"/>
                  </a:cubicBezTo>
                  <a:lnTo>
                    <a:pt x="263" y="15"/>
                  </a:lnTo>
                  <a:close/>
                  <a:moveTo>
                    <a:pt x="210" y="64"/>
                  </a:moveTo>
                  <a:cubicBezTo>
                    <a:pt x="205" y="64"/>
                    <a:pt x="205" y="64"/>
                    <a:pt x="205" y="64"/>
                  </a:cubicBezTo>
                  <a:cubicBezTo>
                    <a:pt x="202" y="64"/>
                    <a:pt x="201" y="62"/>
                    <a:pt x="201" y="58"/>
                  </a:cubicBezTo>
                  <a:cubicBezTo>
                    <a:pt x="201" y="31"/>
                    <a:pt x="201" y="31"/>
                    <a:pt x="201" y="31"/>
                  </a:cubicBezTo>
                  <a:cubicBezTo>
                    <a:pt x="201" y="21"/>
                    <a:pt x="198" y="13"/>
                    <a:pt x="191" y="7"/>
                  </a:cubicBezTo>
                  <a:cubicBezTo>
                    <a:pt x="186" y="2"/>
                    <a:pt x="179" y="0"/>
                    <a:pt x="171" y="0"/>
                  </a:cubicBezTo>
                  <a:cubicBezTo>
                    <a:pt x="165" y="0"/>
                    <a:pt x="160" y="1"/>
                    <a:pt x="156" y="2"/>
                  </a:cubicBezTo>
                  <a:cubicBezTo>
                    <a:pt x="156" y="10"/>
                    <a:pt x="156" y="10"/>
                    <a:pt x="156" y="10"/>
                  </a:cubicBezTo>
                  <a:cubicBezTo>
                    <a:pt x="156" y="10"/>
                    <a:pt x="156" y="10"/>
                    <a:pt x="156" y="10"/>
                  </a:cubicBezTo>
                  <a:cubicBezTo>
                    <a:pt x="160" y="9"/>
                    <a:pt x="164" y="8"/>
                    <a:pt x="169" y="8"/>
                  </a:cubicBezTo>
                  <a:cubicBezTo>
                    <a:pt x="184" y="8"/>
                    <a:pt x="192" y="16"/>
                    <a:pt x="192" y="33"/>
                  </a:cubicBezTo>
                  <a:cubicBezTo>
                    <a:pt x="192" y="58"/>
                    <a:pt x="192" y="58"/>
                    <a:pt x="192" y="58"/>
                  </a:cubicBezTo>
                  <a:cubicBezTo>
                    <a:pt x="192" y="61"/>
                    <a:pt x="192" y="63"/>
                    <a:pt x="193" y="64"/>
                  </a:cubicBezTo>
                  <a:cubicBezTo>
                    <a:pt x="153" y="64"/>
                    <a:pt x="153" y="64"/>
                    <a:pt x="153" y="64"/>
                  </a:cubicBezTo>
                  <a:cubicBezTo>
                    <a:pt x="153" y="72"/>
                    <a:pt x="153" y="72"/>
                    <a:pt x="153" y="72"/>
                  </a:cubicBezTo>
                  <a:cubicBezTo>
                    <a:pt x="210" y="72"/>
                    <a:pt x="210" y="72"/>
                    <a:pt x="210" y="72"/>
                  </a:cubicBezTo>
                  <a:lnTo>
                    <a:pt x="210" y="64"/>
                  </a:lnTo>
                  <a:close/>
                  <a:moveTo>
                    <a:pt x="140" y="23"/>
                  </a:moveTo>
                  <a:cubicBezTo>
                    <a:pt x="140" y="15"/>
                    <a:pt x="138" y="9"/>
                    <a:pt x="134" y="5"/>
                  </a:cubicBezTo>
                  <a:cubicBezTo>
                    <a:pt x="130" y="2"/>
                    <a:pt x="125" y="0"/>
                    <a:pt x="120" y="0"/>
                  </a:cubicBezTo>
                  <a:cubicBezTo>
                    <a:pt x="117" y="0"/>
                    <a:pt x="114" y="1"/>
                    <a:pt x="113" y="1"/>
                  </a:cubicBezTo>
                  <a:cubicBezTo>
                    <a:pt x="113" y="9"/>
                    <a:pt x="113" y="9"/>
                    <a:pt x="113" y="9"/>
                  </a:cubicBezTo>
                  <a:cubicBezTo>
                    <a:pt x="114" y="9"/>
                    <a:pt x="114" y="9"/>
                    <a:pt x="114" y="9"/>
                  </a:cubicBezTo>
                  <a:cubicBezTo>
                    <a:pt x="115" y="8"/>
                    <a:pt x="117" y="8"/>
                    <a:pt x="118" y="8"/>
                  </a:cubicBezTo>
                  <a:cubicBezTo>
                    <a:pt x="127" y="8"/>
                    <a:pt x="131" y="13"/>
                    <a:pt x="131" y="24"/>
                  </a:cubicBezTo>
                  <a:cubicBezTo>
                    <a:pt x="131" y="64"/>
                    <a:pt x="131" y="64"/>
                    <a:pt x="131" y="64"/>
                  </a:cubicBezTo>
                  <a:cubicBezTo>
                    <a:pt x="111" y="64"/>
                    <a:pt x="111" y="64"/>
                    <a:pt x="111" y="64"/>
                  </a:cubicBezTo>
                  <a:cubicBezTo>
                    <a:pt x="111" y="72"/>
                    <a:pt x="111" y="72"/>
                    <a:pt x="111" y="72"/>
                  </a:cubicBezTo>
                  <a:cubicBezTo>
                    <a:pt x="140" y="72"/>
                    <a:pt x="140" y="72"/>
                    <a:pt x="140" y="72"/>
                  </a:cubicBezTo>
                  <a:lnTo>
                    <a:pt x="140" y="23"/>
                  </a:lnTo>
                  <a:close/>
                  <a:moveTo>
                    <a:pt x="96" y="46"/>
                  </a:moveTo>
                  <a:cubicBezTo>
                    <a:pt x="96" y="26"/>
                    <a:pt x="96" y="26"/>
                    <a:pt x="96" y="26"/>
                  </a:cubicBezTo>
                  <a:cubicBezTo>
                    <a:pt x="96" y="18"/>
                    <a:pt x="94" y="11"/>
                    <a:pt x="90" y="6"/>
                  </a:cubicBezTo>
                  <a:cubicBezTo>
                    <a:pt x="86" y="2"/>
                    <a:pt x="81" y="0"/>
                    <a:pt x="74" y="0"/>
                  </a:cubicBezTo>
                  <a:cubicBezTo>
                    <a:pt x="71" y="0"/>
                    <a:pt x="69" y="0"/>
                    <a:pt x="67" y="1"/>
                  </a:cubicBezTo>
                  <a:cubicBezTo>
                    <a:pt x="67" y="8"/>
                    <a:pt x="67" y="8"/>
                    <a:pt x="67" y="8"/>
                  </a:cubicBezTo>
                  <a:cubicBezTo>
                    <a:pt x="68" y="8"/>
                    <a:pt x="68" y="8"/>
                    <a:pt x="68" y="8"/>
                  </a:cubicBezTo>
                  <a:cubicBezTo>
                    <a:pt x="69" y="8"/>
                    <a:pt x="71" y="8"/>
                    <a:pt x="73" y="8"/>
                  </a:cubicBezTo>
                  <a:cubicBezTo>
                    <a:pt x="77" y="8"/>
                    <a:pt x="81" y="9"/>
                    <a:pt x="84" y="13"/>
                  </a:cubicBezTo>
                  <a:cubicBezTo>
                    <a:pt x="86" y="16"/>
                    <a:pt x="88" y="21"/>
                    <a:pt x="88" y="28"/>
                  </a:cubicBezTo>
                  <a:cubicBezTo>
                    <a:pt x="88" y="29"/>
                    <a:pt x="88" y="29"/>
                    <a:pt x="88" y="29"/>
                  </a:cubicBezTo>
                  <a:cubicBezTo>
                    <a:pt x="88" y="36"/>
                    <a:pt x="87" y="43"/>
                    <a:pt x="84" y="49"/>
                  </a:cubicBezTo>
                  <a:cubicBezTo>
                    <a:pt x="82" y="54"/>
                    <a:pt x="79" y="58"/>
                    <a:pt x="76" y="61"/>
                  </a:cubicBezTo>
                  <a:cubicBezTo>
                    <a:pt x="73" y="63"/>
                    <a:pt x="70" y="65"/>
                    <a:pt x="68" y="65"/>
                  </a:cubicBezTo>
                  <a:cubicBezTo>
                    <a:pt x="66" y="65"/>
                    <a:pt x="64" y="64"/>
                    <a:pt x="62" y="63"/>
                  </a:cubicBezTo>
                  <a:cubicBezTo>
                    <a:pt x="61" y="63"/>
                    <a:pt x="61" y="63"/>
                    <a:pt x="61" y="63"/>
                  </a:cubicBezTo>
                  <a:cubicBezTo>
                    <a:pt x="61" y="71"/>
                    <a:pt x="61" y="71"/>
                    <a:pt x="61" y="71"/>
                  </a:cubicBezTo>
                  <a:cubicBezTo>
                    <a:pt x="63" y="73"/>
                    <a:pt x="65" y="73"/>
                    <a:pt x="67" y="73"/>
                  </a:cubicBezTo>
                  <a:cubicBezTo>
                    <a:pt x="76" y="73"/>
                    <a:pt x="82" y="67"/>
                    <a:pt x="87" y="53"/>
                  </a:cubicBezTo>
                  <a:cubicBezTo>
                    <a:pt x="87" y="53"/>
                    <a:pt x="87" y="52"/>
                    <a:pt x="88" y="52"/>
                  </a:cubicBezTo>
                  <a:cubicBezTo>
                    <a:pt x="88" y="52"/>
                    <a:pt x="89" y="53"/>
                    <a:pt x="89" y="53"/>
                  </a:cubicBezTo>
                  <a:cubicBezTo>
                    <a:pt x="89" y="61"/>
                    <a:pt x="90" y="68"/>
                    <a:pt x="91" y="72"/>
                  </a:cubicBezTo>
                  <a:cubicBezTo>
                    <a:pt x="99" y="72"/>
                    <a:pt x="99" y="72"/>
                    <a:pt x="99" y="72"/>
                  </a:cubicBezTo>
                  <a:cubicBezTo>
                    <a:pt x="99" y="71"/>
                    <a:pt x="99" y="71"/>
                    <a:pt x="99" y="71"/>
                  </a:cubicBezTo>
                  <a:cubicBezTo>
                    <a:pt x="97" y="63"/>
                    <a:pt x="96" y="55"/>
                    <a:pt x="96" y="46"/>
                  </a:cubicBezTo>
                  <a:moveTo>
                    <a:pt x="56" y="64"/>
                  </a:moveTo>
                  <a:cubicBezTo>
                    <a:pt x="51" y="64"/>
                    <a:pt x="51" y="64"/>
                    <a:pt x="51" y="64"/>
                  </a:cubicBezTo>
                  <a:cubicBezTo>
                    <a:pt x="48" y="64"/>
                    <a:pt x="47" y="62"/>
                    <a:pt x="47" y="58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7" y="21"/>
                    <a:pt x="44" y="13"/>
                    <a:pt x="38" y="7"/>
                  </a:cubicBezTo>
                  <a:cubicBezTo>
                    <a:pt x="32" y="2"/>
                    <a:pt x="25" y="0"/>
                    <a:pt x="17" y="0"/>
                  </a:cubicBezTo>
                  <a:cubicBezTo>
                    <a:pt x="11" y="0"/>
                    <a:pt x="6" y="1"/>
                    <a:pt x="2" y="2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6" y="9"/>
                    <a:pt x="10" y="8"/>
                    <a:pt x="15" y="8"/>
                  </a:cubicBezTo>
                  <a:cubicBezTo>
                    <a:pt x="31" y="8"/>
                    <a:pt x="38" y="16"/>
                    <a:pt x="38" y="33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61"/>
                    <a:pt x="39" y="63"/>
                    <a:pt x="40" y="64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56" y="72"/>
                    <a:pt x="56" y="72"/>
                    <a:pt x="56" y="72"/>
                  </a:cubicBezTo>
                  <a:lnTo>
                    <a:pt x="56" y="64"/>
                  </a:ln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C2FE2104-1613-4965-A4ED-53BA3581DE51}"/>
                </a:ext>
              </a:extLst>
            </p:cNvPr>
            <p:cNvGrpSpPr/>
            <p:nvPr userDrawn="1"/>
          </p:nvGrpSpPr>
          <p:grpSpPr>
            <a:xfrm>
              <a:off x="2530476" y="6227763"/>
              <a:ext cx="412750" cy="417513"/>
              <a:chOff x="2530476" y="6227763"/>
              <a:chExt cx="412750" cy="417513"/>
            </a:xfrm>
          </p:grpSpPr>
          <p:sp>
            <p:nvSpPr>
              <p:cNvPr id="10" name="Oval 7">
                <a:extLst>
                  <a:ext uri="{FF2B5EF4-FFF2-40B4-BE49-F238E27FC236}">
                    <a16:creationId xmlns:a16="http://schemas.microsoft.com/office/drawing/2014/main" id="{2DA2F4A4-B81B-4574-A4A2-E8A6B075D08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530476" y="6227763"/>
                <a:ext cx="412750" cy="41751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8">
                <a:extLst>
                  <a:ext uri="{FF2B5EF4-FFF2-40B4-BE49-F238E27FC236}">
                    <a16:creationId xmlns:a16="http://schemas.microsoft.com/office/drawing/2014/main" id="{138E14E4-183C-4888-A492-992EADB6EE41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752726" y="6480175"/>
                <a:ext cx="65088" cy="96838"/>
              </a:xfrm>
              <a:custGeom>
                <a:avLst/>
                <a:gdLst>
                  <a:gd name="T0" fmla="*/ 38 w 38"/>
                  <a:gd name="T1" fmla="*/ 56 h 56"/>
                  <a:gd name="T2" fmla="*/ 32 w 38"/>
                  <a:gd name="T3" fmla="*/ 7 h 56"/>
                  <a:gd name="T4" fmla="*/ 18 w 38"/>
                  <a:gd name="T5" fmla="*/ 0 h 56"/>
                  <a:gd name="T6" fmla="*/ 11 w 38"/>
                  <a:gd name="T7" fmla="*/ 56 h 56"/>
                  <a:gd name="T8" fmla="*/ 38 w 38"/>
                  <a:gd name="T9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" h="56">
                    <a:moveTo>
                      <a:pt x="38" y="56"/>
                    </a:moveTo>
                    <a:cubicBezTo>
                      <a:pt x="18" y="45"/>
                      <a:pt x="20" y="24"/>
                      <a:pt x="32" y="7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1" y="12"/>
                      <a:pt x="0" y="41"/>
                      <a:pt x="11" y="56"/>
                    </a:cubicBezTo>
                    <a:lnTo>
                      <a:pt x="38" y="5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Freeform 9">
                <a:extLst>
                  <a:ext uri="{FF2B5EF4-FFF2-40B4-BE49-F238E27FC236}">
                    <a16:creationId xmlns:a16="http://schemas.microsoft.com/office/drawing/2014/main" id="{EAA81855-0880-4F78-93BF-6157E0101C9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576513" y="6284913"/>
                <a:ext cx="238125" cy="292100"/>
              </a:xfrm>
              <a:custGeom>
                <a:avLst/>
                <a:gdLst>
                  <a:gd name="T0" fmla="*/ 81 w 140"/>
                  <a:gd name="T1" fmla="*/ 169 h 169"/>
                  <a:gd name="T2" fmla="*/ 107 w 140"/>
                  <a:gd name="T3" fmla="*/ 169 h 169"/>
                  <a:gd name="T4" fmla="*/ 107 w 140"/>
                  <a:gd name="T5" fmla="*/ 124 h 169"/>
                  <a:gd name="T6" fmla="*/ 139 w 140"/>
                  <a:gd name="T7" fmla="*/ 73 h 169"/>
                  <a:gd name="T8" fmla="*/ 83 w 140"/>
                  <a:gd name="T9" fmla="*/ 0 h 169"/>
                  <a:gd name="T10" fmla="*/ 80 w 140"/>
                  <a:gd name="T11" fmla="*/ 119 h 169"/>
                  <a:gd name="T12" fmla="*/ 85 w 140"/>
                  <a:gd name="T13" fmla="*/ 109 h 169"/>
                  <a:gd name="T14" fmla="*/ 90 w 140"/>
                  <a:gd name="T15" fmla="*/ 101 h 169"/>
                  <a:gd name="T16" fmla="*/ 91 w 140"/>
                  <a:gd name="T17" fmla="*/ 13 h 169"/>
                  <a:gd name="T18" fmla="*/ 119 w 140"/>
                  <a:gd name="T19" fmla="*/ 71 h 169"/>
                  <a:gd name="T20" fmla="*/ 91 w 140"/>
                  <a:gd name="T21" fmla="*/ 111 h 169"/>
                  <a:gd name="T22" fmla="*/ 81 w 140"/>
                  <a:gd name="T23" fmla="*/ 169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0" h="169">
                    <a:moveTo>
                      <a:pt x="81" y="169"/>
                    </a:moveTo>
                    <a:cubicBezTo>
                      <a:pt x="107" y="169"/>
                      <a:pt x="107" y="169"/>
                      <a:pt x="107" y="169"/>
                    </a:cubicBezTo>
                    <a:cubicBezTo>
                      <a:pt x="100" y="156"/>
                      <a:pt x="101" y="138"/>
                      <a:pt x="107" y="124"/>
                    </a:cubicBezTo>
                    <a:cubicBezTo>
                      <a:pt x="115" y="106"/>
                      <a:pt x="140" y="96"/>
                      <a:pt x="139" y="73"/>
                    </a:cubicBezTo>
                    <a:cubicBezTo>
                      <a:pt x="138" y="43"/>
                      <a:pt x="108" y="13"/>
                      <a:pt x="83" y="0"/>
                    </a:cubicBezTo>
                    <a:cubicBezTo>
                      <a:pt x="101" y="35"/>
                      <a:pt x="0" y="78"/>
                      <a:pt x="80" y="119"/>
                    </a:cubicBezTo>
                    <a:cubicBezTo>
                      <a:pt x="80" y="119"/>
                      <a:pt x="83" y="113"/>
                      <a:pt x="85" y="109"/>
                    </a:cubicBezTo>
                    <a:cubicBezTo>
                      <a:pt x="86" y="106"/>
                      <a:pt x="90" y="101"/>
                      <a:pt x="90" y="101"/>
                    </a:cubicBezTo>
                    <a:cubicBezTo>
                      <a:pt x="42" y="78"/>
                      <a:pt x="95" y="47"/>
                      <a:pt x="91" y="13"/>
                    </a:cubicBezTo>
                    <a:cubicBezTo>
                      <a:pt x="103" y="26"/>
                      <a:pt x="121" y="53"/>
                      <a:pt x="119" y="71"/>
                    </a:cubicBezTo>
                    <a:cubicBezTo>
                      <a:pt x="117" y="89"/>
                      <a:pt x="100" y="97"/>
                      <a:pt x="91" y="111"/>
                    </a:cubicBezTo>
                    <a:cubicBezTo>
                      <a:pt x="81" y="124"/>
                      <a:pt x="80" y="149"/>
                      <a:pt x="81" y="169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Freeform 10">
                <a:extLst>
                  <a:ext uri="{FF2B5EF4-FFF2-40B4-BE49-F238E27FC236}">
                    <a16:creationId xmlns:a16="http://schemas.microsoft.com/office/drawing/2014/main" id="{278EDA77-DC9D-4BB9-9531-646D410426FB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652713" y="6473825"/>
                <a:ext cx="57150" cy="103188"/>
              </a:xfrm>
              <a:custGeom>
                <a:avLst/>
                <a:gdLst>
                  <a:gd name="T0" fmla="*/ 33 w 33"/>
                  <a:gd name="T1" fmla="*/ 15 h 59"/>
                  <a:gd name="T2" fmla="*/ 23 w 33"/>
                  <a:gd name="T3" fmla="*/ 9 h 59"/>
                  <a:gd name="T4" fmla="*/ 10 w 33"/>
                  <a:gd name="T5" fmla="*/ 0 h 59"/>
                  <a:gd name="T6" fmla="*/ 0 w 33"/>
                  <a:gd name="T7" fmla="*/ 59 h 59"/>
                  <a:gd name="T8" fmla="*/ 30 w 33"/>
                  <a:gd name="T9" fmla="*/ 59 h 59"/>
                  <a:gd name="T10" fmla="*/ 33 w 33"/>
                  <a:gd name="T11" fmla="*/ 15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" h="59">
                    <a:moveTo>
                      <a:pt x="33" y="15"/>
                    </a:moveTo>
                    <a:cubicBezTo>
                      <a:pt x="33" y="15"/>
                      <a:pt x="27" y="12"/>
                      <a:pt x="23" y="9"/>
                    </a:cubicBezTo>
                    <a:cubicBezTo>
                      <a:pt x="18" y="6"/>
                      <a:pt x="10" y="0"/>
                      <a:pt x="10" y="0"/>
                    </a:cubicBezTo>
                    <a:cubicBezTo>
                      <a:pt x="16" y="20"/>
                      <a:pt x="16" y="45"/>
                      <a:pt x="0" y="59"/>
                    </a:cubicBezTo>
                    <a:cubicBezTo>
                      <a:pt x="30" y="59"/>
                      <a:pt x="30" y="59"/>
                      <a:pt x="30" y="59"/>
                    </a:cubicBezTo>
                    <a:cubicBezTo>
                      <a:pt x="30" y="42"/>
                      <a:pt x="30" y="29"/>
                      <a:pt x="33" y="15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33542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D98B74B4-99AD-4A7C-8C25-EB2620233D5E}"/>
              </a:ext>
            </a:extLst>
          </p:cNvPr>
          <p:cNvSpPr/>
          <p:nvPr userDrawn="1"/>
        </p:nvSpPr>
        <p:spPr>
          <a:xfrm rot="19795236" flipH="1">
            <a:off x="5920963" y="805826"/>
            <a:ext cx="7141728" cy="3313804"/>
          </a:xfrm>
          <a:custGeom>
            <a:avLst/>
            <a:gdLst>
              <a:gd name="connsiteX0" fmla="*/ 0 w 7141728"/>
              <a:gd name="connsiteY0" fmla="*/ 879151 h 3313804"/>
              <a:gd name="connsiteX1" fmla="*/ 1517874 w 7141728"/>
              <a:gd name="connsiteY1" fmla="*/ 0 h 3313804"/>
              <a:gd name="connsiteX2" fmla="*/ 5222375 w 7141728"/>
              <a:gd name="connsiteY2" fmla="*/ 0 h 3313804"/>
              <a:gd name="connsiteX3" fmla="*/ 7141728 w 7141728"/>
              <a:gd name="connsiteY3" fmla="*/ 3313804 h 3313804"/>
              <a:gd name="connsiteX4" fmla="*/ 1410150 w 7141728"/>
              <a:gd name="connsiteY4" fmla="*/ 3313804 h 3313804"/>
              <a:gd name="connsiteX5" fmla="*/ 0 w 7141728"/>
              <a:gd name="connsiteY5" fmla="*/ 879151 h 33138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41728" h="3313804">
                <a:moveTo>
                  <a:pt x="0" y="879151"/>
                </a:moveTo>
                <a:lnTo>
                  <a:pt x="1517874" y="0"/>
                </a:lnTo>
                <a:lnTo>
                  <a:pt x="5222375" y="0"/>
                </a:lnTo>
                <a:lnTo>
                  <a:pt x="7141728" y="3313804"/>
                </a:lnTo>
                <a:lnTo>
                  <a:pt x="1410150" y="3313804"/>
                </a:lnTo>
                <a:lnTo>
                  <a:pt x="0" y="879151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90000">
                <a:schemeClr val="accent2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6743756-CD24-4CF8-84C4-F4B1A545E66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32348" y="1880748"/>
            <a:ext cx="4966001" cy="4983602"/>
          </a:xfrm>
          <a:custGeom>
            <a:avLst/>
            <a:gdLst>
              <a:gd name="connsiteX0" fmla="*/ 0 w 4959716"/>
              <a:gd name="connsiteY0" fmla="*/ 5017892 h 5017892"/>
              <a:gd name="connsiteX1" fmla="*/ 1239929 w 4959716"/>
              <a:gd name="connsiteY1" fmla="*/ 0 h 5017892"/>
              <a:gd name="connsiteX2" fmla="*/ 4959716 w 4959716"/>
              <a:gd name="connsiteY2" fmla="*/ 0 h 5017892"/>
              <a:gd name="connsiteX3" fmla="*/ 3719787 w 4959716"/>
              <a:gd name="connsiteY3" fmla="*/ 5017892 h 5017892"/>
              <a:gd name="connsiteX4" fmla="*/ 0 w 4959716"/>
              <a:gd name="connsiteY4" fmla="*/ 5017892 h 5017892"/>
              <a:gd name="connsiteX0" fmla="*/ 4671 w 4964387"/>
              <a:gd name="connsiteY0" fmla="*/ 5030592 h 5030592"/>
              <a:gd name="connsiteX1" fmla="*/ 0 w 4964387"/>
              <a:gd name="connsiteY1" fmla="*/ 0 h 5030592"/>
              <a:gd name="connsiteX2" fmla="*/ 4964387 w 4964387"/>
              <a:gd name="connsiteY2" fmla="*/ 12700 h 5030592"/>
              <a:gd name="connsiteX3" fmla="*/ 3724458 w 4964387"/>
              <a:gd name="connsiteY3" fmla="*/ 5030592 h 5030592"/>
              <a:gd name="connsiteX4" fmla="*/ 4671 w 4964387"/>
              <a:gd name="connsiteY4" fmla="*/ 5030592 h 5030592"/>
              <a:gd name="connsiteX0" fmla="*/ 4671 w 4970737"/>
              <a:gd name="connsiteY0" fmla="*/ 5030592 h 5030592"/>
              <a:gd name="connsiteX1" fmla="*/ 0 w 4970737"/>
              <a:gd name="connsiteY1" fmla="*/ 0 h 5030592"/>
              <a:gd name="connsiteX2" fmla="*/ 4970737 w 4970737"/>
              <a:gd name="connsiteY2" fmla="*/ 2908300 h 5030592"/>
              <a:gd name="connsiteX3" fmla="*/ 3724458 w 4970737"/>
              <a:gd name="connsiteY3" fmla="*/ 5030592 h 5030592"/>
              <a:gd name="connsiteX4" fmla="*/ 4671 w 4970737"/>
              <a:gd name="connsiteY4" fmla="*/ 5030592 h 5030592"/>
              <a:gd name="connsiteX0" fmla="*/ 4671 w 4970737"/>
              <a:gd name="connsiteY0" fmla="*/ 5030592 h 5036942"/>
              <a:gd name="connsiteX1" fmla="*/ 0 w 4970737"/>
              <a:gd name="connsiteY1" fmla="*/ 0 h 5036942"/>
              <a:gd name="connsiteX2" fmla="*/ 4970737 w 4970737"/>
              <a:gd name="connsiteY2" fmla="*/ 2908300 h 5036942"/>
              <a:gd name="connsiteX3" fmla="*/ 4969058 w 4970737"/>
              <a:gd name="connsiteY3" fmla="*/ 5036942 h 5036942"/>
              <a:gd name="connsiteX4" fmla="*/ 4671 w 4970737"/>
              <a:gd name="connsiteY4" fmla="*/ 5030592 h 5036942"/>
              <a:gd name="connsiteX0" fmla="*/ 4671 w 4970737"/>
              <a:gd name="connsiteY0" fmla="*/ 5030592 h 5036942"/>
              <a:gd name="connsiteX1" fmla="*/ 5038 w 4970737"/>
              <a:gd name="connsiteY1" fmla="*/ 5030592 h 5036942"/>
              <a:gd name="connsiteX2" fmla="*/ 0 w 4970737"/>
              <a:gd name="connsiteY2" fmla="*/ 0 h 5036942"/>
              <a:gd name="connsiteX3" fmla="*/ 4970737 w 4970737"/>
              <a:gd name="connsiteY3" fmla="*/ 2908300 h 5036942"/>
              <a:gd name="connsiteX4" fmla="*/ 4969058 w 4970737"/>
              <a:gd name="connsiteY4" fmla="*/ 5036942 h 5036942"/>
              <a:gd name="connsiteX5" fmla="*/ 4671 w 4970737"/>
              <a:gd name="connsiteY5" fmla="*/ 5030592 h 5036942"/>
              <a:gd name="connsiteX0" fmla="*/ 703171 w 4970737"/>
              <a:gd name="connsiteY0" fmla="*/ 4522592 h 5036942"/>
              <a:gd name="connsiteX1" fmla="*/ 5038 w 4970737"/>
              <a:gd name="connsiteY1" fmla="*/ 5030592 h 5036942"/>
              <a:gd name="connsiteX2" fmla="*/ 0 w 4970737"/>
              <a:gd name="connsiteY2" fmla="*/ 0 h 5036942"/>
              <a:gd name="connsiteX3" fmla="*/ 4970737 w 4970737"/>
              <a:gd name="connsiteY3" fmla="*/ 2908300 h 5036942"/>
              <a:gd name="connsiteX4" fmla="*/ 4969058 w 4970737"/>
              <a:gd name="connsiteY4" fmla="*/ 5036942 h 5036942"/>
              <a:gd name="connsiteX5" fmla="*/ 703171 w 4970737"/>
              <a:gd name="connsiteY5" fmla="*/ 4522592 h 5036942"/>
              <a:gd name="connsiteX0" fmla="*/ 2081121 w 4970737"/>
              <a:gd name="connsiteY0" fmla="*/ 5036942 h 5036942"/>
              <a:gd name="connsiteX1" fmla="*/ 5038 w 4970737"/>
              <a:gd name="connsiteY1" fmla="*/ 5030592 h 5036942"/>
              <a:gd name="connsiteX2" fmla="*/ 0 w 4970737"/>
              <a:gd name="connsiteY2" fmla="*/ 0 h 5036942"/>
              <a:gd name="connsiteX3" fmla="*/ 4970737 w 4970737"/>
              <a:gd name="connsiteY3" fmla="*/ 2908300 h 5036942"/>
              <a:gd name="connsiteX4" fmla="*/ 4969058 w 4970737"/>
              <a:gd name="connsiteY4" fmla="*/ 5036942 h 5036942"/>
              <a:gd name="connsiteX5" fmla="*/ 2081121 w 4970737"/>
              <a:gd name="connsiteY5" fmla="*/ 5036942 h 5036942"/>
              <a:gd name="connsiteX0" fmla="*/ 2081121 w 4970737"/>
              <a:gd name="connsiteY0" fmla="*/ 5036942 h 5036942"/>
              <a:gd name="connsiteX1" fmla="*/ 5038 w 4970737"/>
              <a:gd name="connsiteY1" fmla="*/ 3849492 h 5036942"/>
              <a:gd name="connsiteX2" fmla="*/ 0 w 4970737"/>
              <a:gd name="connsiteY2" fmla="*/ 0 h 5036942"/>
              <a:gd name="connsiteX3" fmla="*/ 4970737 w 4970737"/>
              <a:gd name="connsiteY3" fmla="*/ 2908300 h 5036942"/>
              <a:gd name="connsiteX4" fmla="*/ 4969058 w 4970737"/>
              <a:gd name="connsiteY4" fmla="*/ 5036942 h 5036942"/>
              <a:gd name="connsiteX5" fmla="*/ 2081121 w 4970737"/>
              <a:gd name="connsiteY5" fmla="*/ 5036942 h 5036942"/>
              <a:gd name="connsiteX0" fmla="*/ 2081121 w 4970737"/>
              <a:gd name="connsiteY0" fmla="*/ 5036942 h 5036942"/>
              <a:gd name="connsiteX1" fmla="*/ 5038 w 4970737"/>
              <a:gd name="connsiteY1" fmla="*/ 3849492 h 5036942"/>
              <a:gd name="connsiteX2" fmla="*/ 0 w 4970737"/>
              <a:gd name="connsiteY2" fmla="*/ 0 h 5036942"/>
              <a:gd name="connsiteX3" fmla="*/ 4970737 w 4970737"/>
              <a:gd name="connsiteY3" fmla="*/ 2901950 h 5036942"/>
              <a:gd name="connsiteX4" fmla="*/ 4969058 w 4970737"/>
              <a:gd name="connsiteY4" fmla="*/ 5036942 h 5036942"/>
              <a:gd name="connsiteX5" fmla="*/ 2081121 w 4970737"/>
              <a:gd name="connsiteY5" fmla="*/ 5036942 h 5036942"/>
              <a:gd name="connsiteX0" fmla="*/ 2076279 w 4965895"/>
              <a:gd name="connsiteY0" fmla="*/ 4979792 h 4979792"/>
              <a:gd name="connsiteX1" fmla="*/ 196 w 4965895"/>
              <a:gd name="connsiteY1" fmla="*/ 3792342 h 4979792"/>
              <a:gd name="connsiteX2" fmla="*/ 6588 w 4965895"/>
              <a:gd name="connsiteY2" fmla="*/ 0 h 4979792"/>
              <a:gd name="connsiteX3" fmla="*/ 4965895 w 4965895"/>
              <a:gd name="connsiteY3" fmla="*/ 2844800 h 4979792"/>
              <a:gd name="connsiteX4" fmla="*/ 4964216 w 4965895"/>
              <a:gd name="connsiteY4" fmla="*/ 4979792 h 4979792"/>
              <a:gd name="connsiteX5" fmla="*/ 2076279 w 4965895"/>
              <a:gd name="connsiteY5" fmla="*/ 4979792 h 4979792"/>
              <a:gd name="connsiteX0" fmla="*/ 2076385 w 4966001"/>
              <a:gd name="connsiteY0" fmla="*/ 4983602 h 4983602"/>
              <a:gd name="connsiteX1" fmla="*/ 302 w 4966001"/>
              <a:gd name="connsiteY1" fmla="*/ 3796152 h 4983602"/>
              <a:gd name="connsiteX2" fmla="*/ 2884 w 4966001"/>
              <a:gd name="connsiteY2" fmla="*/ 0 h 4983602"/>
              <a:gd name="connsiteX3" fmla="*/ 4966001 w 4966001"/>
              <a:gd name="connsiteY3" fmla="*/ 2848610 h 4983602"/>
              <a:gd name="connsiteX4" fmla="*/ 4964322 w 4966001"/>
              <a:gd name="connsiteY4" fmla="*/ 4983602 h 4983602"/>
              <a:gd name="connsiteX5" fmla="*/ 2076385 w 4966001"/>
              <a:gd name="connsiteY5" fmla="*/ 4983602 h 4983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66001" h="4983602">
                <a:moveTo>
                  <a:pt x="2076385" y="4983602"/>
                </a:moveTo>
                <a:lnTo>
                  <a:pt x="302" y="3796152"/>
                </a:lnTo>
                <a:cubicBezTo>
                  <a:pt x="-1377" y="2119288"/>
                  <a:pt x="4563" y="1676864"/>
                  <a:pt x="2884" y="0"/>
                </a:cubicBezTo>
                <a:lnTo>
                  <a:pt x="4966001" y="2848610"/>
                </a:lnTo>
                <a:cubicBezTo>
                  <a:pt x="4965441" y="3558157"/>
                  <a:pt x="4964882" y="4274055"/>
                  <a:pt x="4964322" y="4983602"/>
                </a:cubicBezTo>
                <a:lnTo>
                  <a:pt x="2076385" y="4983602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C7CF1B05-9F4D-40A5-A7B1-38A66E024E1C}"/>
              </a:ext>
            </a:extLst>
          </p:cNvPr>
          <p:cNvSpPr/>
          <p:nvPr userDrawn="1"/>
        </p:nvSpPr>
        <p:spPr>
          <a:xfrm flipH="1">
            <a:off x="0" y="1840110"/>
            <a:ext cx="7071360" cy="5017890"/>
          </a:xfrm>
          <a:custGeom>
            <a:avLst/>
            <a:gdLst>
              <a:gd name="connsiteX0" fmla="*/ 0 w 7071360"/>
              <a:gd name="connsiteY0" fmla="*/ 0 h 5017890"/>
              <a:gd name="connsiteX1" fmla="*/ 7071360 w 7071360"/>
              <a:gd name="connsiteY1" fmla="*/ 0 h 5017890"/>
              <a:gd name="connsiteX2" fmla="*/ 7071360 w 7071360"/>
              <a:gd name="connsiteY2" fmla="*/ 5017890 h 5017890"/>
              <a:gd name="connsiteX3" fmla="*/ 2050060 w 7071360"/>
              <a:gd name="connsiteY3" fmla="*/ 5017890 h 5017890"/>
              <a:gd name="connsiteX4" fmla="*/ 0 w 7071360"/>
              <a:gd name="connsiteY4" fmla="*/ 3903628 h 5017890"/>
              <a:gd name="connsiteX5" fmla="*/ 0 w 7071360"/>
              <a:gd name="connsiteY5" fmla="*/ 0 h 5017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071360" h="5017890">
                <a:moveTo>
                  <a:pt x="0" y="0"/>
                </a:moveTo>
                <a:lnTo>
                  <a:pt x="7071360" y="0"/>
                </a:lnTo>
                <a:lnTo>
                  <a:pt x="7071360" y="5017890"/>
                </a:lnTo>
                <a:lnTo>
                  <a:pt x="2050060" y="5017890"/>
                </a:lnTo>
                <a:lnTo>
                  <a:pt x="0" y="39036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783D4C-B068-43AD-88C9-A0D18B249B7B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398231" y="2118837"/>
            <a:ext cx="5627829" cy="2387600"/>
          </a:xfrm>
        </p:spPr>
        <p:txBody>
          <a:bodyPr anchor="b">
            <a:normAutofit/>
          </a:bodyPr>
          <a:lstStyle>
            <a:lvl1pPr algn="l" rtl="0">
              <a:defRPr sz="44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9CDE13-FEF2-43B7-810A-8EF488D11322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398231" y="4598512"/>
            <a:ext cx="5627829" cy="1655762"/>
          </a:xfrm>
        </p:spPr>
        <p:txBody>
          <a:bodyPr/>
          <a:lstStyle>
            <a:lvl1pPr marL="0" indent="0" algn="l" rtl="0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76DF87-7F27-4FF6-8B9F-A5086969689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231" y="710434"/>
            <a:ext cx="2546134" cy="41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067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4">
            <a:extLst>
              <a:ext uri="{FF2B5EF4-FFF2-40B4-BE49-F238E27FC236}">
                <a16:creationId xmlns:a16="http://schemas.microsoft.com/office/drawing/2014/main" id="{DEEA9B80-F9CE-4951-9F23-9442A864C4B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8684561" cy="5076312"/>
          </a:xfrm>
          <a:custGeom>
            <a:avLst/>
            <a:gdLst>
              <a:gd name="connsiteX0" fmla="*/ 0 w 4959716"/>
              <a:gd name="connsiteY0" fmla="*/ 5017892 h 5017892"/>
              <a:gd name="connsiteX1" fmla="*/ 1239929 w 4959716"/>
              <a:gd name="connsiteY1" fmla="*/ 0 h 5017892"/>
              <a:gd name="connsiteX2" fmla="*/ 4959716 w 4959716"/>
              <a:gd name="connsiteY2" fmla="*/ 0 h 5017892"/>
              <a:gd name="connsiteX3" fmla="*/ 3719787 w 4959716"/>
              <a:gd name="connsiteY3" fmla="*/ 5017892 h 5017892"/>
              <a:gd name="connsiteX4" fmla="*/ 0 w 4959716"/>
              <a:gd name="connsiteY4" fmla="*/ 5017892 h 5017892"/>
              <a:gd name="connsiteX0" fmla="*/ 4671 w 4964387"/>
              <a:gd name="connsiteY0" fmla="*/ 5030592 h 5030592"/>
              <a:gd name="connsiteX1" fmla="*/ 0 w 4964387"/>
              <a:gd name="connsiteY1" fmla="*/ 0 h 5030592"/>
              <a:gd name="connsiteX2" fmla="*/ 4964387 w 4964387"/>
              <a:gd name="connsiteY2" fmla="*/ 12700 h 5030592"/>
              <a:gd name="connsiteX3" fmla="*/ 3724458 w 4964387"/>
              <a:gd name="connsiteY3" fmla="*/ 5030592 h 5030592"/>
              <a:gd name="connsiteX4" fmla="*/ 4671 w 4964387"/>
              <a:gd name="connsiteY4" fmla="*/ 5030592 h 5030592"/>
              <a:gd name="connsiteX0" fmla="*/ 4671 w 4970737"/>
              <a:gd name="connsiteY0" fmla="*/ 5030592 h 5030592"/>
              <a:gd name="connsiteX1" fmla="*/ 0 w 4970737"/>
              <a:gd name="connsiteY1" fmla="*/ 0 h 5030592"/>
              <a:gd name="connsiteX2" fmla="*/ 4970737 w 4970737"/>
              <a:gd name="connsiteY2" fmla="*/ 2908300 h 5030592"/>
              <a:gd name="connsiteX3" fmla="*/ 3724458 w 4970737"/>
              <a:gd name="connsiteY3" fmla="*/ 5030592 h 5030592"/>
              <a:gd name="connsiteX4" fmla="*/ 4671 w 4970737"/>
              <a:gd name="connsiteY4" fmla="*/ 5030592 h 5030592"/>
              <a:gd name="connsiteX0" fmla="*/ 4671 w 4970737"/>
              <a:gd name="connsiteY0" fmla="*/ 5030592 h 5036942"/>
              <a:gd name="connsiteX1" fmla="*/ 0 w 4970737"/>
              <a:gd name="connsiteY1" fmla="*/ 0 h 5036942"/>
              <a:gd name="connsiteX2" fmla="*/ 4970737 w 4970737"/>
              <a:gd name="connsiteY2" fmla="*/ 2908300 h 5036942"/>
              <a:gd name="connsiteX3" fmla="*/ 4969058 w 4970737"/>
              <a:gd name="connsiteY3" fmla="*/ 5036942 h 5036942"/>
              <a:gd name="connsiteX4" fmla="*/ 4671 w 4970737"/>
              <a:gd name="connsiteY4" fmla="*/ 5030592 h 5036942"/>
              <a:gd name="connsiteX0" fmla="*/ 4671 w 4970737"/>
              <a:gd name="connsiteY0" fmla="*/ 5030592 h 5036942"/>
              <a:gd name="connsiteX1" fmla="*/ 5038 w 4970737"/>
              <a:gd name="connsiteY1" fmla="*/ 5030592 h 5036942"/>
              <a:gd name="connsiteX2" fmla="*/ 0 w 4970737"/>
              <a:gd name="connsiteY2" fmla="*/ 0 h 5036942"/>
              <a:gd name="connsiteX3" fmla="*/ 4970737 w 4970737"/>
              <a:gd name="connsiteY3" fmla="*/ 2908300 h 5036942"/>
              <a:gd name="connsiteX4" fmla="*/ 4969058 w 4970737"/>
              <a:gd name="connsiteY4" fmla="*/ 5036942 h 5036942"/>
              <a:gd name="connsiteX5" fmla="*/ 4671 w 4970737"/>
              <a:gd name="connsiteY5" fmla="*/ 5030592 h 5036942"/>
              <a:gd name="connsiteX0" fmla="*/ 703171 w 4970737"/>
              <a:gd name="connsiteY0" fmla="*/ 4522592 h 5036942"/>
              <a:gd name="connsiteX1" fmla="*/ 5038 w 4970737"/>
              <a:gd name="connsiteY1" fmla="*/ 5030592 h 5036942"/>
              <a:gd name="connsiteX2" fmla="*/ 0 w 4970737"/>
              <a:gd name="connsiteY2" fmla="*/ 0 h 5036942"/>
              <a:gd name="connsiteX3" fmla="*/ 4970737 w 4970737"/>
              <a:gd name="connsiteY3" fmla="*/ 2908300 h 5036942"/>
              <a:gd name="connsiteX4" fmla="*/ 4969058 w 4970737"/>
              <a:gd name="connsiteY4" fmla="*/ 5036942 h 5036942"/>
              <a:gd name="connsiteX5" fmla="*/ 703171 w 4970737"/>
              <a:gd name="connsiteY5" fmla="*/ 4522592 h 5036942"/>
              <a:gd name="connsiteX0" fmla="*/ 2081121 w 4970737"/>
              <a:gd name="connsiteY0" fmla="*/ 5036942 h 5036942"/>
              <a:gd name="connsiteX1" fmla="*/ 5038 w 4970737"/>
              <a:gd name="connsiteY1" fmla="*/ 5030592 h 5036942"/>
              <a:gd name="connsiteX2" fmla="*/ 0 w 4970737"/>
              <a:gd name="connsiteY2" fmla="*/ 0 h 5036942"/>
              <a:gd name="connsiteX3" fmla="*/ 4970737 w 4970737"/>
              <a:gd name="connsiteY3" fmla="*/ 2908300 h 5036942"/>
              <a:gd name="connsiteX4" fmla="*/ 4969058 w 4970737"/>
              <a:gd name="connsiteY4" fmla="*/ 5036942 h 5036942"/>
              <a:gd name="connsiteX5" fmla="*/ 2081121 w 4970737"/>
              <a:gd name="connsiteY5" fmla="*/ 5036942 h 5036942"/>
              <a:gd name="connsiteX0" fmla="*/ 2081121 w 4970737"/>
              <a:gd name="connsiteY0" fmla="*/ 5036942 h 5036942"/>
              <a:gd name="connsiteX1" fmla="*/ 5038 w 4970737"/>
              <a:gd name="connsiteY1" fmla="*/ 3849492 h 5036942"/>
              <a:gd name="connsiteX2" fmla="*/ 0 w 4970737"/>
              <a:gd name="connsiteY2" fmla="*/ 0 h 5036942"/>
              <a:gd name="connsiteX3" fmla="*/ 4970737 w 4970737"/>
              <a:gd name="connsiteY3" fmla="*/ 2908300 h 5036942"/>
              <a:gd name="connsiteX4" fmla="*/ 4969058 w 4970737"/>
              <a:gd name="connsiteY4" fmla="*/ 5036942 h 5036942"/>
              <a:gd name="connsiteX5" fmla="*/ 2081121 w 4970737"/>
              <a:gd name="connsiteY5" fmla="*/ 5036942 h 5036942"/>
              <a:gd name="connsiteX0" fmla="*/ 2081121 w 4970737"/>
              <a:gd name="connsiteY0" fmla="*/ 5036942 h 5036942"/>
              <a:gd name="connsiteX1" fmla="*/ 5038 w 4970737"/>
              <a:gd name="connsiteY1" fmla="*/ 3849492 h 5036942"/>
              <a:gd name="connsiteX2" fmla="*/ 0 w 4970737"/>
              <a:gd name="connsiteY2" fmla="*/ 0 h 5036942"/>
              <a:gd name="connsiteX3" fmla="*/ 4970737 w 4970737"/>
              <a:gd name="connsiteY3" fmla="*/ 2901950 h 5036942"/>
              <a:gd name="connsiteX4" fmla="*/ 4969058 w 4970737"/>
              <a:gd name="connsiteY4" fmla="*/ 5036942 h 5036942"/>
              <a:gd name="connsiteX5" fmla="*/ 2081121 w 4970737"/>
              <a:gd name="connsiteY5" fmla="*/ 5036942 h 5036942"/>
              <a:gd name="connsiteX0" fmla="*/ 2076279 w 4965895"/>
              <a:gd name="connsiteY0" fmla="*/ 4979792 h 4979792"/>
              <a:gd name="connsiteX1" fmla="*/ 196 w 4965895"/>
              <a:gd name="connsiteY1" fmla="*/ 3792342 h 4979792"/>
              <a:gd name="connsiteX2" fmla="*/ 6588 w 4965895"/>
              <a:gd name="connsiteY2" fmla="*/ 0 h 4979792"/>
              <a:gd name="connsiteX3" fmla="*/ 4965895 w 4965895"/>
              <a:gd name="connsiteY3" fmla="*/ 2844800 h 4979792"/>
              <a:gd name="connsiteX4" fmla="*/ 4964216 w 4965895"/>
              <a:gd name="connsiteY4" fmla="*/ 4979792 h 4979792"/>
              <a:gd name="connsiteX5" fmla="*/ 2076279 w 4965895"/>
              <a:gd name="connsiteY5" fmla="*/ 4979792 h 4979792"/>
              <a:gd name="connsiteX0" fmla="*/ 2076385 w 4966001"/>
              <a:gd name="connsiteY0" fmla="*/ 4983602 h 4983602"/>
              <a:gd name="connsiteX1" fmla="*/ 302 w 4966001"/>
              <a:gd name="connsiteY1" fmla="*/ 3796152 h 4983602"/>
              <a:gd name="connsiteX2" fmla="*/ 2884 w 4966001"/>
              <a:gd name="connsiteY2" fmla="*/ 0 h 4983602"/>
              <a:gd name="connsiteX3" fmla="*/ 4966001 w 4966001"/>
              <a:gd name="connsiteY3" fmla="*/ 2848610 h 4983602"/>
              <a:gd name="connsiteX4" fmla="*/ 4964322 w 4966001"/>
              <a:gd name="connsiteY4" fmla="*/ 4983602 h 4983602"/>
              <a:gd name="connsiteX5" fmla="*/ 2076385 w 4966001"/>
              <a:gd name="connsiteY5" fmla="*/ 4983602 h 4983602"/>
              <a:gd name="connsiteX0" fmla="*/ 9297261 w 12186877"/>
              <a:gd name="connsiteY0" fmla="*/ 6853042 h 6853042"/>
              <a:gd name="connsiteX1" fmla="*/ 7221178 w 12186877"/>
              <a:gd name="connsiteY1" fmla="*/ 5665592 h 6853042"/>
              <a:gd name="connsiteX2" fmla="*/ 0 w 12186877"/>
              <a:gd name="connsiteY2" fmla="*/ 0 h 6853042"/>
              <a:gd name="connsiteX3" fmla="*/ 12186877 w 12186877"/>
              <a:gd name="connsiteY3" fmla="*/ 4718050 h 6853042"/>
              <a:gd name="connsiteX4" fmla="*/ 12185198 w 12186877"/>
              <a:gd name="connsiteY4" fmla="*/ 6853042 h 6853042"/>
              <a:gd name="connsiteX5" fmla="*/ 9297261 w 12186877"/>
              <a:gd name="connsiteY5" fmla="*/ 6853042 h 6853042"/>
              <a:gd name="connsiteX0" fmla="*/ 9300145 w 12189761"/>
              <a:gd name="connsiteY0" fmla="*/ 6853042 h 6853042"/>
              <a:gd name="connsiteX1" fmla="*/ 302 w 12189761"/>
              <a:gd name="connsiteY1" fmla="*/ 5076312 h 6853042"/>
              <a:gd name="connsiteX2" fmla="*/ 2884 w 12189761"/>
              <a:gd name="connsiteY2" fmla="*/ 0 h 6853042"/>
              <a:gd name="connsiteX3" fmla="*/ 12189761 w 12189761"/>
              <a:gd name="connsiteY3" fmla="*/ 4718050 h 6853042"/>
              <a:gd name="connsiteX4" fmla="*/ 12188082 w 12189761"/>
              <a:gd name="connsiteY4" fmla="*/ 6853042 h 6853042"/>
              <a:gd name="connsiteX5" fmla="*/ 9300145 w 12189761"/>
              <a:gd name="connsiteY5" fmla="*/ 6853042 h 6853042"/>
              <a:gd name="connsiteX0" fmla="*/ 9300145 w 12188082"/>
              <a:gd name="connsiteY0" fmla="*/ 6853042 h 6853042"/>
              <a:gd name="connsiteX1" fmla="*/ 302 w 12188082"/>
              <a:gd name="connsiteY1" fmla="*/ 5076312 h 6853042"/>
              <a:gd name="connsiteX2" fmla="*/ 2884 w 12188082"/>
              <a:gd name="connsiteY2" fmla="*/ 0 h 6853042"/>
              <a:gd name="connsiteX3" fmla="*/ 8684561 w 12188082"/>
              <a:gd name="connsiteY3" fmla="*/ 3810 h 6853042"/>
              <a:gd name="connsiteX4" fmla="*/ 12188082 w 12188082"/>
              <a:gd name="connsiteY4" fmla="*/ 6853042 h 6853042"/>
              <a:gd name="connsiteX5" fmla="*/ 9300145 w 12188082"/>
              <a:gd name="connsiteY5" fmla="*/ 6853042 h 6853042"/>
              <a:gd name="connsiteX0" fmla="*/ 12188082 w 12188082"/>
              <a:gd name="connsiteY0" fmla="*/ 6853042 h 6853042"/>
              <a:gd name="connsiteX1" fmla="*/ 302 w 12188082"/>
              <a:gd name="connsiteY1" fmla="*/ 5076312 h 6853042"/>
              <a:gd name="connsiteX2" fmla="*/ 2884 w 12188082"/>
              <a:gd name="connsiteY2" fmla="*/ 0 h 6853042"/>
              <a:gd name="connsiteX3" fmla="*/ 8684561 w 12188082"/>
              <a:gd name="connsiteY3" fmla="*/ 3810 h 6853042"/>
              <a:gd name="connsiteX4" fmla="*/ 12188082 w 12188082"/>
              <a:gd name="connsiteY4" fmla="*/ 6853042 h 6853042"/>
              <a:gd name="connsiteX0" fmla="*/ 3724802 w 8684561"/>
              <a:gd name="connsiteY0" fmla="*/ 2027042 h 5076312"/>
              <a:gd name="connsiteX1" fmla="*/ 302 w 8684561"/>
              <a:gd name="connsiteY1" fmla="*/ 5076312 h 5076312"/>
              <a:gd name="connsiteX2" fmla="*/ 2884 w 8684561"/>
              <a:gd name="connsiteY2" fmla="*/ 0 h 5076312"/>
              <a:gd name="connsiteX3" fmla="*/ 8684561 w 8684561"/>
              <a:gd name="connsiteY3" fmla="*/ 3810 h 5076312"/>
              <a:gd name="connsiteX4" fmla="*/ 3724802 w 8684561"/>
              <a:gd name="connsiteY4" fmla="*/ 2027042 h 5076312"/>
              <a:gd name="connsiteX0" fmla="*/ 8684561 w 8684561"/>
              <a:gd name="connsiteY0" fmla="*/ 3810 h 5076312"/>
              <a:gd name="connsiteX1" fmla="*/ 302 w 8684561"/>
              <a:gd name="connsiteY1" fmla="*/ 5076312 h 5076312"/>
              <a:gd name="connsiteX2" fmla="*/ 2884 w 8684561"/>
              <a:gd name="connsiteY2" fmla="*/ 0 h 5076312"/>
              <a:gd name="connsiteX3" fmla="*/ 8684561 w 8684561"/>
              <a:gd name="connsiteY3" fmla="*/ 3810 h 5076312"/>
              <a:gd name="connsiteX0" fmla="*/ 8684561 w 8746449"/>
              <a:gd name="connsiteY0" fmla="*/ 3810 h 5076312"/>
              <a:gd name="connsiteX1" fmla="*/ 302 w 8746449"/>
              <a:gd name="connsiteY1" fmla="*/ 5076312 h 5076312"/>
              <a:gd name="connsiteX2" fmla="*/ 2884 w 8746449"/>
              <a:gd name="connsiteY2" fmla="*/ 0 h 5076312"/>
              <a:gd name="connsiteX3" fmla="*/ 8684561 w 8746449"/>
              <a:gd name="connsiteY3" fmla="*/ 3810 h 5076312"/>
              <a:gd name="connsiteX0" fmla="*/ 8684561 w 8737741"/>
              <a:gd name="connsiteY0" fmla="*/ 3810 h 5285899"/>
              <a:gd name="connsiteX1" fmla="*/ 302 w 8737741"/>
              <a:gd name="connsiteY1" fmla="*/ 5076312 h 5285899"/>
              <a:gd name="connsiteX2" fmla="*/ 2884 w 8737741"/>
              <a:gd name="connsiteY2" fmla="*/ 0 h 5285899"/>
              <a:gd name="connsiteX3" fmla="*/ 8684561 w 8737741"/>
              <a:gd name="connsiteY3" fmla="*/ 3810 h 5285899"/>
              <a:gd name="connsiteX0" fmla="*/ 8684561 w 8776054"/>
              <a:gd name="connsiteY0" fmla="*/ 3810 h 5076312"/>
              <a:gd name="connsiteX1" fmla="*/ 302 w 8776054"/>
              <a:gd name="connsiteY1" fmla="*/ 5076312 h 5076312"/>
              <a:gd name="connsiteX2" fmla="*/ 2884 w 8776054"/>
              <a:gd name="connsiteY2" fmla="*/ 0 h 5076312"/>
              <a:gd name="connsiteX3" fmla="*/ 8684561 w 8776054"/>
              <a:gd name="connsiteY3" fmla="*/ 3810 h 5076312"/>
              <a:gd name="connsiteX0" fmla="*/ 8684561 w 8684561"/>
              <a:gd name="connsiteY0" fmla="*/ 3810 h 5076312"/>
              <a:gd name="connsiteX1" fmla="*/ 302 w 8684561"/>
              <a:gd name="connsiteY1" fmla="*/ 5076312 h 5076312"/>
              <a:gd name="connsiteX2" fmla="*/ 2884 w 8684561"/>
              <a:gd name="connsiteY2" fmla="*/ 0 h 5076312"/>
              <a:gd name="connsiteX3" fmla="*/ 8684561 w 8684561"/>
              <a:gd name="connsiteY3" fmla="*/ 3810 h 5076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84561" h="5076312">
                <a:moveTo>
                  <a:pt x="8684561" y="3810"/>
                </a:moveTo>
                <a:lnTo>
                  <a:pt x="302" y="5076312"/>
                </a:lnTo>
                <a:cubicBezTo>
                  <a:pt x="-1377" y="3399448"/>
                  <a:pt x="4563" y="1676864"/>
                  <a:pt x="2884" y="0"/>
                </a:cubicBezTo>
                <a:lnTo>
                  <a:pt x="8684561" y="381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F5EAE63C-EC70-4AEF-966F-C58F24C3D247}"/>
              </a:ext>
            </a:extLst>
          </p:cNvPr>
          <p:cNvSpPr/>
          <p:nvPr userDrawn="1"/>
        </p:nvSpPr>
        <p:spPr>
          <a:xfrm flipH="1">
            <a:off x="7680960" y="4681771"/>
            <a:ext cx="4511040" cy="2176229"/>
          </a:xfrm>
          <a:prstGeom prst="rtTriangle">
            <a:avLst/>
          </a:prstGeom>
          <a:gradFill>
            <a:gsLst>
              <a:gs pos="0">
                <a:schemeClr val="accent1"/>
              </a:gs>
              <a:gs pos="90000">
                <a:schemeClr val="accent2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14C1BE3-7F4A-485C-B102-FAFA21DB3143}"/>
              </a:ext>
            </a:extLst>
          </p:cNvPr>
          <p:cNvSpPr/>
          <p:nvPr userDrawn="1"/>
        </p:nvSpPr>
        <p:spPr>
          <a:xfrm flipH="1">
            <a:off x="3089801" y="2599736"/>
            <a:ext cx="3192430" cy="3728034"/>
          </a:xfrm>
          <a:custGeom>
            <a:avLst/>
            <a:gdLst>
              <a:gd name="connsiteX0" fmla="*/ 0 w 3453719"/>
              <a:gd name="connsiteY0" fmla="*/ 0 h 4033160"/>
              <a:gd name="connsiteX1" fmla="*/ 3453719 w 3453719"/>
              <a:gd name="connsiteY1" fmla="*/ 1994006 h 4033160"/>
              <a:gd name="connsiteX2" fmla="*/ 3453719 w 3453719"/>
              <a:gd name="connsiteY2" fmla="*/ 4033160 h 4033160"/>
              <a:gd name="connsiteX3" fmla="*/ 0 w 3453719"/>
              <a:gd name="connsiteY3" fmla="*/ 2039155 h 4033160"/>
              <a:gd name="connsiteX4" fmla="*/ 0 w 3453719"/>
              <a:gd name="connsiteY4" fmla="*/ 0 h 4033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3719" h="4033160">
                <a:moveTo>
                  <a:pt x="0" y="0"/>
                </a:moveTo>
                <a:lnTo>
                  <a:pt x="3453719" y="1994006"/>
                </a:lnTo>
                <a:lnTo>
                  <a:pt x="3453719" y="4033160"/>
                </a:lnTo>
                <a:lnTo>
                  <a:pt x="0" y="203915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1C61DD3E-49D8-49B9-B808-72AC8DE26438}"/>
              </a:ext>
            </a:extLst>
          </p:cNvPr>
          <p:cNvSpPr/>
          <p:nvPr userDrawn="1"/>
        </p:nvSpPr>
        <p:spPr>
          <a:xfrm flipH="1">
            <a:off x="0" y="1505078"/>
            <a:ext cx="3657228" cy="4311532"/>
          </a:xfrm>
          <a:custGeom>
            <a:avLst/>
            <a:gdLst>
              <a:gd name="connsiteX0" fmla="*/ 3657228 w 3657228"/>
              <a:gd name="connsiteY0" fmla="*/ 0 h 4311532"/>
              <a:gd name="connsiteX1" fmla="*/ 3657228 w 3657228"/>
              <a:gd name="connsiteY1" fmla="*/ 2470756 h 4311532"/>
              <a:gd name="connsiteX2" fmla="*/ 0 w 3657228"/>
              <a:gd name="connsiteY2" fmla="*/ 4311532 h 4311532"/>
              <a:gd name="connsiteX3" fmla="*/ 0 w 3657228"/>
              <a:gd name="connsiteY3" fmla="*/ 1840777 h 4311532"/>
              <a:gd name="connsiteX4" fmla="*/ 3657228 w 3657228"/>
              <a:gd name="connsiteY4" fmla="*/ 0 h 4311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57228" h="4311532">
                <a:moveTo>
                  <a:pt x="3657228" y="0"/>
                </a:moveTo>
                <a:lnTo>
                  <a:pt x="3657228" y="2470756"/>
                </a:lnTo>
                <a:lnTo>
                  <a:pt x="0" y="4311532"/>
                </a:lnTo>
                <a:lnTo>
                  <a:pt x="0" y="1840777"/>
                </a:lnTo>
                <a:lnTo>
                  <a:pt x="3657228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4B963A9-C745-45E4-AD41-23E363DFB90B}"/>
              </a:ext>
            </a:extLst>
          </p:cNvPr>
          <p:cNvGrpSpPr/>
          <p:nvPr userDrawn="1"/>
        </p:nvGrpSpPr>
        <p:grpSpPr>
          <a:xfrm>
            <a:off x="9478246" y="6226175"/>
            <a:ext cx="2547937" cy="419101"/>
            <a:chOff x="396876" y="6226175"/>
            <a:chExt cx="2547937" cy="419101"/>
          </a:xfrm>
        </p:grpSpPr>
        <p:sp>
          <p:nvSpPr>
            <p:cNvPr id="11" name="AutoShape 3">
              <a:extLst>
                <a:ext uri="{FF2B5EF4-FFF2-40B4-BE49-F238E27FC236}">
                  <a16:creationId xmlns:a16="http://schemas.microsoft.com/office/drawing/2014/main" id="{0EB83A17-6400-482F-9AC1-4B15DC4AA7A0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398463" y="6226175"/>
              <a:ext cx="2546350" cy="419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E018F50C-54AA-4014-91F5-A0895CFE1C2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6876" y="6459538"/>
              <a:ext cx="2012950" cy="141288"/>
            </a:xfrm>
            <a:custGeom>
              <a:avLst/>
              <a:gdLst>
                <a:gd name="T0" fmla="*/ 1160 w 1179"/>
                <a:gd name="T1" fmla="*/ 55 h 82"/>
                <a:gd name="T2" fmla="*/ 1131 w 1179"/>
                <a:gd name="T3" fmla="*/ 38 h 82"/>
                <a:gd name="T4" fmla="*/ 1136 w 1179"/>
                <a:gd name="T5" fmla="*/ 61 h 82"/>
                <a:gd name="T6" fmla="*/ 1077 w 1179"/>
                <a:gd name="T7" fmla="*/ 57 h 82"/>
                <a:gd name="T8" fmla="*/ 1095 w 1179"/>
                <a:gd name="T9" fmla="*/ 21 h 82"/>
                <a:gd name="T10" fmla="*/ 1088 w 1179"/>
                <a:gd name="T11" fmla="*/ 56 h 82"/>
                <a:gd name="T12" fmla="*/ 1089 w 1179"/>
                <a:gd name="T13" fmla="*/ 76 h 82"/>
                <a:gd name="T14" fmla="*/ 1052 w 1179"/>
                <a:gd name="T15" fmla="*/ 43 h 82"/>
                <a:gd name="T16" fmla="*/ 1038 w 1179"/>
                <a:gd name="T17" fmla="*/ 58 h 82"/>
                <a:gd name="T18" fmla="*/ 985 w 1179"/>
                <a:gd name="T19" fmla="*/ 33 h 82"/>
                <a:gd name="T20" fmla="*/ 1003 w 1179"/>
                <a:gd name="T21" fmla="*/ 53 h 82"/>
                <a:gd name="T22" fmla="*/ 926 w 1179"/>
                <a:gd name="T23" fmla="*/ 26 h 82"/>
                <a:gd name="T24" fmla="*/ 927 w 1179"/>
                <a:gd name="T25" fmla="*/ 64 h 82"/>
                <a:gd name="T26" fmla="*/ 873 w 1179"/>
                <a:gd name="T27" fmla="*/ 63 h 82"/>
                <a:gd name="T28" fmla="*/ 899 w 1179"/>
                <a:gd name="T29" fmla="*/ 38 h 82"/>
                <a:gd name="T30" fmla="*/ 866 w 1179"/>
                <a:gd name="T31" fmla="*/ 63 h 82"/>
                <a:gd name="T32" fmla="*/ 844 w 1179"/>
                <a:gd name="T33" fmla="*/ 61 h 82"/>
                <a:gd name="T34" fmla="*/ 858 w 1179"/>
                <a:gd name="T35" fmla="*/ 27 h 82"/>
                <a:gd name="T36" fmla="*/ 816 w 1179"/>
                <a:gd name="T37" fmla="*/ 27 h 82"/>
                <a:gd name="T38" fmla="*/ 814 w 1179"/>
                <a:gd name="T39" fmla="*/ 0 h 82"/>
                <a:gd name="T40" fmla="*/ 800 w 1179"/>
                <a:gd name="T41" fmla="*/ 63 h 82"/>
                <a:gd name="T42" fmla="*/ 772 w 1179"/>
                <a:gd name="T43" fmla="*/ 20 h 82"/>
                <a:gd name="T44" fmla="*/ 710 w 1179"/>
                <a:gd name="T45" fmla="*/ 62 h 82"/>
                <a:gd name="T46" fmla="*/ 732 w 1179"/>
                <a:gd name="T47" fmla="*/ 21 h 82"/>
                <a:gd name="T48" fmla="*/ 695 w 1179"/>
                <a:gd name="T49" fmla="*/ 21 h 82"/>
                <a:gd name="T50" fmla="*/ 677 w 1179"/>
                <a:gd name="T51" fmla="*/ 61 h 82"/>
                <a:gd name="T52" fmla="*/ 691 w 1179"/>
                <a:gd name="T53" fmla="*/ 27 h 82"/>
                <a:gd name="T54" fmla="*/ 657 w 1179"/>
                <a:gd name="T55" fmla="*/ 14 h 82"/>
                <a:gd name="T56" fmla="*/ 661 w 1179"/>
                <a:gd name="T57" fmla="*/ 21 h 82"/>
                <a:gd name="T58" fmla="*/ 642 w 1179"/>
                <a:gd name="T59" fmla="*/ 28 h 82"/>
                <a:gd name="T60" fmla="*/ 621 w 1179"/>
                <a:gd name="T61" fmla="*/ 55 h 82"/>
                <a:gd name="T62" fmla="*/ 615 w 1179"/>
                <a:gd name="T63" fmla="*/ 27 h 82"/>
                <a:gd name="T64" fmla="*/ 596 w 1179"/>
                <a:gd name="T65" fmla="*/ 34 h 82"/>
                <a:gd name="T66" fmla="*/ 587 w 1179"/>
                <a:gd name="T67" fmla="*/ 40 h 82"/>
                <a:gd name="T68" fmla="*/ 560 w 1179"/>
                <a:gd name="T69" fmla="*/ 43 h 82"/>
                <a:gd name="T70" fmla="*/ 535 w 1179"/>
                <a:gd name="T71" fmla="*/ 44 h 82"/>
                <a:gd name="T72" fmla="*/ 498 w 1179"/>
                <a:gd name="T73" fmla="*/ 9 h 82"/>
                <a:gd name="T74" fmla="*/ 506 w 1179"/>
                <a:gd name="T75" fmla="*/ 63 h 82"/>
                <a:gd name="T76" fmla="*/ 480 w 1179"/>
                <a:gd name="T77" fmla="*/ 39 h 82"/>
                <a:gd name="T78" fmla="*/ 460 w 1179"/>
                <a:gd name="T79" fmla="*/ 21 h 82"/>
                <a:gd name="T80" fmla="*/ 442 w 1179"/>
                <a:gd name="T81" fmla="*/ 39 h 82"/>
                <a:gd name="T82" fmla="*/ 402 w 1179"/>
                <a:gd name="T83" fmla="*/ 5 h 82"/>
                <a:gd name="T84" fmla="*/ 367 w 1179"/>
                <a:gd name="T85" fmla="*/ 63 h 82"/>
                <a:gd name="T86" fmla="*/ 340 w 1179"/>
                <a:gd name="T87" fmla="*/ 21 h 82"/>
                <a:gd name="T88" fmla="*/ 313 w 1179"/>
                <a:gd name="T89" fmla="*/ 26 h 82"/>
                <a:gd name="T90" fmla="*/ 277 w 1179"/>
                <a:gd name="T91" fmla="*/ 9 h 82"/>
                <a:gd name="T92" fmla="*/ 285 w 1179"/>
                <a:gd name="T93" fmla="*/ 63 h 82"/>
                <a:gd name="T94" fmla="*/ 270 w 1179"/>
                <a:gd name="T95" fmla="*/ 27 h 82"/>
                <a:gd name="T96" fmla="*/ 251 w 1179"/>
                <a:gd name="T97" fmla="*/ 34 h 82"/>
                <a:gd name="T98" fmla="*/ 214 w 1179"/>
                <a:gd name="T99" fmla="*/ 44 h 82"/>
                <a:gd name="T100" fmla="*/ 233 w 1179"/>
                <a:gd name="T101" fmla="*/ 63 h 82"/>
                <a:gd name="T102" fmla="*/ 189 w 1179"/>
                <a:gd name="T103" fmla="*/ 38 h 82"/>
                <a:gd name="T104" fmla="*/ 181 w 1179"/>
                <a:gd name="T105" fmla="*/ 4 h 82"/>
                <a:gd name="T106" fmla="*/ 145 w 1179"/>
                <a:gd name="T107" fmla="*/ 42 h 82"/>
                <a:gd name="T108" fmla="*/ 92 w 1179"/>
                <a:gd name="T109" fmla="*/ 34 h 82"/>
                <a:gd name="T110" fmla="*/ 91 w 1179"/>
                <a:gd name="T111" fmla="*/ 28 h 82"/>
                <a:gd name="T112" fmla="*/ 59 w 1179"/>
                <a:gd name="T113" fmla="*/ 26 h 82"/>
                <a:gd name="T114" fmla="*/ 60 w 1179"/>
                <a:gd name="T115" fmla="*/ 64 h 82"/>
                <a:gd name="T116" fmla="*/ 13 w 1179"/>
                <a:gd name="T117" fmla="*/ 35 h 82"/>
                <a:gd name="T118" fmla="*/ 25 w 1179"/>
                <a:gd name="T119" fmla="*/ 19 h 82"/>
                <a:gd name="T120" fmla="*/ 35 w 1179"/>
                <a:gd name="T121" fmla="*/ 46 h 82"/>
                <a:gd name="T122" fmla="*/ 0 w 1179"/>
                <a:gd name="T123" fmla="*/ 63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79" h="82">
                  <a:moveTo>
                    <a:pt x="1142" y="21"/>
                  </a:moveTo>
                  <a:cubicBezTo>
                    <a:pt x="1157" y="63"/>
                    <a:pt x="1157" y="63"/>
                    <a:pt x="1157" y="63"/>
                  </a:cubicBezTo>
                  <a:cubicBezTo>
                    <a:pt x="1163" y="63"/>
                    <a:pt x="1163" y="63"/>
                    <a:pt x="1163" y="63"/>
                  </a:cubicBezTo>
                  <a:cubicBezTo>
                    <a:pt x="1179" y="21"/>
                    <a:pt x="1179" y="21"/>
                    <a:pt x="1179" y="21"/>
                  </a:cubicBezTo>
                  <a:cubicBezTo>
                    <a:pt x="1171" y="21"/>
                    <a:pt x="1171" y="21"/>
                    <a:pt x="1171" y="21"/>
                  </a:cubicBezTo>
                  <a:cubicBezTo>
                    <a:pt x="1164" y="44"/>
                    <a:pt x="1164" y="44"/>
                    <a:pt x="1164" y="44"/>
                  </a:cubicBezTo>
                  <a:cubicBezTo>
                    <a:pt x="1162" y="48"/>
                    <a:pt x="1161" y="52"/>
                    <a:pt x="1160" y="55"/>
                  </a:cubicBezTo>
                  <a:cubicBezTo>
                    <a:pt x="1160" y="55"/>
                    <a:pt x="1160" y="55"/>
                    <a:pt x="1160" y="55"/>
                  </a:cubicBezTo>
                  <a:cubicBezTo>
                    <a:pt x="1159" y="52"/>
                    <a:pt x="1158" y="48"/>
                    <a:pt x="1157" y="44"/>
                  </a:cubicBezTo>
                  <a:cubicBezTo>
                    <a:pt x="1149" y="21"/>
                    <a:pt x="1149" y="21"/>
                    <a:pt x="1149" y="21"/>
                  </a:cubicBezTo>
                  <a:lnTo>
                    <a:pt x="1142" y="21"/>
                  </a:lnTo>
                  <a:close/>
                  <a:moveTo>
                    <a:pt x="1110" y="38"/>
                  </a:moveTo>
                  <a:cubicBezTo>
                    <a:pt x="1111" y="33"/>
                    <a:pt x="1114" y="26"/>
                    <a:pt x="1121" y="26"/>
                  </a:cubicBezTo>
                  <a:cubicBezTo>
                    <a:pt x="1129" y="26"/>
                    <a:pt x="1131" y="33"/>
                    <a:pt x="1131" y="38"/>
                  </a:cubicBezTo>
                  <a:lnTo>
                    <a:pt x="1110" y="38"/>
                  </a:lnTo>
                  <a:close/>
                  <a:moveTo>
                    <a:pt x="1138" y="43"/>
                  </a:moveTo>
                  <a:cubicBezTo>
                    <a:pt x="1138" y="42"/>
                    <a:pt x="1138" y="41"/>
                    <a:pt x="1138" y="40"/>
                  </a:cubicBezTo>
                  <a:cubicBezTo>
                    <a:pt x="1138" y="32"/>
                    <a:pt x="1135" y="20"/>
                    <a:pt x="1122" y="20"/>
                  </a:cubicBezTo>
                  <a:cubicBezTo>
                    <a:pt x="1110" y="20"/>
                    <a:pt x="1104" y="30"/>
                    <a:pt x="1104" y="43"/>
                  </a:cubicBezTo>
                  <a:cubicBezTo>
                    <a:pt x="1104" y="55"/>
                    <a:pt x="1111" y="64"/>
                    <a:pt x="1123" y="64"/>
                  </a:cubicBezTo>
                  <a:cubicBezTo>
                    <a:pt x="1129" y="64"/>
                    <a:pt x="1133" y="62"/>
                    <a:pt x="1136" y="61"/>
                  </a:cubicBezTo>
                  <a:cubicBezTo>
                    <a:pt x="1134" y="56"/>
                    <a:pt x="1134" y="56"/>
                    <a:pt x="1134" y="56"/>
                  </a:cubicBezTo>
                  <a:cubicBezTo>
                    <a:pt x="1132" y="57"/>
                    <a:pt x="1129" y="58"/>
                    <a:pt x="1124" y="58"/>
                  </a:cubicBezTo>
                  <a:cubicBezTo>
                    <a:pt x="1117" y="58"/>
                    <a:pt x="1110" y="54"/>
                    <a:pt x="1110" y="43"/>
                  </a:cubicBezTo>
                  <a:lnTo>
                    <a:pt x="1138" y="43"/>
                  </a:lnTo>
                  <a:close/>
                  <a:moveTo>
                    <a:pt x="1088" y="45"/>
                  </a:moveTo>
                  <a:cubicBezTo>
                    <a:pt x="1088" y="46"/>
                    <a:pt x="1087" y="48"/>
                    <a:pt x="1087" y="49"/>
                  </a:cubicBezTo>
                  <a:cubicBezTo>
                    <a:pt x="1086" y="54"/>
                    <a:pt x="1082" y="57"/>
                    <a:pt x="1077" y="57"/>
                  </a:cubicBezTo>
                  <a:cubicBezTo>
                    <a:pt x="1070" y="57"/>
                    <a:pt x="1066" y="50"/>
                    <a:pt x="1066" y="42"/>
                  </a:cubicBezTo>
                  <a:cubicBezTo>
                    <a:pt x="1066" y="32"/>
                    <a:pt x="1071" y="26"/>
                    <a:pt x="1077" y="26"/>
                  </a:cubicBezTo>
                  <a:cubicBezTo>
                    <a:pt x="1083" y="26"/>
                    <a:pt x="1086" y="30"/>
                    <a:pt x="1087" y="34"/>
                  </a:cubicBezTo>
                  <a:cubicBezTo>
                    <a:pt x="1088" y="35"/>
                    <a:pt x="1088" y="36"/>
                    <a:pt x="1088" y="37"/>
                  </a:cubicBezTo>
                  <a:lnTo>
                    <a:pt x="1088" y="45"/>
                  </a:lnTo>
                  <a:close/>
                  <a:moveTo>
                    <a:pt x="1095" y="32"/>
                  </a:moveTo>
                  <a:cubicBezTo>
                    <a:pt x="1095" y="27"/>
                    <a:pt x="1095" y="24"/>
                    <a:pt x="1095" y="21"/>
                  </a:cubicBezTo>
                  <a:cubicBezTo>
                    <a:pt x="1089" y="21"/>
                    <a:pt x="1089" y="21"/>
                    <a:pt x="1089" y="21"/>
                  </a:cubicBezTo>
                  <a:cubicBezTo>
                    <a:pt x="1089" y="27"/>
                    <a:pt x="1089" y="27"/>
                    <a:pt x="1089" y="27"/>
                  </a:cubicBezTo>
                  <a:cubicBezTo>
                    <a:pt x="1088" y="27"/>
                    <a:pt x="1088" y="27"/>
                    <a:pt x="1088" y="27"/>
                  </a:cubicBezTo>
                  <a:cubicBezTo>
                    <a:pt x="1087" y="24"/>
                    <a:pt x="1083" y="20"/>
                    <a:pt x="1076" y="20"/>
                  </a:cubicBezTo>
                  <a:cubicBezTo>
                    <a:pt x="1067" y="20"/>
                    <a:pt x="1059" y="28"/>
                    <a:pt x="1059" y="42"/>
                  </a:cubicBezTo>
                  <a:cubicBezTo>
                    <a:pt x="1059" y="54"/>
                    <a:pt x="1066" y="63"/>
                    <a:pt x="1075" y="63"/>
                  </a:cubicBezTo>
                  <a:cubicBezTo>
                    <a:pt x="1081" y="63"/>
                    <a:pt x="1085" y="60"/>
                    <a:pt x="1088" y="56"/>
                  </a:cubicBezTo>
                  <a:cubicBezTo>
                    <a:pt x="1088" y="56"/>
                    <a:pt x="1088" y="56"/>
                    <a:pt x="1088" y="56"/>
                  </a:cubicBezTo>
                  <a:cubicBezTo>
                    <a:pt x="1088" y="60"/>
                    <a:pt x="1088" y="60"/>
                    <a:pt x="1088" y="60"/>
                  </a:cubicBezTo>
                  <a:cubicBezTo>
                    <a:pt x="1088" y="71"/>
                    <a:pt x="1082" y="75"/>
                    <a:pt x="1075" y="75"/>
                  </a:cubicBezTo>
                  <a:cubicBezTo>
                    <a:pt x="1070" y="75"/>
                    <a:pt x="1066" y="73"/>
                    <a:pt x="1064" y="72"/>
                  </a:cubicBezTo>
                  <a:cubicBezTo>
                    <a:pt x="1062" y="77"/>
                    <a:pt x="1062" y="77"/>
                    <a:pt x="1062" y="77"/>
                  </a:cubicBezTo>
                  <a:cubicBezTo>
                    <a:pt x="1065" y="80"/>
                    <a:pt x="1070" y="81"/>
                    <a:pt x="1075" y="81"/>
                  </a:cubicBezTo>
                  <a:cubicBezTo>
                    <a:pt x="1080" y="81"/>
                    <a:pt x="1085" y="80"/>
                    <a:pt x="1089" y="76"/>
                  </a:cubicBezTo>
                  <a:cubicBezTo>
                    <a:pt x="1093" y="72"/>
                    <a:pt x="1095" y="66"/>
                    <a:pt x="1095" y="57"/>
                  </a:cubicBezTo>
                  <a:lnTo>
                    <a:pt x="1095" y="32"/>
                  </a:lnTo>
                  <a:close/>
                  <a:moveTo>
                    <a:pt x="1025" y="38"/>
                  </a:moveTo>
                  <a:cubicBezTo>
                    <a:pt x="1026" y="33"/>
                    <a:pt x="1029" y="26"/>
                    <a:pt x="1036" y="26"/>
                  </a:cubicBezTo>
                  <a:cubicBezTo>
                    <a:pt x="1044" y="26"/>
                    <a:pt x="1046" y="33"/>
                    <a:pt x="1046" y="38"/>
                  </a:cubicBezTo>
                  <a:lnTo>
                    <a:pt x="1025" y="38"/>
                  </a:lnTo>
                  <a:close/>
                  <a:moveTo>
                    <a:pt x="1052" y="43"/>
                  </a:moveTo>
                  <a:cubicBezTo>
                    <a:pt x="1053" y="42"/>
                    <a:pt x="1053" y="41"/>
                    <a:pt x="1053" y="40"/>
                  </a:cubicBezTo>
                  <a:cubicBezTo>
                    <a:pt x="1053" y="32"/>
                    <a:pt x="1049" y="20"/>
                    <a:pt x="1037" y="20"/>
                  </a:cubicBezTo>
                  <a:cubicBezTo>
                    <a:pt x="1025" y="20"/>
                    <a:pt x="1018" y="30"/>
                    <a:pt x="1018" y="43"/>
                  </a:cubicBezTo>
                  <a:cubicBezTo>
                    <a:pt x="1018" y="55"/>
                    <a:pt x="1026" y="64"/>
                    <a:pt x="1037" y="64"/>
                  </a:cubicBezTo>
                  <a:cubicBezTo>
                    <a:pt x="1044" y="64"/>
                    <a:pt x="1048" y="62"/>
                    <a:pt x="1051" y="61"/>
                  </a:cubicBezTo>
                  <a:cubicBezTo>
                    <a:pt x="1049" y="56"/>
                    <a:pt x="1049" y="56"/>
                    <a:pt x="1049" y="56"/>
                  </a:cubicBezTo>
                  <a:cubicBezTo>
                    <a:pt x="1047" y="57"/>
                    <a:pt x="1044" y="58"/>
                    <a:pt x="1038" y="58"/>
                  </a:cubicBezTo>
                  <a:cubicBezTo>
                    <a:pt x="1031" y="58"/>
                    <a:pt x="1025" y="54"/>
                    <a:pt x="1025" y="43"/>
                  </a:cubicBezTo>
                  <a:lnTo>
                    <a:pt x="1052" y="43"/>
                  </a:lnTo>
                  <a:close/>
                  <a:moveTo>
                    <a:pt x="975" y="63"/>
                  </a:moveTo>
                  <a:cubicBezTo>
                    <a:pt x="975" y="38"/>
                    <a:pt x="975" y="38"/>
                    <a:pt x="975" y="38"/>
                  </a:cubicBezTo>
                  <a:cubicBezTo>
                    <a:pt x="975" y="28"/>
                    <a:pt x="975" y="21"/>
                    <a:pt x="975" y="14"/>
                  </a:cubicBezTo>
                  <a:cubicBezTo>
                    <a:pt x="975" y="14"/>
                    <a:pt x="975" y="14"/>
                    <a:pt x="975" y="14"/>
                  </a:cubicBezTo>
                  <a:cubicBezTo>
                    <a:pt x="978" y="20"/>
                    <a:pt x="981" y="27"/>
                    <a:pt x="985" y="33"/>
                  </a:cubicBezTo>
                  <a:cubicBezTo>
                    <a:pt x="1002" y="63"/>
                    <a:pt x="1002" y="63"/>
                    <a:pt x="1002" y="63"/>
                  </a:cubicBezTo>
                  <a:cubicBezTo>
                    <a:pt x="1009" y="63"/>
                    <a:pt x="1009" y="63"/>
                    <a:pt x="1009" y="63"/>
                  </a:cubicBezTo>
                  <a:cubicBezTo>
                    <a:pt x="1009" y="5"/>
                    <a:pt x="1009" y="5"/>
                    <a:pt x="1009" y="5"/>
                  </a:cubicBezTo>
                  <a:cubicBezTo>
                    <a:pt x="1003" y="5"/>
                    <a:pt x="1003" y="5"/>
                    <a:pt x="1003" y="5"/>
                  </a:cubicBezTo>
                  <a:cubicBezTo>
                    <a:pt x="1003" y="29"/>
                    <a:pt x="1003" y="29"/>
                    <a:pt x="1003" y="29"/>
                  </a:cubicBezTo>
                  <a:cubicBezTo>
                    <a:pt x="1003" y="38"/>
                    <a:pt x="1003" y="45"/>
                    <a:pt x="1003" y="53"/>
                  </a:cubicBezTo>
                  <a:cubicBezTo>
                    <a:pt x="1003" y="53"/>
                    <a:pt x="1003" y="53"/>
                    <a:pt x="1003" y="53"/>
                  </a:cubicBezTo>
                  <a:cubicBezTo>
                    <a:pt x="1001" y="47"/>
                    <a:pt x="997" y="41"/>
                    <a:pt x="994" y="34"/>
                  </a:cubicBezTo>
                  <a:cubicBezTo>
                    <a:pt x="976" y="5"/>
                    <a:pt x="976" y="5"/>
                    <a:pt x="976" y="5"/>
                  </a:cubicBezTo>
                  <a:cubicBezTo>
                    <a:pt x="969" y="5"/>
                    <a:pt x="969" y="5"/>
                    <a:pt x="969" y="5"/>
                  </a:cubicBezTo>
                  <a:cubicBezTo>
                    <a:pt x="969" y="63"/>
                    <a:pt x="969" y="63"/>
                    <a:pt x="969" y="63"/>
                  </a:cubicBezTo>
                  <a:lnTo>
                    <a:pt x="975" y="63"/>
                  </a:lnTo>
                  <a:close/>
                  <a:moveTo>
                    <a:pt x="915" y="38"/>
                  </a:moveTo>
                  <a:cubicBezTo>
                    <a:pt x="916" y="33"/>
                    <a:pt x="919" y="26"/>
                    <a:pt x="926" y="26"/>
                  </a:cubicBezTo>
                  <a:cubicBezTo>
                    <a:pt x="934" y="26"/>
                    <a:pt x="936" y="33"/>
                    <a:pt x="936" y="38"/>
                  </a:cubicBezTo>
                  <a:lnTo>
                    <a:pt x="915" y="38"/>
                  </a:lnTo>
                  <a:close/>
                  <a:moveTo>
                    <a:pt x="942" y="43"/>
                  </a:moveTo>
                  <a:cubicBezTo>
                    <a:pt x="942" y="42"/>
                    <a:pt x="942" y="41"/>
                    <a:pt x="942" y="40"/>
                  </a:cubicBezTo>
                  <a:cubicBezTo>
                    <a:pt x="942" y="32"/>
                    <a:pt x="939" y="20"/>
                    <a:pt x="926" y="20"/>
                  </a:cubicBezTo>
                  <a:cubicBezTo>
                    <a:pt x="915" y="20"/>
                    <a:pt x="908" y="30"/>
                    <a:pt x="908" y="43"/>
                  </a:cubicBezTo>
                  <a:cubicBezTo>
                    <a:pt x="908" y="55"/>
                    <a:pt x="915" y="64"/>
                    <a:pt x="927" y="64"/>
                  </a:cubicBezTo>
                  <a:cubicBezTo>
                    <a:pt x="933" y="64"/>
                    <a:pt x="938" y="62"/>
                    <a:pt x="940" y="61"/>
                  </a:cubicBezTo>
                  <a:cubicBezTo>
                    <a:pt x="939" y="56"/>
                    <a:pt x="939" y="56"/>
                    <a:pt x="939" y="56"/>
                  </a:cubicBezTo>
                  <a:cubicBezTo>
                    <a:pt x="936" y="57"/>
                    <a:pt x="933" y="58"/>
                    <a:pt x="928" y="58"/>
                  </a:cubicBezTo>
                  <a:cubicBezTo>
                    <a:pt x="921" y="58"/>
                    <a:pt x="915" y="54"/>
                    <a:pt x="915" y="43"/>
                  </a:cubicBezTo>
                  <a:lnTo>
                    <a:pt x="942" y="43"/>
                  </a:lnTo>
                  <a:close/>
                  <a:moveTo>
                    <a:pt x="866" y="63"/>
                  </a:moveTo>
                  <a:cubicBezTo>
                    <a:pt x="873" y="63"/>
                    <a:pt x="873" y="63"/>
                    <a:pt x="873" y="63"/>
                  </a:cubicBezTo>
                  <a:cubicBezTo>
                    <a:pt x="873" y="38"/>
                    <a:pt x="873" y="38"/>
                    <a:pt x="873" y="38"/>
                  </a:cubicBezTo>
                  <a:cubicBezTo>
                    <a:pt x="873" y="36"/>
                    <a:pt x="873" y="35"/>
                    <a:pt x="874" y="34"/>
                  </a:cubicBezTo>
                  <a:cubicBezTo>
                    <a:pt x="875" y="30"/>
                    <a:pt x="879" y="26"/>
                    <a:pt x="883" y="26"/>
                  </a:cubicBezTo>
                  <a:cubicBezTo>
                    <a:pt x="890" y="26"/>
                    <a:pt x="892" y="32"/>
                    <a:pt x="892" y="39"/>
                  </a:cubicBezTo>
                  <a:cubicBezTo>
                    <a:pt x="892" y="63"/>
                    <a:pt x="892" y="63"/>
                    <a:pt x="892" y="63"/>
                  </a:cubicBezTo>
                  <a:cubicBezTo>
                    <a:pt x="899" y="63"/>
                    <a:pt x="899" y="63"/>
                    <a:pt x="899" y="63"/>
                  </a:cubicBezTo>
                  <a:cubicBezTo>
                    <a:pt x="899" y="38"/>
                    <a:pt x="899" y="38"/>
                    <a:pt x="899" y="38"/>
                  </a:cubicBezTo>
                  <a:cubicBezTo>
                    <a:pt x="899" y="24"/>
                    <a:pt x="891" y="20"/>
                    <a:pt x="886" y="20"/>
                  </a:cubicBezTo>
                  <a:cubicBezTo>
                    <a:pt x="883" y="20"/>
                    <a:pt x="881" y="21"/>
                    <a:pt x="879" y="22"/>
                  </a:cubicBezTo>
                  <a:cubicBezTo>
                    <a:pt x="876" y="23"/>
                    <a:pt x="875" y="25"/>
                    <a:pt x="874" y="28"/>
                  </a:cubicBezTo>
                  <a:cubicBezTo>
                    <a:pt x="873" y="28"/>
                    <a:pt x="873" y="28"/>
                    <a:pt x="873" y="28"/>
                  </a:cubicBezTo>
                  <a:cubicBezTo>
                    <a:pt x="873" y="1"/>
                    <a:pt x="873" y="1"/>
                    <a:pt x="873" y="1"/>
                  </a:cubicBezTo>
                  <a:cubicBezTo>
                    <a:pt x="866" y="1"/>
                    <a:pt x="866" y="1"/>
                    <a:pt x="866" y="1"/>
                  </a:cubicBezTo>
                  <a:lnTo>
                    <a:pt x="866" y="63"/>
                  </a:lnTo>
                  <a:close/>
                  <a:moveTo>
                    <a:pt x="841" y="13"/>
                  </a:moveTo>
                  <a:cubicBezTo>
                    <a:pt x="841" y="21"/>
                    <a:pt x="841" y="21"/>
                    <a:pt x="841" y="21"/>
                  </a:cubicBezTo>
                  <a:cubicBezTo>
                    <a:pt x="835" y="21"/>
                    <a:pt x="835" y="21"/>
                    <a:pt x="835" y="21"/>
                  </a:cubicBezTo>
                  <a:cubicBezTo>
                    <a:pt x="835" y="27"/>
                    <a:pt x="835" y="27"/>
                    <a:pt x="835" y="27"/>
                  </a:cubicBezTo>
                  <a:cubicBezTo>
                    <a:pt x="841" y="27"/>
                    <a:pt x="841" y="27"/>
                    <a:pt x="841" y="27"/>
                  </a:cubicBezTo>
                  <a:cubicBezTo>
                    <a:pt x="841" y="50"/>
                    <a:pt x="841" y="50"/>
                    <a:pt x="841" y="50"/>
                  </a:cubicBezTo>
                  <a:cubicBezTo>
                    <a:pt x="841" y="54"/>
                    <a:pt x="842" y="58"/>
                    <a:pt x="844" y="61"/>
                  </a:cubicBezTo>
                  <a:cubicBezTo>
                    <a:pt x="846" y="63"/>
                    <a:pt x="848" y="64"/>
                    <a:pt x="852" y="64"/>
                  </a:cubicBezTo>
                  <a:cubicBezTo>
                    <a:pt x="854" y="64"/>
                    <a:pt x="857" y="63"/>
                    <a:pt x="858" y="63"/>
                  </a:cubicBezTo>
                  <a:cubicBezTo>
                    <a:pt x="858" y="57"/>
                    <a:pt x="858" y="57"/>
                    <a:pt x="858" y="57"/>
                  </a:cubicBezTo>
                  <a:cubicBezTo>
                    <a:pt x="857" y="57"/>
                    <a:pt x="855" y="57"/>
                    <a:pt x="854" y="57"/>
                  </a:cubicBezTo>
                  <a:cubicBezTo>
                    <a:pt x="850" y="57"/>
                    <a:pt x="848" y="54"/>
                    <a:pt x="848" y="49"/>
                  </a:cubicBezTo>
                  <a:cubicBezTo>
                    <a:pt x="848" y="27"/>
                    <a:pt x="848" y="27"/>
                    <a:pt x="848" y="27"/>
                  </a:cubicBezTo>
                  <a:cubicBezTo>
                    <a:pt x="858" y="27"/>
                    <a:pt x="858" y="27"/>
                    <a:pt x="858" y="27"/>
                  </a:cubicBezTo>
                  <a:cubicBezTo>
                    <a:pt x="858" y="21"/>
                    <a:pt x="858" y="21"/>
                    <a:pt x="858" y="21"/>
                  </a:cubicBezTo>
                  <a:cubicBezTo>
                    <a:pt x="848" y="21"/>
                    <a:pt x="848" y="21"/>
                    <a:pt x="848" y="21"/>
                  </a:cubicBezTo>
                  <a:cubicBezTo>
                    <a:pt x="848" y="11"/>
                    <a:pt x="848" y="11"/>
                    <a:pt x="848" y="11"/>
                  </a:cubicBezTo>
                  <a:lnTo>
                    <a:pt x="841" y="13"/>
                  </a:lnTo>
                  <a:close/>
                  <a:moveTo>
                    <a:pt x="807" y="63"/>
                  </a:moveTo>
                  <a:cubicBezTo>
                    <a:pt x="807" y="27"/>
                    <a:pt x="807" y="27"/>
                    <a:pt x="807" y="27"/>
                  </a:cubicBezTo>
                  <a:cubicBezTo>
                    <a:pt x="816" y="27"/>
                    <a:pt x="816" y="27"/>
                    <a:pt x="816" y="27"/>
                  </a:cubicBezTo>
                  <a:cubicBezTo>
                    <a:pt x="816" y="21"/>
                    <a:pt x="816" y="21"/>
                    <a:pt x="816" y="21"/>
                  </a:cubicBezTo>
                  <a:cubicBezTo>
                    <a:pt x="807" y="21"/>
                    <a:pt x="807" y="21"/>
                    <a:pt x="807" y="21"/>
                  </a:cubicBezTo>
                  <a:cubicBezTo>
                    <a:pt x="807" y="19"/>
                    <a:pt x="807" y="19"/>
                    <a:pt x="807" y="19"/>
                  </a:cubicBezTo>
                  <a:cubicBezTo>
                    <a:pt x="807" y="12"/>
                    <a:pt x="808" y="7"/>
                    <a:pt x="814" y="7"/>
                  </a:cubicBezTo>
                  <a:cubicBezTo>
                    <a:pt x="817" y="7"/>
                    <a:pt x="818" y="7"/>
                    <a:pt x="819" y="8"/>
                  </a:cubicBezTo>
                  <a:cubicBezTo>
                    <a:pt x="820" y="2"/>
                    <a:pt x="820" y="2"/>
                    <a:pt x="820" y="2"/>
                  </a:cubicBezTo>
                  <a:cubicBezTo>
                    <a:pt x="819" y="1"/>
                    <a:pt x="816" y="0"/>
                    <a:pt x="814" y="0"/>
                  </a:cubicBezTo>
                  <a:cubicBezTo>
                    <a:pt x="811" y="0"/>
                    <a:pt x="807" y="2"/>
                    <a:pt x="804" y="4"/>
                  </a:cubicBezTo>
                  <a:cubicBezTo>
                    <a:pt x="801" y="8"/>
                    <a:pt x="800" y="13"/>
                    <a:pt x="800" y="19"/>
                  </a:cubicBezTo>
                  <a:cubicBezTo>
                    <a:pt x="800" y="21"/>
                    <a:pt x="800" y="21"/>
                    <a:pt x="800" y="21"/>
                  </a:cubicBezTo>
                  <a:cubicBezTo>
                    <a:pt x="795" y="21"/>
                    <a:pt x="795" y="21"/>
                    <a:pt x="795" y="21"/>
                  </a:cubicBezTo>
                  <a:cubicBezTo>
                    <a:pt x="795" y="27"/>
                    <a:pt x="795" y="27"/>
                    <a:pt x="795" y="27"/>
                  </a:cubicBezTo>
                  <a:cubicBezTo>
                    <a:pt x="800" y="27"/>
                    <a:pt x="800" y="27"/>
                    <a:pt x="800" y="27"/>
                  </a:cubicBezTo>
                  <a:cubicBezTo>
                    <a:pt x="800" y="63"/>
                    <a:pt x="800" y="63"/>
                    <a:pt x="800" y="63"/>
                  </a:cubicBezTo>
                  <a:lnTo>
                    <a:pt x="807" y="63"/>
                  </a:lnTo>
                  <a:close/>
                  <a:moveTo>
                    <a:pt x="771" y="26"/>
                  </a:moveTo>
                  <a:cubicBezTo>
                    <a:pt x="780" y="26"/>
                    <a:pt x="783" y="35"/>
                    <a:pt x="783" y="42"/>
                  </a:cubicBezTo>
                  <a:cubicBezTo>
                    <a:pt x="783" y="51"/>
                    <a:pt x="778" y="58"/>
                    <a:pt x="771" y="58"/>
                  </a:cubicBezTo>
                  <a:cubicBezTo>
                    <a:pt x="764" y="58"/>
                    <a:pt x="759" y="51"/>
                    <a:pt x="759" y="42"/>
                  </a:cubicBezTo>
                  <a:cubicBezTo>
                    <a:pt x="759" y="34"/>
                    <a:pt x="763" y="26"/>
                    <a:pt x="771" y="26"/>
                  </a:cubicBezTo>
                  <a:moveTo>
                    <a:pt x="772" y="20"/>
                  </a:moveTo>
                  <a:cubicBezTo>
                    <a:pt x="761" y="20"/>
                    <a:pt x="752" y="28"/>
                    <a:pt x="752" y="42"/>
                  </a:cubicBezTo>
                  <a:cubicBezTo>
                    <a:pt x="752" y="55"/>
                    <a:pt x="760" y="64"/>
                    <a:pt x="771" y="64"/>
                  </a:cubicBezTo>
                  <a:cubicBezTo>
                    <a:pt x="780" y="64"/>
                    <a:pt x="790" y="57"/>
                    <a:pt x="790" y="42"/>
                  </a:cubicBezTo>
                  <a:cubicBezTo>
                    <a:pt x="790" y="29"/>
                    <a:pt x="783" y="20"/>
                    <a:pt x="772" y="20"/>
                  </a:cubicBezTo>
                  <a:moveTo>
                    <a:pt x="695" y="21"/>
                  </a:moveTo>
                  <a:cubicBezTo>
                    <a:pt x="709" y="60"/>
                    <a:pt x="709" y="60"/>
                    <a:pt x="709" y="60"/>
                  </a:cubicBezTo>
                  <a:cubicBezTo>
                    <a:pt x="710" y="60"/>
                    <a:pt x="710" y="61"/>
                    <a:pt x="710" y="62"/>
                  </a:cubicBezTo>
                  <a:cubicBezTo>
                    <a:pt x="710" y="62"/>
                    <a:pt x="710" y="63"/>
                    <a:pt x="709" y="63"/>
                  </a:cubicBezTo>
                  <a:cubicBezTo>
                    <a:pt x="708" y="67"/>
                    <a:pt x="705" y="70"/>
                    <a:pt x="703" y="72"/>
                  </a:cubicBezTo>
                  <a:cubicBezTo>
                    <a:pt x="701" y="74"/>
                    <a:pt x="699" y="75"/>
                    <a:pt x="697" y="76"/>
                  </a:cubicBezTo>
                  <a:cubicBezTo>
                    <a:pt x="699" y="82"/>
                    <a:pt x="699" y="82"/>
                    <a:pt x="699" y="82"/>
                  </a:cubicBezTo>
                  <a:cubicBezTo>
                    <a:pt x="701" y="81"/>
                    <a:pt x="704" y="80"/>
                    <a:pt x="708" y="77"/>
                  </a:cubicBezTo>
                  <a:cubicBezTo>
                    <a:pt x="712" y="72"/>
                    <a:pt x="716" y="65"/>
                    <a:pt x="721" y="51"/>
                  </a:cubicBezTo>
                  <a:cubicBezTo>
                    <a:pt x="732" y="21"/>
                    <a:pt x="732" y="21"/>
                    <a:pt x="732" y="21"/>
                  </a:cubicBezTo>
                  <a:cubicBezTo>
                    <a:pt x="724" y="21"/>
                    <a:pt x="724" y="21"/>
                    <a:pt x="724" y="21"/>
                  </a:cubicBezTo>
                  <a:cubicBezTo>
                    <a:pt x="716" y="46"/>
                    <a:pt x="716" y="46"/>
                    <a:pt x="716" y="46"/>
                  </a:cubicBezTo>
                  <a:cubicBezTo>
                    <a:pt x="715" y="49"/>
                    <a:pt x="715" y="52"/>
                    <a:pt x="714" y="54"/>
                  </a:cubicBezTo>
                  <a:cubicBezTo>
                    <a:pt x="714" y="54"/>
                    <a:pt x="714" y="54"/>
                    <a:pt x="714" y="54"/>
                  </a:cubicBezTo>
                  <a:cubicBezTo>
                    <a:pt x="713" y="52"/>
                    <a:pt x="712" y="48"/>
                    <a:pt x="711" y="46"/>
                  </a:cubicBezTo>
                  <a:cubicBezTo>
                    <a:pt x="703" y="21"/>
                    <a:pt x="703" y="21"/>
                    <a:pt x="703" y="21"/>
                  </a:cubicBezTo>
                  <a:lnTo>
                    <a:pt x="695" y="21"/>
                  </a:lnTo>
                  <a:close/>
                  <a:moveTo>
                    <a:pt x="674" y="13"/>
                  </a:moveTo>
                  <a:cubicBezTo>
                    <a:pt x="674" y="21"/>
                    <a:pt x="674" y="21"/>
                    <a:pt x="674" y="21"/>
                  </a:cubicBezTo>
                  <a:cubicBezTo>
                    <a:pt x="668" y="21"/>
                    <a:pt x="668" y="21"/>
                    <a:pt x="668" y="21"/>
                  </a:cubicBezTo>
                  <a:cubicBezTo>
                    <a:pt x="668" y="27"/>
                    <a:pt x="668" y="27"/>
                    <a:pt x="668" y="27"/>
                  </a:cubicBezTo>
                  <a:cubicBezTo>
                    <a:pt x="674" y="27"/>
                    <a:pt x="674" y="27"/>
                    <a:pt x="674" y="27"/>
                  </a:cubicBezTo>
                  <a:cubicBezTo>
                    <a:pt x="674" y="50"/>
                    <a:pt x="674" y="50"/>
                    <a:pt x="674" y="50"/>
                  </a:cubicBezTo>
                  <a:cubicBezTo>
                    <a:pt x="674" y="54"/>
                    <a:pt x="675" y="58"/>
                    <a:pt x="677" y="61"/>
                  </a:cubicBezTo>
                  <a:cubicBezTo>
                    <a:pt x="679" y="63"/>
                    <a:pt x="681" y="64"/>
                    <a:pt x="685" y="64"/>
                  </a:cubicBezTo>
                  <a:cubicBezTo>
                    <a:pt x="688" y="64"/>
                    <a:pt x="690" y="63"/>
                    <a:pt x="691" y="63"/>
                  </a:cubicBezTo>
                  <a:cubicBezTo>
                    <a:pt x="691" y="57"/>
                    <a:pt x="691" y="57"/>
                    <a:pt x="691" y="57"/>
                  </a:cubicBezTo>
                  <a:cubicBezTo>
                    <a:pt x="690" y="57"/>
                    <a:pt x="689" y="57"/>
                    <a:pt x="687" y="57"/>
                  </a:cubicBezTo>
                  <a:cubicBezTo>
                    <a:pt x="683" y="57"/>
                    <a:pt x="681" y="54"/>
                    <a:pt x="681" y="49"/>
                  </a:cubicBezTo>
                  <a:cubicBezTo>
                    <a:pt x="681" y="27"/>
                    <a:pt x="681" y="27"/>
                    <a:pt x="681" y="27"/>
                  </a:cubicBezTo>
                  <a:cubicBezTo>
                    <a:pt x="691" y="27"/>
                    <a:pt x="691" y="27"/>
                    <a:pt x="691" y="27"/>
                  </a:cubicBezTo>
                  <a:cubicBezTo>
                    <a:pt x="691" y="21"/>
                    <a:pt x="691" y="21"/>
                    <a:pt x="691" y="21"/>
                  </a:cubicBezTo>
                  <a:cubicBezTo>
                    <a:pt x="681" y="21"/>
                    <a:pt x="681" y="21"/>
                    <a:pt x="681" y="21"/>
                  </a:cubicBezTo>
                  <a:cubicBezTo>
                    <a:pt x="681" y="11"/>
                    <a:pt x="681" y="11"/>
                    <a:pt x="681" y="11"/>
                  </a:cubicBezTo>
                  <a:lnTo>
                    <a:pt x="674" y="13"/>
                  </a:lnTo>
                  <a:close/>
                  <a:moveTo>
                    <a:pt x="658" y="4"/>
                  </a:moveTo>
                  <a:cubicBezTo>
                    <a:pt x="655" y="4"/>
                    <a:pt x="653" y="7"/>
                    <a:pt x="653" y="9"/>
                  </a:cubicBezTo>
                  <a:cubicBezTo>
                    <a:pt x="653" y="12"/>
                    <a:pt x="655" y="14"/>
                    <a:pt x="657" y="14"/>
                  </a:cubicBezTo>
                  <a:cubicBezTo>
                    <a:pt x="660" y="14"/>
                    <a:pt x="662" y="12"/>
                    <a:pt x="662" y="9"/>
                  </a:cubicBezTo>
                  <a:cubicBezTo>
                    <a:pt x="662" y="6"/>
                    <a:pt x="660" y="4"/>
                    <a:pt x="658" y="4"/>
                  </a:cubicBezTo>
                  <a:moveTo>
                    <a:pt x="661" y="21"/>
                  </a:moveTo>
                  <a:cubicBezTo>
                    <a:pt x="654" y="21"/>
                    <a:pt x="654" y="21"/>
                    <a:pt x="654" y="21"/>
                  </a:cubicBezTo>
                  <a:cubicBezTo>
                    <a:pt x="654" y="63"/>
                    <a:pt x="654" y="63"/>
                    <a:pt x="654" y="63"/>
                  </a:cubicBezTo>
                  <a:cubicBezTo>
                    <a:pt x="661" y="63"/>
                    <a:pt x="661" y="63"/>
                    <a:pt x="661" y="63"/>
                  </a:cubicBezTo>
                  <a:lnTo>
                    <a:pt x="661" y="21"/>
                  </a:lnTo>
                  <a:close/>
                  <a:moveTo>
                    <a:pt x="619" y="61"/>
                  </a:moveTo>
                  <a:cubicBezTo>
                    <a:pt x="622" y="63"/>
                    <a:pt x="626" y="64"/>
                    <a:pt x="630" y="64"/>
                  </a:cubicBezTo>
                  <a:cubicBezTo>
                    <a:pt x="640" y="64"/>
                    <a:pt x="645" y="59"/>
                    <a:pt x="645" y="51"/>
                  </a:cubicBezTo>
                  <a:cubicBezTo>
                    <a:pt x="645" y="45"/>
                    <a:pt x="641" y="41"/>
                    <a:pt x="635" y="39"/>
                  </a:cubicBezTo>
                  <a:cubicBezTo>
                    <a:pt x="630" y="36"/>
                    <a:pt x="627" y="35"/>
                    <a:pt x="627" y="31"/>
                  </a:cubicBezTo>
                  <a:cubicBezTo>
                    <a:pt x="627" y="28"/>
                    <a:pt x="630" y="26"/>
                    <a:pt x="634" y="26"/>
                  </a:cubicBezTo>
                  <a:cubicBezTo>
                    <a:pt x="637" y="26"/>
                    <a:pt x="640" y="27"/>
                    <a:pt x="642" y="28"/>
                  </a:cubicBezTo>
                  <a:cubicBezTo>
                    <a:pt x="643" y="23"/>
                    <a:pt x="643" y="23"/>
                    <a:pt x="643" y="23"/>
                  </a:cubicBezTo>
                  <a:cubicBezTo>
                    <a:pt x="641" y="21"/>
                    <a:pt x="638" y="20"/>
                    <a:pt x="634" y="20"/>
                  </a:cubicBezTo>
                  <a:cubicBezTo>
                    <a:pt x="626" y="20"/>
                    <a:pt x="621" y="26"/>
                    <a:pt x="621" y="32"/>
                  </a:cubicBezTo>
                  <a:cubicBezTo>
                    <a:pt x="621" y="37"/>
                    <a:pt x="624" y="41"/>
                    <a:pt x="631" y="44"/>
                  </a:cubicBezTo>
                  <a:cubicBezTo>
                    <a:pt x="636" y="46"/>
                    <a:pt x="638" y="48"/>
                    <a:pt x="638" y="52"/>
                  </a:cubicBezTo>
                  <a:cubicBezTo>
                    <a:pt x="638" y="55"/>
                    <a:pt x="636" y="58"/>
                    <a:pt x="631" y="58"/>
                  </a:cubicBezTo>
                  <a:cubicBezTo>
                    <a:pt x="627" y="58"/>
                    <a:pt x="623" y="56"/>
                    <a:pt x="621" y="55"/>
                  </a:cubicBezTo>
                  <a:lnTo>
                    <a:pt x="619" y="61"/>
                  </a:lnTo>
                  <a:close/>
                  <a:moveTo>
                    <a:pt x="596" y="63"/>
                  </a:moveTo>
                  <a:cubicBezTo>
                    <a:pt x="603" y="63"/>
                    <a:pt x="603" y="63"/>
                    <a:pt x="603" y="63"/>
                  </a:cubicBezTo>
                  <a:cubicBezTo>
                    <a:pt x="603" y="40"/>
                    <a:pt x="603" y="40"/>
                    <a:pt x="603" y="40"/>
                  </a:cubicBezTo>
                  <a:cubicBezTo>
                    <a:pt x="603" y="39"/>
                    <a:pt x="603" y="38"/>
                    <a:pt x="603" y="37"/>
                  </a:cubicBezTo>
                  <a:cubicBezTo>
                    <a:pt x="604" y="31"/>
                    <a:pt x="608" y="27"/>
                    <a:pt x="613" y="27"/>
                  </a:cubicBezTo>
                  <a:cubicBezTo>
                    <a:pt x="614" y="27"/>
                    <a:pt x="614" y="27"/>
                    <a:pt x="615" y="27"/>
                  </a:cubicBezTo>
                  <a:cubicBezTo>
                    <a:pt x="615" y="20"/>
                    <a:pt x="615" y="20"/>
                    <a:pt x="615" y="20"/>
                  </a:cubicBezTo>
                  <a:cubicBezTo>
                    <a:pt x="614" y="20"/>
                    <a:pt x="614" y="20"/>
                    <a:pt x="613" y="20"/>
                  </a:cubicBezTo>
                  <a:cubicBezTo>
                    <a:pt x="608" y="20"/>
                    <a:pt x="604" y="24"/>
                    <a:pt x="602" y="29"/>
                  </a:cubicBezTo>
                  <a:cubicBezTo>
                    <a:pt x="602" y="29"/>
                    <a:pt x="602" y="29"/>
                    <a:pt x="602" y="29"/>
                  </a:cubicBezTo>
                  <a:cubicBezTo>
                    <a:pt x="602" y="21"/>
                    <a:pt x="602" y="21"/>
                    <a:pt x="602" y="21"/>
                  </a:cubicBezTo>
                  <a:cubicBezTo>
                    <a:pt x="596" y="21"/>
                    <a:pt x="596" y="21"/>
                    <a:pt x="596" y="21"/>
                  </a:cubicBezTo>
                  <a:cubicBezTo>
                    <a:pt x="596" y="25"/>
                    <a:pt x="596" y="29"/>
                    <a:pt x="596" y="34"/>
                  </a:cubicBezTo>
                  <a:lnTo>
                    <a:pt x="596" y="63"/>
                  </a:lnTo>
                  <a:close/>
                  <a:moveTo>
                    <a:pt x="560" y="38"/>
                  </a:moveTo>
                  <a:cubicBezTo>
                    <a:pt x="560" y="33"/>
                    <a:pt x="563" y="26"/>
                    <a:pt x="570" y="26"/>
                  </a:cubicBezTo>
                  <a:cubicBezTo>
                    <a:pt x="578" y="26"/>
                    <a:pt x="580" y="33"/>
                    <a:pt x="580" y="38"/>
                  </a:cubicBezTo>
                  <a:lnTo>
                    <a:pt x="560" y="38"/>
                  </a:lnTo>
                  <a:close/>
                  <a:moveTo>
                    <a:pt x="587" y="43"/>
                  </a:moveTo>
                  <a:cubicBezTo>
                    <a:pt x="587" y="42"/>
                    <a:pt x="587" y="41"/>
                    <a:pt x="587" y="40"/>
                  </a:cubicBezTo>
                  <a:cubicBezTo>
                    <a:pt x="587" y="32"/>
                    <a:pt x="584" y="20"/>
                    <a:pt x="571" y="20"/>
                  </a:cubicBezTo>
                  <a:cubicBezTo>
                    <a:pt x="560" y="20"/>
                    <a:pt x="553" y="30"/>
                    <a:pt x="553" y="43"/>
                  </a:cubicBezTo>
                  <a:cubicBezTo>
                    <a:pt x="553" y="55"/>
                    <a:pt x="560" y="64"/>
                    <a:pt x="572" y="64"/>
                  </a:cubicBezTo>
                  <a:cubicBezTo>
                    <a:pt x="578" y="64"/>
                    <a:pt x="582" y="62"/>
                    <a:pt x="585" y="61"/>
                  </a:cubicBezTo>
                  <a:cubicBezTo>
                    <a:pt x="584" y="56"/>
                    <a:pt x="584" y="56"/>
                    <a:pt x="584" y="56"/>
                  </a:cubicBezTo>
                  <a:cubicBezTo>
                    <a:pt x="581" y="57"/>
                    <a:pt x="578" y="58"/>
                    <a:pt x="573" y="58"/>
                  </a:cubicBezTo>
                  <a:cubicBezTo>
                    <a:pt x="566" y="58"/>
                    <a:pt x="560" y="54"/>
                    <a:pt x="560" y="43"/>
                  </a:cubicBezTo>
                  <a:lnTo>
                    <a:pt x="587" y="43"/>
                  </a:lnTo>
                  <a:close/>
                  <a:moveTo>
                    <a:pt x="513" y="21"/>
                  </a:moveTo>
                  <a:cubicBezTo>
                    <a:pt x="528" y="63"/>
                    <a:pt x="528" y="63"/>
                    <a:pt x="528" y="63"/>
                  </a:cubicBezTo>
                  <a:cubicBezTo>
                    <a:pt x="534" y="63"/>
                    <a:pt x="534" y="63"/>
                    <a:pt x="534" y="63"/>
                  </a:cubicBezTo>
                  <a:cubicBezTo>
                    <a:pt x="550" y="21"/>
                    <a:pt x="550" y="21"/>
                    <a:pt x="550" y="21"/>
                  </a:cubicBezTo>
                  <a:cubicBezTo>
                    <a:pt x="542" y="21"/>
                    <a:pt x="542" y="21"/>
                    <a:pt x="542" y="21"/>
                  </a:cubicBezTo>
                  <a:cubicBezTo>
                    <a:pt x="535" y="44"/>
                    <a:pt x="535" y="44"/>
                    <a:pt x="535" y="44"/>
                  </a:cubicBezTo>
                  <a:cubicBezTo>
                    <a:pt x="533" y="48"/>
                    <a:pt x="532" y="52"/>
                    <a:pt x="531" y="55"/>
                  </a:cubicBezTo>
                  <a:cubicBezTo>
                    <a:pt x="531" y="55"/>
                    <a:pt x="531" y="55"/>
                    <a:pt x="531" y="55"/>
                  </a:cubicBezTo>
                  <a:cubicBezTo>
                    <a:pt x="530" y="52"/>
                    <a:pt x="529" y="48"/>
                    <a:pt x="528" y="44"/>
                  </a:cubicBezTo>
                  <a:cubicBezTo>
                    <a:pt x="520" y="21"/>
                    <a:pt x="520" y="21"/>
                    <a:pt x="520" y="21"/>
                  </a:cubicBezTo>
                  <a:lnTo>
                    <a:pt x="513" y="21"/>
                  </a:lnTo>
                  <a:close/>
                  <a:moveTo>
                    <a:pt x="502" y="4"/>
                  </a:moveTo>
                  <a:cubicBezTo>
                    <a:pt x="500" y="4"/>
                    <a:pt x="498" y="7"/>
                    <a:pt x="498" y="9"/>
                  </a:cubicBezTo>
                  <a:cubicBezTo>
                    <a:pt x="498" y="12"/>
                    <a:pt x="500" y="14"/>
                    <a:pt x="502" y="14"/>
                  </a:cubicBezTo>
                  <a:cubicBezTo>
                    <a:pt x="505" y="14"/>
                    <a:pt x="507" y="12"/>
                    <a:pt x="507" y="9"/>
                  </a:cubicBezTo>
                  <a:cubicBezTo>
                    <a:pt x="507" y="6"/>
                    <a:pt x="505" y="4"/>
                    <a:pt x="502" y="4"/>
                  </a:cubicBezTo>
                  <a:moveTo>
                    <a:pt x="506" y="21"/>
                  </a:moveTo>
                  <a:cubicBezTo>
                    <a:pt x="499" y="21"/>
                    <a:pt x="499" y="21"/>
                    <a:pt x="499" y="21"/>
                  </a:cubicBezTo>
                  <a:cubicBezTo>
                    <a:pt x="499" y="63"/>
                    <a:pt x="499" y="63"/>
                    <a:pt x="499" y="63"/>
                  </a:cubicBezTo>
                  <a:cubicBezTo>
                    <a:pt x="506" y="63"/>
                    <a:pt x="506" y="63"/>
                    <a:pt x="506" y="63"/>
                  </a:cubicBezTo>
                  <a:lnTo>
                    <a:pt x="506" y="21"/>
                  </a:lnTo>
                  <a:close/>
                  <a:moveTo>
                    <a:pt x="454" y="63"/>
                  </a:moveTo>
                  <a:cubicBezTo>
                    <a:pt x="461" y="63"/>
                    <a:pt x="461" y="63"/>
                    <a:pt x="461" y="63"/>
                  </a:cubicBezTo>
                  <a:cubicBezTo>
                    <a:pt x="461" y="38"/>
                    <a:pt x="461" y="38"/>
                    <a:pt x="461" y="38"/>
                  </a:cubicBezTo>
                  <a:cubicBezTo>
                    <a:pt x="461" y="36"/>
                    <a:pt x="462" y="35"/>
                    <a:pt x="462" y="34"/>
                  </a:cubicBezTo>
                  <a:cubicBezTo>
                    <a:pt x="463" y="30"/>
                    <a:pt x="467" y="26"/>
                    <a:pt x="471" y="26"/>
                  </a:cubicBezTo>
                  <a:cubicBezTo>
                    <a:pt x="478" y="26"/>
                    <a:pt x="480" y="32"/>
                    <a:pt x="480" y="39"/>
                  </a:cubicBezTo>
                  <a:cubicBezTo>
                    <a:pt x="480" y="63"/>
                    <a:pt x="480" y="63"/>
                    <a:pt x="480" y="63"/>
                  </a:cubicBezTo>
                  <a:cubicBezTo>
                    <a:pt x="487" y="63"/>
                    <a:pt x="487" y="63"/>
                    <a:pt x="487" y="63"/>
                  </a:cubicBezTo>
                  <a:cubicBezTo>
                    <a:pt x="487" y="38"/>
                    <a:pt x="487" y="38"/>
                    <a:pt x="487" y="38"/>
                  </a:cubicBezTo>
                  <a:cubicBezTo>
                    <a:pt x="487" y="24"/>
                    <a:pt x="479" y="20"/>
                    <a:pt x="474" y="20"/>
                  </a:cubicBezTo>
                  <a:cubicBezTo>
                    <a:pt x="467" y="20"/>
                    <a:pt x="463" y="24"/>
                    <a:pt x="461" y="28"/>
                  </a:cubicBezTo>
                  <a:cubicBezTo>
                    <a:pt x="461" y="28"/>
                    <a:pt x="461" y="28"/>
                    <a:pt x="461" y="28"/>
                  </a:cubicBezTo>
                  <a:cubicBezTo>
                    <a:pt x="460" y="21"/>
                    <a:pt x="460" y="21"/>
                    <a:pt x="460" y="21"/>
                  </a:cubicBezTo>
                  <a:cubicBezTo>
                    <a:pt x="454" y="21"/>
                    <a:pt x="454" y="21"/>
                    <a:pt x="454" y="21"/>
                  </a:cubicBezTo>
                  <a:cubicBezTo>
                    <a:pt x="454" y="24"/>
                    <a:pt x="454" y="28"/>
                    <a:pt x="454" y="32"/>
                  </a:cubicBezTo>
                  <a:lnTo>
                    <a:pt x="454" y="63"/>
                  </a:lnTo>
                  <a:close/>
                  <a:moveTo>
                    <a:pt x="402" y="5"/>
                  </a:moveTo>
                  <a:cubicBezTo>
                    <a:pt x="402" y="39"/>
                    <a:pt x="402" y="39"/>
                    <a:pt x="402" y="39"/>
                  </a:cubicBezTo>
                  <a:cubicBezTo>
                    <a:pt x="402" y="57"/>
                    <a:pt x="411" y="64"/>
                    <a:pt x="422" y="64"/>
                  </a:cubicBezTo>
                  <a:cubicBezTo>
                    <a:pt x="434" y="64"/>
                    <a:pt x="442" y="56"/>
                    <a:pt x="442" y="39"/>
                  </a:cubicBezTo>
                  <a:cubicBezTo>
                    <a:pt x="442" y="5"/>
                    <a:pt x="442" y="5"/>
                    <a:pt x="442" y="5"/>
                  </a:cubicBezTo>
                  <a:cubicBezTo>
                    <a:pt x="435" y="5"/>
                    <a:pt x="435" y="5"/>
                    <a:pt x="435" y="5"/>
                  </a:cubicBezTo>
                  <a:cubicBezTo>
                    <a:pt x="435" y="39"/>
                    <a:pt x="435" y="39"/>
                    <a:pt x="435" y="39"/>
                  </a:cubicBezTo>
                  <a:cubicBezTo>
                    <a:pt x="435" y="52"/>
                    <a:pt x="430" y="58"/>
                    <a:pt x="422" y="58"/>
                  </a:cubicBezTo>
                  <a:cubicBezTo>
                    <a:pt x="415" y="58"/>
                    <a:pt x="409" y="52"/>
                    <a:pt x="409" y="39"/>
                  </a:cubicBezTo>
                  <a:cubicBezTo>
                    <a:pt x="409" y="5"/>
                    <a:pt x="409" y="5"/>
                    <a:pt x="409" y="5"/>
                  </a:cubicBezTo>
                  <a:lnTo>
                    <a:pt x="402" y="5"/>
                  </a:lnTo>
                  <a:close/>
                  <a:moveTo>
                    <a:pt x="341" y="63"/>
                  </a:moveTo>
                  <a:cubicBezTo>
                    <a:pt x="348" y="63"/>
                    <a:pt x="348" y="63"/>
                    <a:pt x="348" y="63"/>
                  </a:cubicBezTo>
                  <a:cubicBezTo>
                    <a:pt x="348" y="38"/>
                    <a:pt x="348" y="38"/>
                    <a:pt x="348" y="38"/>
                  </a:cubicBezTo>
                  <a:cubicBezTo>
                    <a:pt x="348" y="36"/>
                    <a:pt x="348" y="35"/>
                    <a:pt x="348" y="34"/>
                  </a:cubicBezTo>
                  <a:cubicBezTo>
                    <a:pt x="349" y="30"/>
                    <a:pt x="353" y="26"/>
                    <a:pt x="358" y="26"/>
                  </a:cubicBezTo>
                  <a:cubicBezTo>
                    <a:pt x="364" y="26"/>
                    <a:pt x="367" y="32"/>
                    <a:pt x="367" y="39"/>
                  </a:cubicBezTo>
                  <a:cubicBezTo>
                    <a:pt x="367" y="63"/>
                    <a:pt x="367" y="63"/>
                    <a:pt x="367" y="63"/>
                  </a:cubicBezTo>
                  <a:cubicBezTo>
                    <a:pt x="374" y="63"/>
                    <a:pt x="374" y="63"/>
                    <a:pt x="374" y="63"/>
                  </a:cubicBezTo>
                  <a:cubicBezTo>
                    <a:pt x="374" y="38"/>
                    <a:pt x="374" y="38"/>
                    <a:pt x="374" y="38"/>
                  </a:cubicBezTo>
                  <a:cubicBezTo>
                    <a:pt x="374" y="24"/>
                    <a:pt x="365" y="20"/>
                    <a:pt x="360" y="20"/>
                  </a:cubicBezTo>
                  <a:cubicBezTo>
                    <a:pt x="354" y="20"/>
                    <a:pt x="349" y="24"/>
                    <a:pt x="347" y="28"/>
                  </a:cubicBezTo>
                  <a:cubicBezTo>
                    <a:pt x="347" y="28"/>
                    <a:pt x="347" y="28"/>
                    <a:pt x="347" y="28"/>
                  </a:cubicBezTo>
                  <a:cubicBezTo>
                    <a:pt x="347" y="21"/>
                    <a:pt x="347" y="21"/>
                    <a:pt x="347" y="21"/>
                  </a:cubicBezTo>
                  <a:cubicBezTo>
                    <a:pt x="340" y="21"/>
                    <a:pt x="340" y="21"/>
                    <a:pt x="340" y="21"/>
                  </a:cubicBezTo>
                  <a:cubicBezTo>
                    <a:pt x="341" y="24"/>
                    <a:pt x="341" y="28"/>
                    <a:pt x="341" y="32"/>
                  </a:cubicBezTo>
                  <a:lnTo>
                    <a:pt x="341" y="63"/>
                  </a:lnTo>
                  <a:close/>
                  <a:moveTo>
                    <a:pt x="313" y="26"/>
                  </a:moveTo>
                  <a:cubicBezTo>
                    <a:pt x="321" y="26"/>
                    <a:pt x="324" y="35"/>
                    <a:pt x="324" y="42"/>
                  </a:cubicBezTo>
                  <a:cubicBezTo>
                    <a:pt x="324" y="51"/>
                    <a:pt x="319" y="58"/>
                    <a:pt x="313" y="58"/>
                  </a:cubicBezTo>
                  <a:cubicBezTo>
                    <a:pt x="306" y="58"/>
                    <a:pt x="301" y="51"/>
                    <a:pt x="301" y="42"/>
                  </a:cubicBezTo>
                  <a:cubicBezTo>
                    <a:pt x="301" y="34"/>
                    <a:pt x="304" y="26"/>
                    <a:pt x="313" y="26"/>
                  </a:cubicBezTo>
                  <a:moveTo>
                    <a:pt x="313" y="20"/>
                  </a:moveTo>
                  <a:cubicBezTo>
                    <a:pt x="302" y="20"/>
                    <a:pt x="294" y="28"/>
                    <a:pt x="294" y="42"/>
                  </a:cubicBezTo>
                  <a:cubicBezTo>
                    <a:pt x="294" y="55"/>
                    <a:pt x="302" y="64"/>
                    <a:pt x="312" y="64"/>
                  </a:cubicBezTo>
                  <a:cubicBezTo>
                    <a:pt x="322" y="64"/>
                    <a:pt x="332" y="57"/>
                    <a:pt x="332" y="42"/>
                  </a:cubicBezTo>
                  <a:cubicBezTo>
                    <a:pt x="332" y="29"/>
                    <a:pt x="324" y="20"/>
                    <a:pt x="313" y="20"/>
                  </a:cubicBezTo>
                  <a:moveTo>
                    <a:pt x="281" y="4"/>
                  </a:moveTo>
                  <a:cubicBezTo>
                    <a:pt x="279" y="4"/>
                    <a:pt x="277" y="7"/>
                    <a:pt x="277" y="9"/>
                  </a:cubicBezTo>
                  <a:cubicBezTo>
                    <a:pt x="277" y="12"/>
                    <a:pt x="278" y="14"/>
                    <a:pt x="281" y="14"/>
                  </a:cubicBezTo>
                  <a:cubicBezTo>
                    <a:pt x="284" y="14"/>
                    <a:pt x="286" y="12"/>
                    <a:pt x="286" y="9"/>
                  </a:cubicBezTo>
                  <a:cubicBezTo>
                    <a:pt x="286" y="6"/>
                    <a:pt x="284" y="4"/>
                    <a:pt x="281" y="4"/>
                  </a:cubicBezTo>
                  <a:moveTo>
                    <a:pt x="285" y="21"/>
                  </a:moveTo>
                  <a:cubicBezTo>
                    <a:pt x="278" y="21"/>
                    <a:pt x="278" y="21"/>
                    <a:pt x="278" y="21"/>
                  </a:cubicBezTo>
                  <a:cubicBezTo>
                    <a:pt x="278" y="63"/>
                    <a:pt x="278" y="63"/>
                    <a:pt x="278" y="63"/>
                  </a:cubicBezTo>
                  <a:cubicBezTo>
                    <a:pt x="285" y="63"/>
                    <a:pt x="285" y="63"/>
                    <a:pt x="285" y="63"/>
                  </a:cubicBezTo>
                  <a:lnTo>
                    <a:pt x="285" y="21"/>
                  </a:lnTo>
                  <a:close/>
                  <a:moveTo>
                    <a:pt x="251" y="63"/>
                  </a:moveTo>
                  <a:cubicBezTo>
                    <a:pt x="258" y="63"/>
                    <a:pt x="258" y="63"/>
                    <a:pt x="258" y="63"/>
                  </a:cubicBezTo>
                  <a:cubicBezTo>
                    <a:pt x="258" y="40"/>
                    <a:pt x="258" y="40"/>
                    <a:pt x="258" y="40"/>
                  </a:cubicBezTo>
                  <a:cubicBezTo>
                    <a:pt x="258" y="39"/>
                    <a:pt x="258" y="38"/>
                    <a:pt x="258" y="37"/>
                  </a:cubicBezTo>
                  <a:cubicBezTo>
                    <a:pt x="259" y="31"/>
                    <a:pt x="263" y="27"/>
                    <a:pt x="268" y="27"/>
                  </a:cubicBezTo>
                  <a:cubicBezTo>
                    <a:pt x="269" y="27"/>
                    <a:pt x="270" y="27"/>
                    <a:pt x="270" y="27"/>
                  </a:cubicBezTo>
                  <a:cubicBezTo>
                    <a:pt x="270" y="20"/>
                    <a:pt x="270" y="20"/>
                    <a:pt x="270" y="20"/>
                  </a:cubicBezTo>
                  <a:cubicBezTo>
                    <a:pt x="270" y="20"/>
                    <a:pt x="269" y="20"/>
                    <a:pt x="268" y="20"/>
                  </a:cubicBezTo>
                  <a:cubicBezTo>
                    <a:pt x="264" y="20"/>
                    <a:pt x="259" y="24"/>
                    <a:pt x="257" y="29"/>
                  </a:cubicBezTo>
                  <a:cubicBezTo>
                    <a:pt x="257" y="29"/>
                    <a:pt x="257" y="29"/>
                    <a:pt x="257" y="29"/>
                  </a:cubicBezTo>
                  <a:cubicBezTo>
                    <a:pt x="257" y="21"/>
                    <a:pt x="257" y="21"/>
                    <a:pt x="257" y="21"/>
                  </a:cubicBezTo>
                  <a:cubicBezTo>
                    <a:pt x="251" y="21"/>
                    <a:pt x="251" y="21"/>
                    <a:pt x="251" y="21"/>
                  </a:cubicBezTo>
                  <a:cubicBezTo>
                    <a:pt x="251" y="25"/>
                    <a:pt x="251" y="29"/>
                    <a:pt x="251" y="34"/>
                  </a:cubicBezTo>
                  <a:lnTo>
                    <a:pt x="251" y="63"/>
                  </a:lnTo>
                  <a:close/>
                  <a:moveTo>
                    <a:pt x="239" y="21"/>
                  </a:moveTo>
                  <a:cubicBezTo>
                    <a:pt x="232" y="21"/>
                    <a:pt x="232" y="21"/>
                    <a:pt x="232" y="21"/>
                  </a:cubicBezTo>
                  <a:cubicBezTo>
                    <a:pt x="232" y="47"/>
                    <a:pt x="232" y="47"/>
                    <a:pt x="232" y="47"/>
                  </a:cubicBezTo>
                  <a:cubicBezTo>
                    <a:pt x="232" y="48"/>
                    <a:pt x="232" y="49"/>
                    <a:pt x="232" y="50"/>
                  </a:cubicBezTo>
                  <a:cubicBezTo>
                    <a:pt x="230" y="54"/>
                    <a:pt x="227" y="57"/>
                    <a:pt x="222" y="57"/>
                  </a:cubicBezTo>
                  <a:cubicBezTo>
                    <a:pt x="216" y="57"/>
                    <a:pt x="214" y="52"/>
                    <a:pt x="214" y="44"/>
                  </a:cubicBezTo>
                  <a:cubicBezTo>
                    <a:pt x="214" y="21"/>
                    <a:pt x="214" y="21"/>
                    <a:pt x="214" y="21"/>
                  </a:cubicBezTo>
                  <a:cubicBezTo>
                    <a:pt x="206" y="21"/>
                    <a:pt x="206" y="21"/>
                    <a:pt x="206" y="21"/>
                  </a:cubicBezTo>
                  <a:cubicBezTo>
                    <a:pt x="206" y="45"/>
                    <a:pt x="206" y="45"/>
                    <a:pt x="206" y="45"/>
                  </a:cubicBezTo>
                  <a:cubicBezTo>
                    <a:pt x="206" y="60"/>
                    <a:pt x="214" y="64"/>
                    <a:pt x="220" y="64"/>
                  </a:cubicBezTo>
                  <a:cubicBezTo>
                    <a:pt x="227" y="64"/>
                    <a:pt x="231" y="59"/>
                    <a:pt x="233" y="56"/>
                  </a:cubicBezTo>
                  <a:cubicBezTo>
                    <a:pt x="233" y="56"/>
                    <a:pt x="233" y="56"/>
                    <a:pt x="233" y="56"/>
                  </a:cubicBezTo>
                  <a:cubicBezTo>
                    <a:pt x="233" y="63"/>
                    <a:pt x="233" y="63"/>
                    <a:pt x="233" y="63"/>
                  </a:cubicBezTo>
                  <a:cubicBezTo>
                    <a:pt x="240" y="63"/>
                    <a:pt x="240" y="63"/>
                    <a:pt x="240" y="63"/>
                  </a:cubicBezTo>
                  <a:cubicBezTo>
                    <a:pt x="239" y="60"/>
                    <a:pt x="239" y="56"/>
                    <a:pt x="239" y="51"/>
                  </a:cubicBezTo>
                  <a:lnTo>
                    <a:pt x="239" y="21"/>
                  </a:lnTo>
                  <a:close/>
                  <a:moveTo>
                    <a:pt x="196" y="32"/>
                  </a:moveTo>
                  <a:cubicBezTo>
                    <a:pt x="178" y="32"/>
                    <a:pt x="178" y="32"/>
                    <a:pt x="178" y="32"/>
                  </a:cubicBezTo>
                  <a:cubicBezTo>
                    <a:pt x="178" y="38"/>
                    <a:pt x="178" y="38"/>
                    <a:pt x="178" y="38"/>
                  </a:cubicBezTo>
                  <a:cubicBezTo>
                    <a:pt x="189" y="38"/>
                    <a:pt x="189" y="38"/>
                    <a:pt x="189" y="38"/>
                  </a:cubicBezTo>
                  <a:cubicBezTo>
                    <a:pt x="189" y="56"/>
                    <a:pt x="189" y="56"/>
                    <a:pt x="189" y="56"/>
                  </a:cubicBezTo>
                  <a:cubicBezTo>
                    <a:pt x="188" y="56"/>
                    <a:pt x="185" y="57"/>
                    <a:pt x="180" y="57"/>
                  </a:cubicBezTo>
                  <a:cubicBezTo>
                    <a:pt x="167" y="57"/>
                    <a:pt x="159" y="48"/>
                    <a:pt x="159" y="34"/>
                  </a:cubicBezTo>
                  <a:cubicBezTo>
                    <a:pt x="159" y="19"/>
                    <a:pt x="168" y="10"/>
                    <a:pt x="181" y="10"/>
                  </a:cubicBezTo>
                  <a:cubicBezTo>
                    <a:pt x="186" y="10"/>
                    <a:pt x="190" y="11"/>
                    <a:pt x="193" y="13"/>
                  </a:cubicBezTo>
                  <a:cubicBezTo>
                    <a:pt x="195" y="7"/>
                    <a:pt x="195" y="7"/>
                    <a:pt x="195" y="7"/>
                  </a:cubicBezTo>
                  <a:cubicBezTo>
                    <a:pt x="192" y="5"/>
                    <a:pt x="187" y="4"/>
                    <a:pt x="181" y="4"/>
                  </a:cubicBezTo>
                  <a:cubicBezTo>
                    <a:pt x="163" y="4"/>
                    <a:pt x="152" y="17"/>
                    <a:pt x="152" y="34"/>
                  </a:cubicBezTo>
                  <a:cubicBezTo>
                    <a:pt x="152" y="43"/>
                    <a:pt x="155" y="51"/>
                    <a:pt x="159" y="56"/>
                  </a:cubicBezTo>
                  <a:cubicBezTo>
                    <a:pt x="165" y="61"/>
                    <a:pt x="171" y="63"/>
                    <a:pt x="180" y="63"/>
                  </a:cubicBezTo>
                  <a:cubicBezTo>
                    <a:pt x="187" y="63"/>
                    <a:pt x="193" y="62"/>
                    <a:pt x="196" y="60"/>
                  </a:cubicBezTo>
                  <a:lnTo>
                    <a:pt x="196" y="32"/>
                  </a:lnTo>
                  <a:close/>
                  <a:moveTo>
                    <a:pt x="126" y="42"/>
                  </a:moveTo>
                  <a:cubicBezTo>
                    <a:pt x="145" y="42"/>
                    <a:pt x="145" y="42"/>
                    <a:pt x="145" y="42"/>
                  </a:cubicBezTo>
                  <a:cubicBezTo>
                    <a:pt x="145" y="37"/>
                    <a:pt x="145" y="37"/>
                    <a:pt x="145" y="37"/>
                  </a:cubicBezTo>
                  <a:cubicBezTo>
                    <a:pt x="126" y="37"/>
                    <a:pt x="126" y="37"/>
                    <a:pt x="126" y="37"/>
                  </a:cubicBezTo>
                  <a:lnTo>
                    <a:pt x="126" y="42"/>
                  </a:lnTo>
                  <a:close/>
                  <a:moveTo>
                    <a:pt x="84" y="63"/>
                  </a:moveTo>
                  <a:cubicBezTo>
                    <a:pt x="91" y="63"/>
                    <a:pt x="91" y="63"/>
                    <a:pt x="91" y="63"/>
                  </a:cubicBezTo>
                  <a:cubicBezTo>
                    <a:pt x="91" y="38"/>
                    <a:pt x="91" y="38"/>
                    <a:pt x="91" y="38"/>
                  </a:cubicBezTo>
                  <a:cubicBezTo>
                    <a:pt x="91" y="36"/>
                    <a:pt x="92" y="35"/>
                    <a:pt x="92" y="34"/>
                  </a:cubicBezTo>
                  <a:cubicBezTo>
                    <a:pt x="93" y="30"/>
                    <a:pt x="97" y="26"/>
                    <a:pt x="101" y="26"/>
                  </a:cubicBezTo>
                  <a:cubicBezTo>
                    <a:pt x="108" y="26"/>
                    <a:pt x="110" y="32"/>
                    <a:pt x="110" y="39"/>
                  </a:cubicBezTo>
                  <a:cubicBezTo>
                    <a:pt x="110" y="63"/>
                    <a:pt x="110" y="63"/>
                    <a:pt x="110" y="63"/>
                  </a:cubicBezTo>
                  <a:cubicBezTo>
                    <a:pt x="117" y="63"/>
                    <a:pt x="117" y="63"/>
                    <a:pt x="117" y="63"/>
                  </a:cubicBezTo>
                  <a:cubicBezTo>
                    <a:pt x="117" y="38"/>
                    <a:pt x="117" y="38"/>
                    <a:pt x="117" y="38"/>
                  </a:cubicBezTo>
                  <a:cubicBezTo>
                    <a:pt x="117" y="24"/>
                    <a:pt x="109" y="20"/>
                    <a:pt x="104" y="20"/>
                  </a:cubicBezTo>
                  <a:cubicBezTo>
                    <a:pt x="97" y="20"/>
                    <a:pt x="93" y="24"/>
                    <a:pt x="91" y="28"/>
                  </a:cubicBezTo>
                  <a:cubicBezTo>
                    <a:pt x="91" y="28"/>
                    <a:pt x="91" y="28"/>
                    <a:pt x="91" y="28"/>
                  </a:cubicBezTo>
                  <a:cubicBezTo>
                    <a:pt x="90" y="21"/>
                    <a:pt x="90" y="21"/>
                    <a:pt x="90" y="21"/>
                  </a:cubicBezTo>
                  <a:cubicBezTo>
                    <a:pt x="84" y="21"/>
                    <a:pt x="84" y="21"/>
                    <a:pt x="84" y="21"/>
                  </a:cubicBezTo>
                  <a:cubicBezTo>
                    <a:pt x="84" y="24"/>
                    <a:pt x="84" y="28"/>
                    <a:pt x="84" y="32"/>
                  </a:cubicBezTo>
                  <a:lnTo>
                    <a:pt x="84" y="63"/>
                  </a:lnTo>
                  <a:close/>
                  <a:moveTo>
                    <a:pt x="48" y="38"/>
                  </a:moveTo>
                  <a:cubicBezTo>
                    <a:pt x="49" y="33"/>
                    <a:pt x="52" y="26"/>
                    <a:pt x="59" y="26"/>
                  </a:cubicBezTo>
                  <a:cubicBezTo>
                    <a:pt x="67" y="26"/>
                    <a:pt x="69" y="33"/>
                    <a:pt x="69" y="38"/>
                  </a:cubicBezTo>
                  <a:lnTo>
                    <a:pt x="48" y="38"/>
                  </a:lnTo>
                  <a:close/>
                  <a:moveTo>
                    <a:pt x="75" y="43"/>
                  </a:moveTo>
                  <a:cubicBezTo>
                    <a:pt x="76" y="42"/>
                    <a:pt x="76" y="41"/>
                    <a:pt x="76" y="40"/>
                  </a:cubicBezTo>
                  <a:cubicBezTo>
                    <a:pt x="76" y="32"/>
                    <a:pt x="72" y="20"/>
                    <a:pt x="60" y="20"/>
                  </a:cubicBezTo>
                  <a:cubicBezTo>
                    <a:pt x="48" y="20"/>
                    <a:pt x="41" y="30"/>
                    <a:pt x="41" y="43"/>
                  </a:cubicBezTo>
                  <a:cubicBezTo>
                    <a:pt x="41" y="55"/>
                    <a:pt x="48" y="64"/>
                    <a:pt x="60" y="64"/>
                  </a:cubicBezTo>
                  <a:cubicBezTo>
                    <a:pt x="67" y="64"/>
                    <a:pt x="71" y="62"/>
                    <a:pt x="73" y="61"/>
                  </a:cubicBezTo>
                  <a:cubicBezTo>
                    <a:pt x="72" y="56"/>
                    <a:pt x="72" y="56"/>
                    <a:pt x="72" y="56"/>
                  </a:cubicBezTo>
                  <a:cubicBezTo>
                    <a:pt x="70" y="57"/>
                    <a:pt x="66" y="58"/>
                    <a:pt x="61" y="58"/>
                  </a:cubicBezTo>
                  <a:cubicBezTo>
                    <a:pt x="54" y="58"/>
                    <a:pt x="48" y="54"/>
                    <a:pt x="48" y="43"/>
                  </a:cubicBezTo>
                  <a:lnTo>
                    <a:pt x="75" y="43"/>
                  </a:lnTo>
                  <a:close/>
                  <a:moveTo>
                    <a:pt x="7" y="35"/>
                  </a:moveTo>
                  <a:cubicBezTo>
                    <a:pt x="13" y="35"/>
                    <a:pt x="13" y="35"/>
                    <a:pt x="13" y="35"/>
                  </a:cubicBezTo>
                  <a:cubicBezTo>
                    <a:pt x="21" y="35"/>
                    <a:pt x="27" y="38"/>
                    <a:pt x="27" y="46"/>
                  </a:cubicBezTo>
                  <a:cubicBezTo>
                    <a:pt x="27" y="55"/>
                    <a:pt x="21" y="57"/>
                    <a:pt x="13" y="57"/>
                  </a:cubicBezTo>
                  <a:cubicBezTo>
                    <a:pt x="11" y="57"/>
                    <a:pt x="9" y="57"/>
                    <a:pt x="7" y="57"/>
                  </a:cubicBezTo>
                  <a:lnTo>
                    <a:pt x="7" y="35"/>
                  </a:lnTo>
                  <a:close/>
                  <a:moveTo>
                    <a:pt x="7" y="10"/>
                  </a:moveTo>
                  <a:cubicBezTo>
                    <a:pt x="9" y="10"/>
                    <a:pt x="10" y="10"/>
                    <a:pt x="14" y="10"/>
                  </a:cubicBezTo>
                  <a:cubicBezTo>
                    <a:pt x="21" y="10"/>
                    <a:pt x="25" y="13"/>
                    <a:pt x="25" y="19"/>
                  </a:cubicBezTo>
                  <a:cubicBezTo>
                    <a:pt x="25" y="25"/>
                    <a:pt x="21" y="29"/>
                    <a:pt x="14" y="29"/>
                  </a:cubicBezTo>
                  <a:cubicBezTo>
                    <a:pt x="7" y="29"/>
                    <a:pt x="7" y="29"/>
                    <a:pt x="7" y="29"/>
                  </a:cubicBezTo>
                  <a:lnTo>
                    <a:pt x="7" y="10"/>
                  </a:lnTo>
                  <a:close/>
                  <a:moveTo>
                    <a:pt x="0" y="63"/>
                  </a:moveTo>
                  <a:cubicBezTo>
                    <a:pt x="3" y="63"/>
                    <a:pt x="6" y="63"/>
                    <a:pt x="11" y="63"/>
                  </a:cubicBezTo>
                  <a:cubicBezTo>
                    <a:pt x="20" y="63"/>
                    <a:pt x="26" y="62"/>
                    <a:pt x="30" y="58"/>
                  </a:cubicBezTo>
                  <a:cubicBezTo>
                    <a:pt x="33" y="55"/>
                    <a:pt x="35" y="51"/>
                    <a:pt x="35" y="46"/>
                  </a:cubicBezTo>
                  <a:cubicBezTo>
                    <a:pt x="35" y="38"/>
                    <a:pt x="29" y="33"/>
                    <a:pt x="23" y="32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29" y="29"/>
                    <a:pt x="33" y="24"/>
                    <a:pt x="33" y="19"/>
                  </a:cubicBezTo>
                  <a:cubicBezTo>
                    <a:pt x="33" y="14"/>
                    <a:pt x="31" y="11"/>
                    <a:pt x="28" y="8"/>
                  </a:cubicBezTo>
                  <a:cubicBezTo>
                    <a:pt x="25" y="5"/>
                    <a:pt x="20" y="4"/>
                    <a:pt x="13" y="4"/>
                  </a:cubicBezTo>
                  <a:cubicBezTo>
                    <a:pt x="8" y="4"/>
                    <a:pt x="3" y="5"/>
                    <a:pt x="0" y="5"/>
                  </a:cubicBezTo>
                  <a:lnTo>
                    <a:pt x="0" y="63"/>
                  </a:ln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40C0A694-7DDC-4549-ABA8-FFB7F64A522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6876" y="6273800"/>
              <a:ext cx="2012950" cy="168275"/>
            </a:xfrm>
            <a:custGeom>
              <a:avLst/>
              <a:gdLst>
                <a:gd name="T0" fmla="*/ 1166 w 1179"/>
                <a:gd name="T1" fmla="*/ 17 h 97"/>
                <a:gd name="T2" fmla="*/ 1121 w 1179"/>
                <a:gd name="T3" fmla="*/ 42 h 97"/>
                <a:gd name="T4" fmla="*/ 1170 w 1179"/>
                <a:gd name="T5" fmla="*/ 72 h 97"/>
                <a:gd name="T6" fmla="*/ 1090 w 1179"/>
                <a:gd name="T7" fmla="*/ 0 h 97"/>
                <a:gd name="T8" fmla="*/ 1094 w 1179"/>
                <a:gd name="T9" fmla="*/ 72 h 97"/>
                <a:gd name="T10" fmla="*/ 1046 w 1179"/>
                <a:gd name="T11" fmla="*/ 1 h 97"/>
                <a:gd name="T12" fmla="*/ 1045 w 1179"/>
                <a:gd name="T13" fmla="*/ 64 h 97"/>
                <a:gd name="T14" fmla="*/ 1018 w 1179"/>
                <a:gd name="T15" fmla="*/ 0 h 97"/>
                <a:gd name="T16" fmla="*/ 1022 w 1179"/>
                <a:gd name="T17" fmla="*/ 16 h 97"/>
                <a:gd name="T18" fmla="*/ 998 w 1179"/>
                <a:gd name="T19" fmla="*/ 58 h 97"/>
                <a:gd name="T20" fmla="*/ 954 w 1179"/>
                <a:gd name="T21" fmla="*/ 10 h 97"/>
                <a:gd name="T22" fmla="*/ 951 w 1179"/>
                <a:gd name="T23" fmla="*/ 72 h 97"/>
                <a:gd name="T24" fmla="*/ 891 w 1179"/>
                <a:gd name="T25" fmla="*/ 2 h 97"/>
                <a:gd name="T26" fmla="*/ 938 w 1179"/>
                <a:gd name="T27" fmla="*/ 72 h 97"/>
                <a:gd name="T28" fmla="*/ 835 w 1179"/>
                <a:gd name="T29" fmla="*/ 11 h 97"/>
                <a:gd name="T30" fmla="*/ 873 w 1179"/>
                <a:gd name="T31" fmla="*/ 8 h 97"/>
                <a:gd name="T32" fmla="*/ 820 w 1179"/>
                <a:gd name="T33" fmla="*/ 40 h 97"/>
                <a:gd name="T34" fmla="*/ 799 w 1179"/>
                <a:gd name="T35" fmla="*/ 3 h 97"/>
                <a:gd name="T36" fmla="*/ 787 w 1179"/>
                <a:gd name="T37" fmla="*/ 7 h 97"/>
                <a:gd name="T38" fmla="*/ 756 w 1179"/>
                <a:gd name="T39" fmla="*/ 0 h 97"/>
                <a:gd name="T40" fmla="*/ 761 w 1179"/>
                <a:gd name="T41" fmla="*/ 59 h 97"/>
                <a:gd name="T42" fmla="*/ 746 w 1179"/>
                <a:gd name="T43" fmla="*/ 73 h 97"/>
                <a:gd name="T44" fmla="*/ 666 w 1179"/>
                <a:gd name="T45" fmla="*/ 0 h 97"/>
                <a:gd name="T46" fmla="*/ 638 w 1179"/>
                <a:gd name="T47" fmla="*/ 66 h 97"/>
                <a:gd name="T48" fmla="*/ 658 w 1179"/>
                <a:gd name="T49" fmla="*/ 50 h 97"/>
                <a:gd name="T50" fmla="*/ 693 w 1179"/>
                <a:gd name="T51" fmla="*/ 72 h 97"/>
                <a:gd name="T52" fmla="*/ 591 w 1179"/>
                <a:gd name="T53" fmla="*/ 31 h 97"/>
                <a:gd name="T54" fmla="*/ 559 w 1179"/>
                <a:gd name="T55" fmla="*/ 8 h 97"/>
                <a:gd name="T56" fmla="*/ 599 w 1179"/>
                <a:gd name="T57" fmla="*/ 72 h 97"/>
                <a:gd name="T58" fmla="*/ 511 w 1179"/>
                <a:gd name="T59" fmla="*/ 1 h 97"/>
                <a:gd name="T60" fmla="*/ 529 w 1179"/>
                <a:gd name="T61" fmla="*/ 97 h 97"/>
                <a:gd name="T62" fmla="*/ 503 w 1179"/>
                <a:gd name="T63" fmla="*/ 33 h 97"/>
                <a:gd name="T64" fmla="*/ 427 w 1179"/>
                <a:gd name="T65" fmla="*/ 8 h 97"/>
                <a:gd name="T66" fmla="*/ 444 w 1179"/>
                <a:gd name="T67" fmla="*/ 49 h 97"/>
                <a:gd name="T68" fmla="*/ 427 w 1179"/>
                <a:gd name="T69" fmla="*/ 73 h 97"/>
                <a:gd name="T70" fmla="*/ 459 w 1179"/>
                <a:gd name="T71" fmla="*/ 71 h 97"/>
                <a:gd name="T72" fmla="*/ 392 w 1179"/>
                <a:gd name="T73" fmla="*/ 1 h 97"/>
                <a:gd name="T74" fmla="*/ 410 w 1179"/>
                <a:gd name="T75" fmla="*/ 72 h 97"/>
                <a:gd name="T76" fmla="*/ 333 w 1179"/>
                <a:gd name="T77" fmla="*/ 10 h 97"/>
                <a:gd name="T78" fmla="*/ 380 w 1179"/>
                <a:gd name="T79" fmla="*/ 31 h 97"/>
                <a:gd name="T80" fmla="*/ 304 w 1179"/>
                <a:gd name="T81" fmla="*/ 8 h 97"/>
                <a:gd name="T82" fmla="*/ 322 w 1179"/>
                <a:gd name="T83" fmla="*/ 15 h 97"/>
                <a:gd name="T84" fmla="*/ 275 w 1179"/>
                <a:gd name="T85" fmla="*/ 8 h 97"/>
                <a:gd name="T86" fmla="*/ 293 w 1179"/>
                <a:gd name="T87" fmla="*/ 15 h 97"/>
                <a:gd name="T88" fmla="*/ 245 w 1179"/>
                <a:gd name="T89" fmla="*/ 8 h 97"/>
                <a:gd name="T90" fmla="*/ 263 w 1179"/>
                <a:gd name="T91" fmla="*/ 15 h 97"/>
                <a:gd name="T92" fmla="*/ 171 w 1179"/>
                <a:gd name="T93" fmla="*/ 0 h 97"/>
                <a:gd name="T94" fmla="*/ 192 w 1179"/>
                <a:gd name="T95" fmla="*/ 58 h 97"/>
                <a:gd name="T96" fmla="*/ 140 w 1179"/>
                <a:gd name="T97" fmla="*/ 23 h 97"/>
                <a:gd name="T98" fmla="*/ 118 w 1179"/>
                <a:gd name="T99" fmla="*/ 8 h 97"/>
                <a:gd name="T100" fmla="*/ 140 w 1179"/>
                <a:gd name="T101" fmla="*/ 23 h 97"/>
                <a:gd name="T102" fmla="*/ 67 w 1179"/>
                <a:gd name="T103" fmla="*/ 8 h 97"/>
                <a:gd name="T104" fmla="*/ 84 w 1179"/>
                <a:gd name="T105" fmla="*/ 49 h 97"/>
                <a:gd name="T106" fmla="*/ 67 w 1179"/>
                <a:gd name="T107" fmla="*/ 73 h 97"/>
                <a:gd name="T108" fmla="*/ 99 w 1179"/>
                <a:gd name="T109" fmla="*/ 71 h 97"/>
                <a:gd name="T110" fmla="*/ 38 w 1179"/>
                <a:gd name="T111" fmla="*/ 7 h 97"/>
                <a:gd name="T112" fmla="*/ 38 w 1179"/>
                <a:gd name="T113" fmla="*/ 33 h 97"/>
                <a:gd name="T114" fmla="*/ 56 w 1179"/>
                <a:gd name="T115" fmla="*/ 64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79" h="97">
                  <a:moveTo>
                    <a:pt x="1179" y="71"/>
                  </a:moveTo>
                  <a:cubicBezTo>
                    <a:pt x="1175" y="63"/>
                    <a:pt x="1169" y="54"/>
                    <a:pt x="1162" y="45"/>
                  </a:cubicBezTo>
                  <a:cubicBezTo>
                    <a:pt x="1171" y="34"/>
                    <a:pt x="1176" y="23"/>
                    <a:pt x="1176" y="11"/>
                  </a:cubicBezTo>
                  <a:cubicBezTo>
                    <a:pt x="1176" y="0"/>
                    <a:pt x="1176" y="0"/>
                    <a:pt x="1176" y="0"/>
                  </a:cubicBezTo>
                  <a:cubicBezTo>
                    <a:pt x="1166" y="0"/>
                    <a:pt x="1166" y="0"/>
                    <a:pt x="1166" y="0"/>
                  </a:cubicBezTo>
                  <a:cubicBezTo>
                    <a:pt x="1166" y="17"/>
                    <a:pt x="1166" y="17"/>
                    <a:pt x="1166" y="17"/>
                  </a:cubicBezTo>
                  <a:cubicBezTo>
                    <a:pt x="1166" y="25"/>
                    <a:pt x="1164" y="33"/>
                    <a:pt x="1159" y="41"/>
                  </a:cubicBezTo>
                  <a:cubicBezTo>
                    <a:pt x="1144" y="22"/>
                    <a:pt x="1134" y="9"/>
                    <a:pt x="1126" y="0"/>
                  </a:cubicBezTo>
                  <a:cubicBezTo>
                    <a:pt x="1116" y="0"/>
                    <a:pt x="1116" y="0"/>
                    <a:pt x="1116" y="0"/>
                  </a:cubicBezTo>
                  <a:cubicBezTo>
                    <a:pt x="1116" y="2"/>
                    <a:pt x="1116" y="2"/>
                    <a:pt x="1116" y="2"/>
                  </a:cubicBezTo>
                  <a:cubicBezTo>
                    <a:pt x="1124" y="11"/>
                    <a:pt x="1130" y="18"/>
                    <a:pt x="1132" y="21"/>
                  </a:cubicBezTo>
                  <a:cubicBezTo>
                    <a:pt x="1126" y="29"/>
                    <a:pt x="1123" y="36"/>
                    <a:pt x="1121" y="42"/>
                  </a:cubicBezTo>
                  <a:cubicBezTo>
                    <a:pt x="1119" y="46"/>
                    <a:pt x="1119" y="53"/>
                    <a:pt x="1119" y="61"/>
                  </a:cubicBezTo>
                  <a:cubicBezTo>
                    <a:pt x="1119" y="72"/>
                    <a:pt x="1119" y="72"/>
                    <a:pt x="1119" y="72"/>
                  </a:cubicBezTo>
                  <a:cubicBezTo>
                    <a:pt x="1128" y="72"/>
                    <a:pt x="1128" y="72"/>
                    <a:pt x="1128" y="72"/>
                  </a:cubicBezTo>
                  <a:cubicBezTo>
                    <a:pt x="1128" y="57"/>
                    <a:pt x="1128" y="57"/>
                    <a:pt x="1128" y="57"/>
                  </a:cubicBezTo>
                  <a:cubicBezTo>
                    <a:pt x="1128" y="43"/>
                    <a:pt x="1131" y="33"/>
                    <a:pt x="1136" y="25"/>
                  </a:cubicBezTo>
                  <a:cubicBezTo>
                    <a:pt x="1150" y="42"/>
                    <a:pt x="1161" y="58"/>
                    <a:pt x="1170" y="72"/>
                  </a:cubicBezTo>
                  <a:cubicBezTo>
                    <a:pt x="1179" y="72"/>
                    <a:pt x="1179" y="72"/>
                    <a:pt x="1179" y="72"/>
                  </a:cubicBezTo>
                  <a:lnTo>
                    <a:pt x="1179" y="71"/>
                  </a:lnTo>
                  <a:close/>
                  <a:moveTo>
                    <a:pt x="1103" y="15"/>
                  </a:moveTo>
                  <a:cubicBezTo>
                    <a:pt x="1103" y="10"/>
                    <a:pt x="1102" y="6"/>
                    <a:pt x="1099" y="3"/>
                  </a:cubicBezTo>
                  <a:cubicBezTo>
                    <a:pt x="1096" y="1"/>
                    <a:pt x="1094" y="0"/>
                    <a:pt x="1090" y="0"/>
                  </a:cubicBezTo>
                  <a:cubicBezTo>
                    <a:pt x="1090" y="0"/>
                    <a:pt x="1090" y="0"/>
                    <a:pt x="1090" y="0"/>
                  </a:cubicBezTo>
                  <a:cubicBezTo>
                    <a:pt x="1088" y="0"/>
                    <a:pt x="1086" y="0"/>
                    <a:pt x="1085" y="1"/>
                  </a:cubicBezTo>
                  <a:cubicBezTo>
                    <a:pt x="1085" y="8"/>
                    <a:pt x="1085" y="8"/>
                    <a:pt x="1085" y="8"/>
                  </a:cubicBezTo>
                  <a:cubicBezTo>
                    <a:pt x="1085" y="8"/>
                    <a:pt x="1085" y="8"/>
                    <a:pt x="1086" y="7"/>
                  </a:cubicBezTo>
                  <a:cubicBezTo>
                    <a:pt x="1087" y="7"/>
                    <a:pt x="1087" y="7"/>
                    <a:pt x="1087" y="7"/>
                  </a:cubicBezTo>
                  <a:cubicBezTo>
                    <a:pt x="1092" y="7"/>
                    <a:pt x="1094" y="10"/>
                    <a:pt x="1094" y="16"/>
                  </a:cubicBezTo>
                  <a:cubicBezTo>
                    <a:pt x="1094" y="72"/>
                    <a:pt x="1094" y="72"/>
                    <a:pt x="1094" y="72"/>
                  </a:cubicBezTo>
                  <a:cubicBezTo>
                    <a:pt x="1103" y="72"/>
                    <a:pt x="1103" y="72"/>
                    <a:pt x="1103" y="72"/>
                  </a:cubicBezTo>
                  <a:lnTo>
                    <a:pt x="1103" y="15"/>
                  </a:lnTo>
                  <a:close/>
                  <a:moveTo>
                    <a:pt x="1074" y="23"/>
                  </a:moveTo>
                  <a:cubicBezTo>
                    <a:pt x="1074" y="15"/>
                    <a:pt x="1071" y="9"/>
                    <a:pt x="1067" y="5"/>
                  </a:cubicBezTo>
                  <a:cubicBezTo>
                    <a:pt x="1063" y="2"/>
                    <a:pt x="1059" y="0"/>
                    <a:pt x="1053" y="0"/>
                  </a:cubicBezTo>
                  <a:cubicBezTo>
                    <a:pt x="1050" y="0"/>
                    <a:pt x="1048" y="1"/>
                    <a:pt x="1046" y="1"/>
                  </a:cubicBezTo>
                  <a:cubicBezTo>
                    <a:pt x="1046" y="9"/>
                    <a:pt x="1046" y="9"/>
                    <a:pt x="1046" y="9"/>
                  </a:cubicBezTo>
                  <a:cubicBezTo>
                    <a:pt x="1047" y="9"/>
                    <a:pt x="1047" y="9"/>
                    <a:pt x="1047" y="9"/>
                  </a:cubicBezTo>
                  <a:cubicBezTo>
                    <a:pt x="1048" y="8"/>
                    <a:pt x="1050" y="8"/>
                    <a:pt x="1052" y="8"/>
                  </a:cubicBezTo>
                  <a:cubicBezTo>
                    <a:pt x="1060" y="8"/>
                    <a:pt x="1065" y="13"/>
                    <a:pt x="1065" y="24"/>
                  </a:cubicBezTo>
                  <a:cubicBezTo>
                    <a:pt x="1065" y="64"/>
                    <a:pt x="1065" y="64"/>
                    <a:pt x="1065" y="64"/>
                  </a:cubicBezTo>
                  <a:cubicBezTo>
                    <a:pt x="1045" y="64"/>
                    <a:pt x="1045" y="64"/>
                    <a:pt x="1045" y="64"/>
                  </a:cubicBezTo>
                  <a:cubicBezTo>
                    <a:pt x="1045" y="72"/>
                    <a:pt x="1045" y="72"/>
                    <a:pt x="1045" y="72"/>
                  </a:cubicBezTo>
                  <a:cubicBezTo>
                    <a:pt x="1074" y="72"/>
                    <a:pt x="1074" y="72"/>
                    <a:pt x="1074" y="72"/>
                  </a:cubicBezTo>
                  <a:lnTo>
                    <a:pt x="1074" y="23"/>
                  </a:lnTo>
                  <a:close/>
                  <a:moveTo>
                    <a:pt x="1031" y="15"/>
                  </a:moveTo>
                  <a:cubicBezTo>
                    <a:pt x="1031" y="10"/>
                    <a:pt x="1029" y="6"/>
                    <a:pt x="1026" y="3"/>
                  </a:cubicBezTo>
                  <a:cubicBezTo>
                    <a:pt x="1024" y="1"/>
                    <a:pt x="1021" y="0"/>
                    <a:pt x="1018" y="0"/>
                  </a:cubicBezTo>
                  <a:cubicBezTo>
                    <a:pt x="1018" y="0"/>
                    <a:pt x="1018" y="0"/>
                    <a:pt x="1018" y="0"/>
                  </a:cubicBezTo>
                  <a:cubicBezTo>
                    <a:pt x="1015" y="0"/>
                    <a:pt x="1014" y="0"/>
                    <a:pt x="1013" y="1"/>
                  </a:cubicBezTo>
                  <a:cubicBezTo>
                    <a:pt x="1013" y="8"/>
                    <a:pt x="1013" y="8"/>
                    <a:pt x="1013" y="8"/>
                  </a:cubicBezTo>
                  <a:cubicBezTo>
                    <a:pt x="1013" y="8"/>
                    <a:pt x="1013" y="8"/>
                    <a:pt x="1014" y="7"/>
                  </a:cubicBezTo>
                  <a:cubicBezTo>
                    <a:pt x="1014" y="7"/>
                    <a:pt x="1014" y="7"/>
                    <a:pt x="1014" y="7"/>
                  </a:cubicBezTo>
                  <a:cubicBezTo>
                    <a:pt x="1019" y="7"/>
                    <a:pt x="1022" y="10"/>
                    <a:pt x="1022" y="16"/>
                  </a:cubicBezTo>
                  <a:cubicBezTo>
                    <a:pt x="1022" y="40"/>
                    <a:pt x="1022" y="40"/>
                    <a:pt x="1022" y="40"/>
                  </a:cubicBezTo>
                  <a:cubicBezTo>
                    <a:pt x="1031" y="40"/>
                    <a:pt x="1031" y="40"/>
                    <a:pt x="1031" y="40"/>
                  </a:cubicBezTo>
                  <a:lnTo>
                    <a:pt x="1031" y="15"/>
                  </a:lnTo>
                  <a:close/>
                  <a:moveTo>
                    <a:pt x="1007" y="64"/>
                  </a:moveTo>
                  <a:cubicBezTo>
                    <a:pt x="1002" y="64"/>
                    <a:pt x="1002" y="64"/>
                    <a:pt x="1002" y="64"/>
                  </a:cubicBezTo>
                  <a:cubicBezTo>
                    <a:pt x="1000" y="64"/>
                    <a:pt x="998" y="62"/>
                    <a:pt x="998" y="58"/>
                  </a:cubicBezTo>
                  <a:cubicBezTo>
                    <a:pt x="998" y="31"/>
                    <a:pt x="998" y="31"/>
                    <a:pt x="998" y="31"/>
                  </a:cubicBezTo>
                  <a:cubicBezTo>
                    <a:pt x="998" y="21"/>
                    <a:pt x="995" y="13"/>
                    <a:pt x="989" y="7"/>
                  </a:cubicBezTo>
                  <a:cubicBezTo>
                    <a:pt x="983" y="2"/>
                    <a:pt x="977" y="0"/>
                    <a:pt x="968" y="0"/>
                  </a:cubicBezTo>
                  <a:cubicBezTo>
                    <a:pt x="962" y="0"/>
                    <a:pt x="957" y="1"/>
                    <a:pt x="953" y="2"/>
                  </a:cubicBezTo>
                  <a:cubicBezTo>
                    <a:pt x="953" y="10"/>
                    <a:pt x="953" y="10"/>
                    <a:pt x="953" y="10"/>
                  </a:cubicBezTo>
                  <a:cubicBezTo>
                    <a:pt x="954" y="10"/>
                    <a:pt x="954" y="10"/>
                    <a:pt x="954" y="10"/>
                  </a:cubicBezTo>
                  <a:cubicBezTo>
                    <a:pt x="957" y="9"/>
                    <a:pt x="962" y="8"/>
                    <a:pt x="966" y="8"/>
                  </a:cubicBezTo>
                  <a:cubicBezTo>
                    <a:pt x="982" y="8"/>
                    <a:pt x="989" y="16"/>
                    <a:pt x="989" y="33"/>
                  </a:cubicBezTo>
                  <a:cubicBezTo>
                    <a:pt x="989" y="58"/>
                    <a:pt x="989" y="58"/>
                    <a:pt x="989" y="58"/>
                  </a:cubicBezTo>
                  <a:cubicBezTo>
                    <a:pt x="989" y="61"/>
                    <a:pt x="990" y="63"/>
                    <a:pt x="991" y="64"/>
                  </a:cubicBezTo>
                  <a:cubicBezTo>
                    <a:pt x="951" y="64"/>
                    <a:pt x="951" y="64"/>
                    <a:pt x="951" y="64"/>
                  </a:cubicBezTo>
                  <a:cubicBezTo>
                    <a:pt x="951" y="72"/>
                    <a:pt x="951" y="72"/>
                    <a:pt x="951" y="72"/>
                  </a:cubicBezTo>
                  <a:cubicBezTo>
                    <a:pt x="1007" y="72"/>
                    <a:pt x="1007" y="72"/>
                    <a:pt x="1007" y="72"/>
                  </a:cubicBezTo>
                  <a:lnTo>
                    <a:pt x="1007" y="64"/>
                  </a:lnTo>
                  <a:close/>
                  <a:moveTo>
                    <a:pt x="938" y="31"/>
                  </a:moveTo>
                  <a:cubicBezTo>
                    <a:pt x="938" y="20"/>
                    <a:pt x="934" y="12"/>
                    <a:pt x="927" y="7"/>
                  </a:cubicBezTo>
                  <a:cubicBezTo>
                    <a:pt x="922" y="2"/>
                    <a:pt x="915" y="0"/>
                    <a:pt x="906" y="0"/>
                  </a:cubicBezTo>
                  <a:cubicBezTo>
                    <a:pt x="900" y="0"/>
                    <a:pt x="895" y="0"/>
                    <a:pt x="891" y="2"/>
                  </a:cubicBezTo>
                  <a:cubicBezTo>
                    <a:pt x="891" y="10"/>
                    <a:pt x="891" y="10"/>
                    <a:pt x="891" y="10"/>
                  </a:cubicBezTo>
                  <a:cubicBezTo>
                    <a:pt x="892" y="10"/>
                    <a:pt x="892" y="10"/>
                    <a:pt x="892" y="10"/>
                  </a:cubicBezTo>
                  <a:cubicBezTo>
                    <a:pt x="895" y="8"/>
                    <a:pt x="899" y="8"/>
                    <a:pt x="904" y="8"/>
                  </a:cubicBezTo>
                  <a:cubicBezTo>
                    <a:pt x="921" y="8"/>
                    <a:pt x="929" y="16"/>
                    <a:pt x="929" y="33"/>
                  </a:cubicBezTo>
                  <a:cubicBezTo>
                    <a:pt x="929" y="72"/>
                    <a:pt x="929" y="72"/>
                    <a:pt x="929" y="72"/>
                  </a:cubicBezTo>
                  <a:cubicBezTo>
                    <a:pt x="938" y="72"/>
                    <a:pt x="938" y="72"/>
                    <a:pt x="938" y="72"/>
                  </a:cubicBezTo>
                  <a:lnTo>
                    <a:pt x="938" y="31"/>
                  </a:lnTo>
                  <a:close/>
                  <a:moveTo>
                    <a:pt x="867" y="58"/>
                  </a:moveTo>
                  <a:cubicBezTo>
                    <a:pt x="863" y="64"/>
                    <a:pt x="857" y="66"/>
                    <a:pt x="850" y="66"/>
                  </a:cubicBezTo>
                  <a:cubicBezTo>
                    <a:pt x="836" y="66"/>
                    <a:pt x="829" y="57"/>
                    <a:pt x="829" y="40"/>
                  </a:cubicBezTo>
                  <a:cubicBezTo>
                    <a:pt x="829" y="31"/>
                    <a:pt x="830" y="24"/>
                    <a:pt x="831" y="19"/>
                  </a:cubicBezTo>
                  <a:cubicBezTo>
                    <a:pt x="832" y="16"/>
                    <a:pt x="833" y="13"/>
                    <a:pt x="835" y="11"/>
                  </a:cubicBezTo>
                  <a:cubicBezTo>
                    <a:pt x="837" y="9"/>
                    <a:pt x="838" y="8"/>
                    <a:pt x="840" y="8"/>
                  </a:cubicBezTo>
                  <a:cubicBezTo>
                    <a:pt x="850" y="8"/>
                    <a:pt x="850" y="8"/>
                    <a:pt x="850" y="8"/>
                  </a:cubicBezTo>
                  <a:cubicBezTo>
                    <a:pt x="857" y="8"/>
                    <a:pt x="863" y="10"/>
                    <a:pt x="866" y="14"/>
                  </a:cubicBezTo>
                  <a:cubicBezTo>
                    <a:pt x="871" y="19"/>
                    <a:pt x="873" y="26"/>
                    <a:pt x="873" y="37"/>
                  </a:cubicBezTo>
                  <a:cubicBezTo>
                    <a:pt x="873" y="46"/>
                    <a:pt x="871" y="53"/>
                    <a:pt x="867" y="58"/>
                  </a:cubicBezTo>
                  <a:moveTo>
                    <a:pt x="873" y="8"/>
                  </a:moveTo>
                  <a:cubicBezTo>
                    <a:pt x="868" y="3"/>
                    <a:pt x="861" y="0"/>
                    <a:pt x="852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8"/>
                    <a:pt x="818" y="8"/>
                    <a:pt x="818" y="8"/>
                  </a:cubicBezTo>
                  <a:cubicBezTo>
                    <a:pt x="830" y="8"/>
                    <a:pt x="830" y="8"/>
                    <a:pt x="830" y="8"/>
                  </a:cubicBezTo>
                  <a:cubicBezTo>
                    <a:pt x="825" y="13"/>
                    <a:pt x="822" y="20"/>
                    <a:pt x="820" y="29"/>
                  </a:cubicBezTo>
                  <a:cubicBezTo>
                    <a:pt x="820" y="31"/>
                    <a:pt x="820" y="35"/>
                    <a:pt x="820" y="40"/>
                  </a:cubicBezTo>
                  <a:cubicBezTo>
                    <a:pt x="820" y="63"/>
                    <a:pt x="830" y="74"/>
                    <a:pt x="850" y="74"/>
                  </a:cubicBezTo>
                  <a:cubicBezTo>
                    <a:pt x="859" y="74"/>
                    <a:pt x="866" y="70"/>
                    <a:pt x="872" y="64"/>
                  </a:cubicBezTo>
                  <a:cubicBezTo>
                    <a:pt x="879" y="57"/>
                    <a:pt x="882" y="48"/>
                    <a:pt x="882" y="36"/>
                  </a:cubicBezTo>
                  <a:cubicBezTo>
                    <a:pt x="882" y="23"/>
                    <a:pt x="879" y="14"/>
                    <a:pt x="873" y="8"/>
                  </a:cubicBezTo>
                  <a:moveTo>
                    <a:pt x="803" y="15"/>
                  </a:moveTo>
                  <a:cubicBezTo>
                    <a:pt x="803" y="10"/>
                    <a:pt x="801" y="6"/>
                    <a:pt x="799" y="3"/>
                  </a:cubicBezTo>
                  <a:cubicBezTo>
                    <a:pt x="796" y="1"/>
                    <a:pt x="794" y="0"/>
                    <a:pt x="790" y="0"/>
                  </a:cubicBezTo>
                  <a:cubicBezTo>
                    <a:pt x="790" y="0"/>
                    <a:pt x="790" y="0"/>
                    <a:pt x="790" y="0"/>
                  </a:cubicBezTo>
                  <a:cubicBezTo>
                    <a:pt x="787" y="0"/>
                    <a:pt x="786" y="0"/>
                    <a:pt x="785" y="1"/>
                  </a:cubicBezTo>
                  <a:cubicBezTo>
                    <a:pt x="785" y="8"/>
                    <a:pt x="785" y="8"/>
                    <a:pt x="785" y="8"/>
                  </a:cubicBezTo>
                  <a:cubicBezTo>
                    <a:pt x="785" y="8"/>
                    <a:pt x="785" y="8"/>
                    <a:pt x="786" y="7"/>
                  </a:cubicBezTo>
                  <a:cubicBezTo>
                    <a:pt x="787" y="7"/>
                    <a:pt x="787" y="7"/>
                    <a:pt x="787" y="7"/>
                  </a:cubicBezTo>
                  <a:cubicBezTo>
                    <a:pt x="791" y="7"/>
                    <a:pt x="794" y="10"/>
                    <a:pt x="794" y="16"/>
                  </a:cubicBezTo>
                  <a:cubicBezTo>
                    <a:pt x="794" y="40"/>
                    <a:pt x="794" y="40"/>
                    <a:pt x="794" y="40"/>
                  </a:cubicBezTo>
                  <a:cubicBezTo>
                    <a:pt x="803" y="40"/>
                    <a:pt x="803" y="40"/>
                    <a:pt x="803" y="40"/>
                  </a:cubicBezTo>
                  <a:lnTo>
                    <a:pt x="803" y="15"/>
                  </a:lnTo>
                  <a:close/>
                  <a:moveTo>
                    <a:pt x="771" y="9"/>
                  </a:moveTo>
                  <a:cubicBezTo>
                    <a:pt x="767" y="3"/>
                    <a:pt x="762" y="0"/>
                    <a:pt x="756" y="0"/>
                  </a:cubicBezTo>
                  <a:cubicBezTo>
                    <a:pt x="749" y="0"/>
                    <a:pt x="745" y="3"/>
                    <a:pt x="742" y="9"/>
                  </a:cubicBezTo>
                  <a:cubicBezTo>
                    <a:pt x="742" y="18"/>
                    <a:pt x="742" y="18"/>
                    <a:pt x="742" y="18"/>
                  </a:cubicBezTo>
                  <a:cubicBezTo>
                    <a:pt x="743" y="18"/>
                    <a:pt x="743" y="18"/>
                    <a:pt x="743" y="18"/>
                  </a:cubicBezTo>
                  <a:cubicBezTo>
                    <a:pt x="747" y="11"/>
                    <a:pt x="751" y="8"/>
                    <a:pt x="755" y="8"/>
                  </a:cubicBezTo>
                  <a:cubicBezTo>
                    <a:pt x="763" y="8"/>
                    <a:pt x="767" y="17"/>
                    <a:pt x="767" y="35"/>
                  </a:cubicBezTo>
                  <a:cubicBezTo>
                    <a:pt x="767" y="45"/>
                    <a:pt x="765" y="53"/>
                    <a:pt x="761" y="59"/>
                  </a:cubicBezTo>
                  <a:cubicBezTo>
                    <a:pt x="757" y="63"/>
                    <a:pt x="752" y="66"/>
                    <a:pt x="746" y="66"/>
                  </a:cubicBezTo>
                  <a:cubicBezTo>
                    <a:pt x="733" y="66"/>
                    <a:pt x="727" y="57"/>
                    <a:pt x="727" y="39"/>
                  </a:cubicBezTo>
                  <a:cubicBezTo>
                    <a:pt x="727" y="0"/>
                    <a:pt x="727" y="0"/>
                    <a:pt x="727" y="0"/>
                  </a:cubicBezTo>
                  <a:cubicBezTo>
                    <a:pt x="718" y="0"/>
                    <a:pt x="718" y="0"/>
                    <a:pt x="718" y="0"/>
                  </a:cubicBezTo>
                  <a:cubicBezTo>
                    <a:pt x="718" y="38"/>
                    <a:pt x="718" y="38"/>
                    <a:pt x="718" y="38"/>
                  </a:cubicBezTo>
                  <a:cubicBezTo>
                    <a:pt x="718" y="62"/>
                    <a:pt x="727" y="73"/>
                    <a:pt x="746" y="73"/>
                  </a:cubicBezTo>
                  <a:cubicBezTo>
                    <a:pt x="755" y="73"/>
                    <a:pt x="762" y="70"/>
                    <a:pt x="768" y="63"/>
                  </a:cubicBezTo>
                  <a:cubicBezTo>
                    <a:pt x="774" y="56"/>
                    <a:pt x="777" y="46"/>
                    <a:pt x="777" y="34"/>
                  </a:cubicBezTo>
                  <a:cubicBezTo>
                    <a:pt x="777" y="23"/>
                    <a:pt x="775" y="14"/>
                    <a:pt x="771" y="9"/>
                  </a:cubicBezTo>
                  <a:moveTo>
                    <a:pt x="702" y="31"/>
                  </a:moveTo>
                  <a:cubicBezTo>
                    <a:pt x="702" y="19"/>
                    <a:pt x="698" y="11"/>
                    <a:pt x="691" y="6"/>
                  </a:cubicBezTo>
                  <a:cubicBezTo>
                    <a:pt x="686" y="2"/>
                    <a:pt x="677" y="0"/>
                    <a:pt x="666" y="0"/>
                  </a:cubicBezTo>
                  <a:cubicBezTo>
                    <a:pt x="656" y="0"/>
                    <a:pt x="647" y="1"/>
                    <a:pt x="639" y="2"/>
                  </a:cubicBezTo>
                  <a:cubicBezTo>
                    <a:pt x="639" y="10"/>
                    <a:pt x="639" y="10"/>
                    <a:pt x="639" y="10"/>
                  </a:cubicBezTo>
                  <a:cubicBezTo>
                    <a:pt x="644" y="9"/>
                    <a:pt x="648" y="8"/>
                    <a:pt x="652" y="8"/>
                  </a:cubicBezTo>
                  <a:cubicBezTo>
                    <a:pt x="650" y="12"/>
                    <a:pt x="649" y="17"/>
                    <a:pt x="649" y="21"/>
                  </a:cubicBezTo>
                  <a:cubicBezTo>
                    <a:pt x="649" y="51"/>
                    <a:pt x="649" y="51"/>
                    <a:pt x="649" y="51"/>
                  </a:cubicBezTo>
                  <a:cubicBezTo>
                    <a:pt x="649" y="61"/>
                    <a:pt x="645" y="66"/>
                    <a:pt x="638" y="66"/>
                  </a:cubicBezTo>
                  <a:cubicBezTo>
                    <a:pt x="637" y="66"/>
                    <a:pt x="636" y="65"/>
                    <a:pt x="635" y="64"/>
                  </a:cubicBezTo>
                  <a:cubicBezTo>
                    <a:pt x="634" y="65"/>
                    <a:pt x="634" y="65"/>
                    <a:pt x="634" y="65"/>
                  </a:cubicBezTo>
                  <a:cubicBezTo>
                    <a:pt x="634" y="70"/>
                    <a:pt x="634" y="70"/>
                    <a:pt x="634" y="70"/>
                  </a:cubicBezTo>
                  <a:cubicBezTo>
                    <a:pt x="635" y="72"/>
                    <a:pt x="637" y="73"/>
                    <a:pt x="640" y="73"/>
                  </a:cubicBezTo>
                  <a:cubicBezTo>
                    <a:pt x="645" y="73"/>
                    <a:pt x="649" y="71"/>
                    <a:pt x="652" y="67"/>
                  </a:cubicBezTo>
                  <a:cubicBezTo>
                    <a:pt x="656" y="63"/>
                    <a:pt x="658" y="58"/>
                    <a:pt x="658" y="50"/>
                  </a:cubicBezTo>
                  <a:cubicBezTo>
                    <a:pt x="658" y="10"/>
                    <a:pt x="658" y="10"/>
                    <a:pt x="658" y="10"/>
                  </a:cubicBezTo>
                  <a:cubicBezTo>
                    <a:pt x="658" y="9"/>
                    <a:pt x="658" y="8"/>
                    <a:pt x="659" y="8"/>
                  </a:cubicBezTo>
                  <a:cubicBezTo>
                    <a:pt x="662" y="7"/>
                    <a:pt x="664" y="7"/>
                    <a:pt x="665" y="7"/>
                  </a:cubicBezTo>
                  <a:cubicBezTo>
                    <a:pt x="674" y="7"/>
                    <a:pt x="681" y="9"/>
                    <a:pt x="685" y="12"/>
                  </a:cubicBezTo>
                  <a:cubicBezTo>
                    <a:pt x="690" y="15"/>
                    <a:pt x="693" y="22"/>
                    <a:pt x="693" y="31"/>
                  </a:cubicBezTo>
                  <a:cubicBezTo>
                    <a:pt x="693" y="72"/>
                    <a:pt x="693" y="72"/>
                    <a:pt x="693" y="72"/>
                  </a:cubicBezTo>
                  <a:cubicBezTo>
                    <a:pt x="702" y="72"/>
                    <a:pt x="702" y="72"/>
                    <a:pt x="702" y="72"/>
                  </a:cubicBezTo>
                  <a:lnTo>
                    <a:pt x="702" y="31"/>
                  </a:lnTo>
                  <a:close/>
                  <a:moveTo>
                    <a:pt x="599" y="64"/>
                  </a:moveTo>
                  <a:cubicBezTo>
                    <a:pt x="594" y="64"/>
                    <a:pt x="594" y="64"/>
                    <a:pt x="594" y="64"/>
                  </a:cubicBezTo>
                  <a:cubicBezTo>
                    <a:pt x="592" y="64"/>
                    <a:pt x="591" y="62"/>
                    <a:pt x="591" y="58"/>
                  </a:cubicBezTo>
                  <a:cubicBezTo>
                    <a:pt x="591" y="31"/>
                    <a:pt x="591" y="31"/>
                    <a:pt x="591" y="31"/>
                  </a:cubicBezTo>
                  <a:cubicBezTo>
                    <a:pt x="591" y="21"/>
                    <a:pt x="587" y="13"/>
                    <a:pt x="581" y="7"/>
                  </a:cubicBezTo>
                  <a:cubicBezTo>
                    <a:pt x="576" y="2"/>
                    <a:pt x="569" y="0"/>
                    <a:pt x="560" y="0"/>
                  </a:cubicBezTo>
                  <a:cubicBezTo>
                    <a:pt x="555" y="0"/>
                    <a:pt x="550" y="1"/>
                    <a:pt x="545" y="2"/>
                  </a:cubicBezTo>
                  <a:cubicBezTo>
                    <a:pt x="545" y="10"/>
                    <a:pt x="545" y="10"/>
                    <a:pt x="545" y="10"/>
                  </a:cubicBezTo>
                  <a:cubicBezTo>
                    <a:pt x="546" y="10"/>
                    <a:pt x="546" y="10"/>
                    <a:pt x="546" y="10"/>
                  </a:cubicBezTo>
                  <a:cubicBezTo>
                    <a:pt x="550" y="9"/>
                    <a:pt x="554" y="8"/>
                    <a:pt x="559" y="8"/>
                  </a:cubicBezTo>
                  <a:cubicBezTo>
                    <a:pt x="574" y="8"/>
                    <a:pt x="582" y="16"/>
                    <a:pt x="582" y="33"/>
                  </a:cubicBezTo>
                  <a:cubicBezTo>
                    <a:pt x="582" y="58"/>
                    <a:pt x="582" y="58"/>
                    <a:pt x="582" y="58"/>
                  </a:cubicBezTo>
                  <a:cubicBezTo>
                    <a:pt x="582" y="61"/>
                    <a:pt x="582" y="63"/>
                    <a:pt x="583" y="64"/>
                  </a:cubicBezTo>
                  <a:cubicBezTo>
                    <a:pt x="543" y="64"/>
                    <a:pt x="543" y="64"/>
                    <a:pt x="543" y="64"/>
                  </a:cubicBezTo>
                  <a:cubicBezTo>
                    <a:pt x="543" y="72"/>
                    <a:pt x="543" y="72"/>
                    <a:pt x="543" y="72"/>
                  </a:cubicBezTo>
                  <a:cubicBezTo>
                    <a:pt x="599" y="72"/>
                    <a:pt x="599" y="72"/>
                    <a:pt x="599" y="72"/>
                  </a:cubicBezTo>
                  <a:lnTo>
                    <a:pt x="599" y="64"/>
                  </a:lnTo>
                  <a:close/>
                  <a:moveTo>
                    <a:pt x="529" y="15"/>
                  </a:moveTo>
                  <a:cubicBezTo>
                    <a:pt x="529" y="10"/>
                    <a:pt x="528" y="6"/>
                    <a:pt x="525" y="3"/>
                  </a:cubicBezTo>
                  <a:cubicBezTo>
                    <a:pt x="523" y="1"/>
                    <a:pt x="520" y="0"/>
                    <a:pt x="517" y="0"/>
                  </a:cubicBezTo>
                  <a:cubicBezTo>
                    <a:pt x="516" y="0"/>
                    <a:pt x="516" y="0"/>
                    <a:pt x="516" y="0"/>
                  </a:cubicBezTo>
                  <a:cubicBezTo>
                    <a:pt x="514" y="0"/>
                    <a:pt x="512" y="0"/>
                    <a:pt x="511" y="1"/>
                  </a:cubicBezTo>
                  <a:cubicBezTo>
                    <a:pt x="511" y="8"/>
                    <a:pt x="511" y="8"/>
                    <a:pt x="511" y="8"/>
                  </a:cubicBezTo>
                  <a:cubicBezTo>
                    <a:pt x="512" y="8"/>
                    <a:pt x="512" y="8"/>
                    <a:pt x="512" y="7"/>
                  </a:cubicBezTo>
                  <a:cubicBezTo>
                    <a:pt x="513" y="7"/>
                    <a:pt x="513" y="7"/>
                    <a:pt x="513" y="7"/>
                  </a:cubicBezTo>
                  <a:cubicBezTo>
                    <a:pt x="518" y="7"/>
                    <a:pt x="520" y="10"/>
                    <a:pt x="520" y="16"/>
                  </a:cubicBezTo>
                  <a:cubicBezTo>
                    <a:pt x="520" y="97"/>
                    <a:pt x="520" y="97"/>
                    <a:pt x="520" y="97"/>
                  </a:cubicBezTo>
                  <a:cubicBezTo>
                    <a:pt x="529" y="97"/>
                    <a:pt x="529" y="97"/>
                    <a:pt x="529" y="97"/>
                  </a:cubicBezTo>
                  <a:lnTo>
                    <a:pt x="529" y="15"/>
                  </a:lnTo>
                  <a:close/>
                  <a:moveTo>
                    <a:pt x="503" y="33"/>
                  </a:moveTo>
                  <a:cubicBezTo>
                    <a:pt x="470" y="33"/>
                    <a:pt x="470" y="33"/>
                    <a:pt x="470" y="33"/>
                  </a:cubicBezTo>
                  <a:cubicBezTo>
                    <a:pt x="470" y="40"/>
                    <a:pt x="470" y="40"/>
                    <a:pt x="470" y="40"/>
                  </a:cubicBezTo>
                  <a:cubicBezTo>
                    <a:pt x="503" y="40"/>
                    <a:pt x="503" y="40"/>
                    <a:pt x="503" y="40"/>
                  </a:cubicBezTo>
                  <a:lnTo>
                    <a:pt x="503" y="33"/>
                  </a:lnTo>
                  <a:close/>
                  <a:moveTo>
                    <a:pt x="456" y="46"/>
                  </a:moveTo>
                  <a:cubicBezTo>
                    <a:pt x="456" y="26"/>
                    <a:pt x="456" y="26"/>
                    <a:pt x="456" y="26"/>
                  </a:cubicBezTo>
                  <a:cubicBezTo>
                    <a:pt x="456" y="18"/>
                    <a:pt x="454" y="11"/>
                    <a:pt x="450" y="6"/>
                  </a:cubicBezTo>
                  <a:cubicBezTo>
                    <a:pt x="446" y="2"/>
                    <a:pt x="440" y="0"/>
                    <a:pt x="434" y="0"/>
                  </a:cubicBezTo>
                  <a:cubicBezTo>
                    <a:pt x="431" y="0"/>
                    <a:pt x="429" y="0"/>
                    <a:pt x="427" y="1"/>
                  </a:cubicBezTo>
                  <a:cubicBezTo>
                    <a:pt x="427" y="8"/>
                    <a:pt x="427" y="8"/>
                    <a:pt x="427" y="8"/>
                  </a:cubicBezTo>
                  <a:cubicBezTo>
                    <a:pt x="428" y="8"/>
                    <a:pt x="428" y="8"/>
                    <a:pt x="428" y="8"/>
                  </a:cubicBezTo>
                  <a:cubicBezTo>
                    <a:pt x="429" y="8"/>
                    <a:pt x="430" y="8"/>
                    <a:pt x="432" y="8"/>
                  </a:cubicBezTo>
                  <a:cubicBezTo>
                    <a:pt x="437" y="8"/>
                    <a:pt x="441" y="9"/>
                    <a:pt x="444" y="13"/>
                  </a:cubicBezTo>
                  <a:cubicBezTo>
                    <a:pt x="446" y="16"/>
                    <a:pt x="448" y="21"/>
                    <a:pt x="448" y="28"/>
                  </a:cubicBezTo>
                  <a:cubicBezTo>
                    <a:pt x="448" y="29"/>
                    <a:pt x="448" y="29"/>
                    <a:pt x="448" y="29"/>
                  </a:cubicBezTo>
                  <a:cubicBezTo>
                    <a:pt x="448" y="36"/>
                    <a:pt x="446" y="43"/>
                    <a:pt x="444" y="49"/>
                  </a:cubicBezTo>
                  <a:cubicBezTo>
                    <a:pt x="442" y="54"/>
                    <a:pt x="439" y="58"/>
                    <a:pt x="436" y="61"/>
                  </a:cubicBezTo>
                  <a:cubicBezTo>
                    <a:pt x="433" y="63"/>
                    <a:pt x="430" y="65"/>
                    <a:pt x="428" y="65"/>
                  </a:cubicBezTo>
                  <a:cubicBezTo>
                    <a:pt x="426" y="65"/>
                    <a:pt x="424" y="64"/>
                    <a:pt x="422" y="63"/>
                  </a:cubicBezTo>
                  <a:cubicBezTo>
                    <a:pt x="421" y="63"/>
                    <a:pt x="421" y="63"/>
                    <a:pt x="421" y="63"/>
                  </a:cubicBezTo>
                  <a:cubicBezTo>
                    <a:pt x="421" y="71"/>
                    <a:pt x="421" y="71"/>
                    <a:pt x="421" y="71"/>
                  </a:cubicBezTo>
                  <a:cubicBezTo>
                    <a:pt x="423" y="73"/>
                    <a:pt x="425" y="73"/>
                    <a:pt x="427" y="73"/>
                  </a:cubicBezTo>
                  <a:cubicBezTo>
                    <a:pt x="436" y="73"/>
                    <a:pt x="442" y="67"/>
                    <a:pt x="447" y="53"/>
                  </a:cubicBezTo>
                  <a:cubicBezTo>
                    <a:pt x="447" y="53"/>
                    <a:pt x="447" y="52"/>
                    <a:pt x="448" y="52"/>
                  </a:cubicBezTo>
                  <a:cubicBezTo>
                    <a:pt x="448" y="52"/>
                    <a:pt x="448" y="53"/>
                    <a:pt x="449" y="53"/>
                  </a:cubicBezTo>
                  <a:cubicBezTo>
                    <a:pt x="449" y="61"/>
                    <a:pt x="450" y="68"/>
                    <a:pt x="451" y="72"/>
                  </a:cubicBezTo>
                  <a:cubicBezTo>
                    <a:pt x="459" y="72"/>
                    <a:pt x="459" y="72"/>
                    <a:pt x="459" y="72"/>
                  </a:cubicBezTo>
                  <a:cubicBezTo>
                    <a:pt x="459" y="71"/>
                    <a:pt x="459" y="71"/>
                    <a:pt x="459" y="71"/>
                  </a:cubicBezTo>
                  <a:cubicBezTo>
                    <a:pt x="457" y="63"/>
                    <a:pt x="456" y="55"/>
                    <a:pt x="456" y="46"/>
                  </a:cubicBezTo>
                  <a:moveTo>
                    <a:pt x="410" y="15"/>
                  </a:moveTo>
                  <a:cubicBezTo>
                    <a:pt x="410" y="10"/>
                    <a:pt x="408" y="6"/>
                    <a:pt x="406" y="3"/>
                  </a:cubicBezTo>
                  <a:cubicBezTo>
                    <a:pt x="403" y="1"/>
                    <a:pt x="400" y="0"/>
                    <a:pt x="397" y="0"/>
                  </a:cubicBezTo>
                  <a:cubicBezTo>
                    <a:pt x="397" y="0"/>
                    <a:pt x="397" y="0"/>
                    <a:pt x="397" y="0"/>
                  </a:cubicBezTo>
                  <a:cubicBezTo>
                    <a:pt x="394" y="0"/>
                    <a:pt x="393" y="0"/>
                    <a:pt x="392" y="1"/>
                  </a:cubicBezTo>
                  <a:cubicBezTo>
                    <a:pt x="392" y="8"/>
                    <a:pt x="392" y="8"/>
                    <a:pt x="392" y="8"/>
                  </a:cubicBezTo>
                  <a:cubicBezTo>
                    <a:pt x="392" y="8"/>
                    <a:pt x="392" y="8"/>
                    <a:pt x="393" y="7"/>
                  </a:cubicBezTo>
                  <a:cubicBezTo>
                    <a:pt x="394" y="7"/>
                    <a:pt x="394" y="7"/>
                    <a:pt x="394" y="7"/>
                  </a:cubicBezTo>
                  <a:cubicBezTo>
                    <a:pt x="398" y="7"/>
                    <a:pt x="401" y="10"/>
                    <a:pt x="401" y="16"/>
                  </a:cubicBezTo>
                  <a:cubicBezTo>
                    <a:pt x="401" y="72"/>
                    <a:pt x="401" y="72"/>
                    <a:pt x="401" y="72"/>
                  </a:cubicBezTo>
                  <a:cubicBezTo>
                    <a:pt x="410" y="72"/>
                    <a:pt x="410" y="72"/>
                    <a:pt x="410" y="72"/>
                  </a:cubicBezTo>
                  <a:lnTo>
                    <a:pt x="410" y="15"/>
                  </a:lnTo>
                  <a:close/>
                  <a:moveTo>
                    <a:pt x="380" y="31"/>
                  </a:moveTo>
                  <a:cubicBezTo>
                    <a:pt x="380" y="20"/>
                    <a:pt x="377" y="12"/>
                    <a:pt x="370" y="7"/>
                  </a:cubicBezTo>
                  <a:cubicBezTo>
                    <a:pt x="364" y="2"/>
                    <a:pt x="357" y="0"/>
                    <a:pt x="348" y="0"/>
                  </a:cubicBezTo>
                  <a:cubicBezTo>
                    <a:pt x="342" y="0"/>
                    <a:pt x="337" y="0"/>
                    <a:pt x="333" y="2"/>
                  </a:cubicBezTo>
                  <a:cubicBezTo>
                    <a:pt x="333" y="10"/>
                    <a:pt x="333" y="10"/>
                    <a:pt x="333" y="10"/>
                  </a:cubicBezTo>
                  <a:cubicBezTo>
                    <a:pt x="334" y="10"/>
                    <a:pt x="334" y="10"/>
                    <a:pt x="334" y="10"/>
                  </a:cubicBezTo>
                  <a:cubicBezTo>
                    <a:pt x="337" y="8"/>
                    <a:pt x="342" y="8"/>
                    <a:pt x="347" y="8"/>
                  </a:cubicBezTo>
                  <a:cubicBezTo>
                    <a:pt x="363" y="8"/>
                    <a:pt x="371" y="16"/>
                    <a:pt x="371" y="33"/>
                  </a:cubicBezTo>
                  <a:cubicBezTo>
                    <a:pt x="371" y="72"/>
                    <a:pt x="371" y="72"/>
                    <a:pt x="371" y="72"/>
                  </a:cubicBezTo>
                  <a:cubicBezTo>
                    <a:pt x="380" y="72"/>
                    <a:pt x="380" y="72"/>
                    <a:pt x="380" y="72"/>
                  </a:cubicBezTo>
                  <a:lnTo>
                    <a:pt x="380" y="31"/>
                  </a:lnTo>
                  <a:close/>
                  <a:moveTo>
                    <a:pt x="322" y="15"/>
                  </a:moveTo>
                  <a:cubicBezTo>
                    <a:pt x="322" y="10"/>
                    <a:pt x="321" y="6"/>
                    <a:pt x="318" y="3"/>
                  </a:cubicBezTo>
                  <a:cubicBezTo>
                    <a:pt x="316" y="1"/>
                    <a:pt x="313" y="0"/>
                    <a:pt x="310" y="0"/>
                  </a:cubicBezTo>
                  <a:cubicBezTo>
                    <a:pt x="309" y="0"/>
                    <a:pt x="309" y="0"/>
                    <a:pt x="309" y="0"/>
                  </a:cubicBezTo>
                  <a:cubicBezTo>
                    <a:pt x="307" y="0"/>
                    <a:pt x="305" y="0"/>
                    <a:pt x="304" y="1"/>
                  </a:cubicBezTo>
                  <a:cubicBezTo>
                    <a:pt x="304" y="8"/>
                    <a:pt x="304" y="8"/>
                    <a:pt x="304" y="8"/>
                  </a:cubicBezTo>
                  <a:cubicBezTo>
                    <a:pt x="305" y="8"/>
                    <a:pt x="305" y="8"/>
                    <a:pt x="305" y="7"/>
                  </a:cubicBezTo>
                  <a:cubicBezTo>
                    <a:pt x="306" y="7"/>
                    <a:pt x="306" y="7"/>
                    <a:pt x="306" y="7"/>
                  </a:cubicBezTo>
                  <a:cubicBezTo>
                    <a:pt x="311" y="7"/>
                    <a:pt x="313" y="10"/>
                    <a:pt x="313" y="16"/>
                  </a:cubicBezTo>
                  <a:cubicBezTo>
                    <a:pt x="313" y="40"/>
                    <a:pt x="313" y="40"/>
                    <a:pt x="313" y="40"/>
                  </a:cubicBezTo>
                  <a:cubicBezTo>
                    <a:pt x="322" y="40"/>
                    <a:pt x="322" y="40"/>
                    <a:pt x="322" y="40"/>
                  </a:cubicBezTo>
                  <a:lnTo>
                    <a:pt x="322" y="15"/>
                  </a:lnTo>
                  <a:close/>
                  <a:moveTo>
                    <a:pt x="293" y="15"/>
                  </a:moveTo>
                  <a:cubicBezTo>
                    <a:pt x="293" y="10"/>
                    <a:pt x="291" y="6"/>
                    <a:pt x="289" y="3"/>
                  </a:cubicBezTo>
                  <a:cubicBezTo>
                    <a:pt x="286" y="1"/>
                    <a:pt x="283" y="0"/>
                    <a:pt x="280" y="0"/>
                  </a:cubicBezTo>
                  <a:cubicBezTo>
                    <a:pt x="280" y="0"/>
                    <a:pt x="280" y="0"/>
                    <a:pt x="280" y="0"/>
                  </a:cubicBezTo>
                  <a:cubicBezTo>
                    <a:pt x="277" y="0"/>
                    <a:pt x="276" y="0"/>
                    <a:pt x="275" y="1"/>
                  </a:cubicBezTo>
                  <a:cubicBezTo>
                    <a:pt x="275" y="8"/>
                    <a:pt x="275" y="8"/>
                    <a:pt x="275" y="8"/>
                  </a:cubicBezTo>
                  <a:cubicBezTo>
                    <a:pt x="275" y="8"/>
                    <a:pt x="275" y="8"/>
                    <a:pt x="276" y="7"/>
                  </a:cubicBezTo>
                  <a:cubicBezTo>
                    <a:pt x="277" y="7"/>
                    <a:pt x="277" y="7"/>
                    <a:pt x="277" y="7"/>
                  </a:cubicBezTo>
                  <a:cubicBezTo>
                    <a:pt x="281" y="7"/>
                    <a:pt x="284" y="10"/>
                    <a:pt x="284" y="16"/>
                  </a:cubicBezTo>
                  <a:cubicBezTo>
                    <a:pt x="284" y="72"/>
                    <a:pt x="284" y="72"/>
                    <a:pt x="284" y="72"/>
                  </a:cubicBezTo>
                  <a:cubicBezTo>
                    <a:pt x="293" y="72"/>
                    <a:pt x="293" y="72"/>
                    <a:pt x="293" y="72"/>
                  </a:cubicBezTo>
                  <a:lnTo>
                    <a:pt x="293" y="15"/>
                  </a:lnTo>
                  <a:close/>
                  <a:moveTo>
                    <a:pt x="263" y="15"/>
                  </a:moveTo>
                  <a:cubicBezTo>
                    <a:pt x="263" y="10"/>
                    <a:pt x="261" y="6"/>
                    <a:pt x="258" y="3"/>
                  </a:cubicBezTo>
                  <a:cubicBezTo>
                    <a:pt x="256" y="1"/>
                    <a:pt x="253" y="0"/>
                    <a:pt x="250" y="0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247" y="0"/>
                    <a:pt x="246" y="0"/>
                    <a:pt x="245" y="1"/>
                  </a:cubicBezTo>
                  <a:cubicBezTo>
                    <a:pt x="245" y="8"/>
                    <a:pt x="245" y="8"/>
                    <a:pt x="245" y="8"/>
                  </a:cubicBezTo>
                  <a:cubicBezTo>
                    <a:pt x="245" y="8"/>
                    <a:pt x="245" y="8"/>
                    <a:pt x="246" y="7"/>
                  </a:cubicBezTo>
                  <a:cubicBezTo>
                    <a:pt x="246" y="7"/>
                    <a:pt x="246" y="7"/>
                    <a:pt x="246" y="7"/>
                  </a:cubicBezTo>
                  <a:cubicBezTo>
                    <a:pt x="251" y="7"/>
                    <a:pt x="254" y="10"/>
                    <a:pt x="254" y="16"/>
                  </a:cubicBezTo>
                  <a:cubicBezTo>
                    <a:pt x="254" y="97"/>
                    <a:pt x="254" y="97"/>
                    <a:pt x="254" y="97"/>
                  </a:cubicBezTo>
                  <a:cubicBezTo>
                    <a:pt x="263" y="97"/>
                    <a:pt x="263" y="97"/>
                    <a:pt x="263" y="97"/>
                  </a:cubicBezTo>
                  <a:lnTo>
                    <a:pt x="263" y="15"/>
                  </a:lnTo>
                  <a:close/>
                  <a:moveTo>
                    <a:pt x="210" y="64"/>
                  </a:moveTo>
                  <a:cubicBezTo>
                    <a:pt x="205" y="64"/>
                    <a:pt x="205" y="64"/>
                    <a:pt x="205" y="64"/>
                  </a:cubicBezTo>
                  <a:cubicBezTo>
                    <a:pt x="202" y="64"/>
                    <a:pt x="201" y="62"/>
                    <a:pt x="201" y="58"/>
                  </a:cubicBezTo>
                  <a:cubicBezTo>
                    <a:pt x="201" y="31"/>
                    <a:pt x="201" y="31"/>
                    <a:pt x="201" y="31"/>
                  </a:cubicBezTo>
                  <a:cubicBezTo>
                    <a:pt x="201" y="21"/>
                    <a:pt x="198" y="13"/>
                    <a:pt x="191" y="7"/>
                  </a:cubicBezTo>
                  <a:cubicBezTo>
                    <a:pt x="186" y="2"/>
                    <a:pt x="179" y="0"/>
                    <a:pt x="171" y="0"/>
                  </a:cubicBezTo>
                  <a:cubicBezTo>
                    <a:pt x="165" y="0"/>
                    <a:pt x="160" y="1"/>
                    <a:pt x="156" y="2"/>
                  </a:cubicBezTo>
                  <a:cubicBezTo>
                    <a:pt x="156" y="10"/>
                    <a:pt x="156" y="10"/>
                    <a:pt x="156" y="10"/>
                  </a:cubicBezTo>
                  <a:cubicBezTo>
                    <a:pt x="156" y="10"/>
                    <a:pt x="156" y="10"/>
                    <a:pt x="156" y="10"/>
                  </a:cubicBezTo>
                  <a:cubicBezTo>
                    <a:pt x="160" y="9"/>
                    <a:pt x="164" y="8"/>
                    <a:pt x="169" y="8"/>
                  </a:cubicBezTo>
                  <a:cubicBezTo>
                    <a:pt x="184" y="8"/>
                    <a:pt x="192" y="16"/>
                    <a:pt x="192" y="33"/>
                  </a:cubicBezTo>
                  <a:cubicBezTo>
                    <a:pt x="192" y="58"/>
                    <a:pt x="192" y="58"/>
                    <a:pt x="192" y="58"/>
                  </a:cubicBezTo>
                  <a:cubicBezTo>
                    <a:pt x="192" y="61"/>
                    <a:pt x="192" y="63"/>
                    <a:pt x="193" y="64"/>
                  </a:cubicBezTo>
                  <a:cubicBezTo>
                    <a:pt x="153" y="64"/>
                    <a:pt x="153" y="64"/>
                    <a:pt x="153" y="64"/>
                  </a:cubicBezTo>
                  <a:cubicBezTo>
                    <a:pt x="153" y="72"/>
                    <a:pt x="153" y="72"/>
                    <a:pt x="153" y="72"/>
                  </a:cubicBezTo>
                  <a:cubicBezTo>
                    <a:pt x="210" y="72"/>
                    <a:pt x="210" y="72"/>
                    <a:pt x="210" y="72"/>
                  </a:cubicBezTo>
                  <a:lnTo>
                    <a:pt x="210" y="64"/>
                  </a:lnTo>
                  <a:close/>
                  <a:moveTo>
                    <a:pt x="140" y="23"/>
                  </a:moveTo>
                  <a:cubicBezTo>
                    <a:pt x="140" y="15"/>
                    <a:pt x="138" y="9"/>
                    <a:pt x="134" y="5"/>
                  </a:cubicBezTo>
                  <a:cubicBezTo>
                    <a:pt x="130" y="2"/>
                    <a:pt x="125" y="0"/>
                    <a:pt x="120" y="0"/>
                  </a:cubicBezTo>
                  <a:cubicBezTo>
                    <a:pt x="117" y="0"/>
                    <a:pt x="114" y="1"/>
                    <a:pt x="113" y="1"/>
                  </a:cubicBezTo>
                  <a:cubicBezTo>
                    <a:pt x="113" y="9"/>
                    <a:pt x="113" y="9"/>
                    <a:pt x="113" y="9"/>
                  </a:cubicBezTo>
                  <a:cubicBezTo>
                    <a:pt x="114" y="9"/>
                    <a:pt x="114" y="9"/>
                    <a:pt x="114" y="9"/>
                  </a:cubicBezTo>
                  <a:cubicBezTo>
                    <a:pt x="115" y="8"/>
                    <a:pt x="117" y="8"/>
                    <a:pt x="118" y="8"/>
                  </a:cubicBezTo>
                  <a:cubicBezTo>
                    <a:pt x="127" y="8"/>
                    <a:pt x="131" y="13"/>
                    <a:pt x="131" y="24"/>
                  </a:cubicBezTo>
                  <a:cubicBezTo>
                    <a:pt x="131" y="64"/>
                    <a:pt x="131" y="64"/>
                    <a:pt x="131" y="64"/>
                  </a:cubicBezTo>
                  <a:cubicBezTo>
                    <a:pt x="111" y="64"/>
                    <a:pt x="111" y="64"/>
                    <a:pt x="111" y="64"/>
                  </a:cubicBezTo>
                  <a:cubicBezTo>
                    <a:pt x="111" y="72"/>
                    <a:pt x="111" y="72"/>
                    <a:pt x="111" y="72"/>
                  </a:cubicBezTo>
                  <a:cubicBezTo>
                    <a:pt x="140" y="72"/>
                    <a:pt x="140" y="72"/>
                    <a:pt x="140" y="72"/>
                  </a:cubicBezTo>
                  <a:lnTo>
                    <a:pt x="140" y="23"/>
                  </a:lnTo>
                  <a:close/>
                  <a:moveTo>
                    <a:pt x="96" y="46"/>
                  </a:moveTo>
                  <a:cubicBezTo>
                    <a:pt x="96" y="26"/>
                    <a:pt x="96" y="26"/>
                    <a:pt x="96" y="26"/>
                  </a:cubicBezTo>
                  <a:cubicBezTo>
                    <a:pt x="96" y="18"/>
                    <a:pt x="94" y="11"/>
                    <a:pt x="90" y="6"/>
                  </a:cubicBezTo>
                  <a:cubicBezTo>
                    <a:pt x="86" y="2"/>
                    <a:pt x="81" y="0"/>
                    <a:pt x="74" y="0"/>
                  </a:cubicBezTo>
                  <a:cubicBezTo>
                    <a:pt x="71" y="0"/>
                    <a:pt x="69" y="0"/>
                    <a:pt x="67" y="1"/>
                  </a:cubicBezTo>
                  <a:cubicBezTo>
                    <a:pt x="67" y="8"/>
                    <a:pt x="67" y="8"/>
                    <a:pt x="67" y="8"/>
                  </a:cubicBezTo>
                  <a:cubicBezTo>
                    <a:pt x="68" y="8"/>
                    <a:pt x="68" y="8"/>
                    <a:pt x="68" y="8"/>
                  </a:cubicBezTo>
                  <a:cubicBezTo>
                    <a:pt x="69" y="8"/>
                    <a:pt x="71" y="8"/>
                    <a:pt x="73" y="8"/>
                  </a:cubicBezTo>
                  <a:cubicBezTo>
                    <a:pt x="77" y="8"/>
                    <a:pt x="81" y="9"/>
                    <a:pt x="84" y="13"/>
                  </a:cubicBezTo>
                  <a:cubicBezTo>
                    <a:pt x="86" y="16"/>
                    <a:pt x="88" y="21"/>
                    <a:pt x="88" y="28"/>
                  </a:cubicBezTo>
                  <a:cubicBezTo>
                    <a:pt x="88" y="29"/>
                    <a:pt x="88" y="29"/>
                    <a:pt x="88" y="29"/>
                  </a:cubicBezTo>
                  <a:cubicBezTo>
                    <a:pt x="88" y="36"/>
                    <a:pt x="87" y="43"/>
                    <a:pt x="84" y="49"/>
                  </a:cubicBezTo>
                  <a:cubicBezTo>
                    <a:pt x="82" y="54"/>
                    <a:pt x="79" y="58"/>
                    <a:pt x="76" y="61"/>
                  </a:cubicBezTo>
                  <a:cubicBezTo>
                    <a:pt x="73" y="63"/>
                    <a:pt x="70" y="65"/>
                    <a:pt x="68" y="65"/>
                  </a:cubicBezTo>
                  <a:cubicBezTo>
                    <a:pt x="66" y="65"/>
                    <a:pt x="64" y="64"/>
                    <a:pt x="62" y="63"/>
                  </a:cubicBezTo>
                  <a:cubicBezTo>
                    <a:pt x="61" y="63"/>
                    <a:pt x="61" y="63"/>
                    <a:pt x="61" y="63"/>
                  </a:cubicBezTo>
                  <a:cubicBezTo>
                    <a:pt x="61" y="71"/>
                    <a:pt x="61" y="71"/>
                    <a:pt x="61" y="71"/>
                  </a:cubicBezTo>
                  <a:cubicBezTo>
                    <a:pt x="63" y="73"/>
                    <a:pt x="65" y="73"/>
                    <a:pt x="67" y="73"/>
                  </a:cubicBezTo>
                  <a:cubicBezTo>
                    <a:pt x="76" y="73"/>
                    <a:pt x="82" y="67"/>
                    <a:pt x="87" y="53"/>
                  </a:cubicBezTo>
                  <a:cubicBezTo>
                    <a:pt x="87" y="53"/>
                    <a:pt x="87" y="52"/>
                    <a:pt x="88" y="52"/>
                  </a:cubicBezTo>
                  <a:cubicBezTo>
                    <a:pt x="88" y="52"/>
                    <a:pt x="89" y="53"/>
                    <a:pt x="89" y="53"/>
                  </a:cubicBezTo>
                  <a:cubicBezTo>
                    <a:pt x="89" y="61"/>
                    <a:pt x="90" y="68"/>
                    <a:pt x="91" y="72"/>
                  </a:cubicBezTo>
                  <a:cubicBezTo>
                    <a:pt x="99" y="72"/>
                    <a:pt x="99" y="72"/>
                    <a:pt x="99" y="72"/>
                  </a:cubicBezTo>
                  <a:cubicBezTo>
                    <a:pt x="99" y="71"/>
                    <a:pt x="99" y="71"/>
                    <a:pt x="99" y="71"/>
                  </a:cubicBezTo>
                  <a:cubicBezTo>
                    <a:pt x="97" y="63"/>
                    <a:pt x="96" y="55"/>
                    <a:pt x="96" y="46"/>
                  </a:cubicBezTo>
                  <a:moveTo>
                    <a:pt x="56" y="64"/>
                  </a:moveTo>
                  <a:cubicBezTo>
                    <a:pt x="51" y="64"/>
                    <a:pt x="51" y="64"/>
                    <a:pt x="51" y="64"/>
                  </a:cubicBezTo>
                  <a:cubicBezTo>
                    <a:pt x="48" y="64"/>
                    <a:pt x="47" y="62"/>
                    <a:pt x="47" y="58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7" y="21"/>
                    <a:pt x="44" y="13"/>
                    <a:pt x="38" y="7"/>
                  </a:cubicBezTo>
                  <a:cubicBezTo>
                    <a:pt x="32" y="2"/>
                    <a:pt x="25" y="0"/>
                    <a:pt x="17" y="0"/>
                  </a:cubicBezTo>
                  <a:cubicBezTo>
                    <a:pt x="11" y="0"/>
                    <a:pt x="6" y="1"/>
                    <a:pt x="2" y="2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6" y="9"/>
                    <a:pt x="10" y="8"/>
                    <a:pt x="15" y="8"/>
                  </a:cubicBezTo>
                  <a:cubicBezTo>
                    <a:pt x="31" y="8"/>
                    <a:pt x="38" y="16"/>
                    <a:pt x="38" y="33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61"/>
                    <a:pt x="39" y="63"/>
                    <a:pt x="40" y="64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56" y="72"/>
                    <a:pt x="56" y="72"/>
                    <a:pt x="56" y="72"/>
                  </a:cubicBezTo>
                  <a:lnTo>
                    <a:pt x="56" y="64"/>
                  </a:ln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218A0BB4-D4F7-45E5-A460-A1416185A634}"/>
                </a:ext>
              </a:extLst>
            </p:cNvPr>
            <p:cNvGrpSpPr/>
            <p:nvPr userDrawn="1"/>
          </p:nvGrpSpPr>
          <p:grpSpPr>
            <a:xfrm>
              <a:off x="2530476" y="6227763"/>
              <a:ext cx="412750" cy="417513"/>
              <a:chOff x="2530476" y="6227763"/>
              <a:chExt cx="412750" cy="417513"/>
            </a:xfrm>
          </p:grpSpPr>
          <p:sp>
            <p:nvSpPr>
              <p:cNvPr id="16" name="Oval 7">
                <a:extLst>
                  <a:ext uri="{FF2B5EF4-FFF2-40B4-BE49-F238E27FC236}">
                    <a16:creationId xmlns:a16="http://schemas.microsoft.com/office/drawing/2014/main" id="{65AC7294-6058-41B2-B083-BAA3A15BBDC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530476" y="6227763"/>
                <a:ext cx="412750" cy="41751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8">
                <a:extLst>
                  <a:ext uri="{FF2B5EF4-FFF2-40B4-BE49-F238E27FC236}">
                    <a16:creationId xmlns:a16="http://schemas.microsoft.com/office/drawing/2014/main" id="{C81E98A1-595D-46E8-84A6-4344C75B1999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752726" y="6480175"/>
                <a:ext cx="65088" cy="96838"/>
              </a:xfrm>
              <a:custGeom>
                <a:avLst/>
                <a:gdLst>
                  <a:gd name="T0" fmla="*/ 38 w 38"/>
                  <a:gd name="T1" fmla="*/ 56 h 56"/>
                  <a:gd name="T2" fmla="*/ 32 w 38"/>
                  <a:gd name="T3" fmla="*/ 7 h 56"/>
                  <a:gd name="T4" fmla="*/ 18 w 38"/>
                  <a:gd name="T5" fmla="*/ 0 h 56"/>
                  <a:gd name="T6" fmla="*/ 11 w 38"/>
                  <a:gd name="T7" fmla="*/ 56 h 56"/>
                  <a:gd name="T8" fmla="*/ 38 w 38"/>
                  <a:gd name="T9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" h="56">
                    <a:moveTo>
                      <a:pt x="38" y="56"/>
                    </a:moveTo>
                    <a:cubicBezTo>
                      <a:pt x="18" y="45"/>
                      <a:pt x="20" y="24"/>
                      <a:pt x="32" y="7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1" y="12"/>
                      <a:pt x="0" y="41"/>
                      <a:pt x="11" y="56"/>
                    </a:cubicBezTo>
                    <a:lnTo>
                      <a:pt x="38" y="5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9">
                <a:extLst>
                  <a:ext uri="{FF2B5EF4-FFF2-40B4-BE49-F238E27FC236}">
                    <a16:creationId xmlns:a16="http://schemas.microsoft.com/office/drawing/2014/main" id="{7897442F-696B-4801-8C86-48AD7AD054E1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576513" y="6284913"/>
                <a:ext cx="238125" cy="292100"/>
              </a:xfrm>
              <a:custGeom>
                <a:avLst/>
                <a:gdLst>
                  <a:gd name="T0" fmla="*/ 81 w 140"/>
                  <a:gd name="T1" fmla="*/ 169 h 169"/>
                  <a:gd name="T2" fmla="*/ 107 w 140"/>
                  <a:gd name="T3" fmla="*/ 169 h 169"/>
                  <a:gd name="T4" fmla="*/ 107 w 140"/>
                  <a:gd name="T5" fmla="*/ 124 h 169"/>
                  <a:gd name="T6" fmla="*/ 139 w 140"/>
                  <a:gd name="T7" fmla="*/ 73 h 169"/>
                  <a:gd name="T8" fmla="*/ 83 w 140"/>
                  <a:gd name="T9" fmla="*/ 0 h 169"/>
                  <a:gd name="T10" fmla="*/ 80 w 140"/>
                  <a:gd name="T11" fmla="*/ 119 h 169"/>
                  <a:gd name="T12" fmla="*/ 85 w 140"/>
                  <a:gd name="T13" fmla="*/ 109 h 169"/>
                  <a:gd name="T14" fmla="*/ 90 w 140"/>
                  <a:gd name="T15" fmla="*/ 101 h 169"/>
                  <a:gd name="T16" fmla="*/ 91 w 140"/>
                  <a:gd name="T17" fmla="*/ 13 h 169"/>
                  <a:gd name="T18" fmla="*/ 119 w 140"/>
                  <a:gd name="T19" fmla="*/ 71 h 169"/>
                  <a:gd name="T20" fmla="*/ 91 w 140"/>
                  <a:gd name="T21" fmla="*/ 111 h 169"/>
                  <a:gd name="T22" fmla="*/ 81 w 140"/>
                  <a:gd name="T23" fmla="*/ 169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0" h="169">
                    <a:moveTo>
                      <a:pt x="81" y="169"/>
                    </a:moveTo>
                    <a:cubicBezTo>
                      <a:pt x="107" y="169"/>
                      <a:pt x="107" y="169"/>
                      <a:pt x="107" y="169"/>
                    </a:cubicBezTo>
                    <a:cubicBezTo>
                      <a:pt x="100" y="156"/>
                      <a:pt x="101" y="138"/>
                      <a:pt x="107" y="124"/>
                    </a:cubicBezTo>
                    <a:cubicBezTo>
                      <a:pt x="115" y="106"/>
                      <a:pt x="140" y="96"/>
                      <a:pt x="139" y="73"/>
                    </a:cubicBezTo>
                    <a:cubicBezTo>
                      <a:pt x="138" y="43"/>
                      <a:pt x="108" y="13"/>
                      <a:pt x="83" y="0"/>
                    </a:cubicBezTo>
                    <a:cubicBezTo>
                      <a:pt x="101" y="35"/>
                      <a:pt x="0" y="78"/>
                      <a:pt x="80" y="119"/>
                    </a:cubicBezTo>
                    <a:cubicBezTo>
                      <a:pt x="80" y="119"/>
                      <a:pt x="83" y="113"/>
                      <a:pt x="85" y="109"/>
                    </a:cubicBezTo>
                    <a:cubicBezTo>
                      <a:pt x="86" y="106"/>
                      <a:pt x="90" y="101"/>
                      <a:pt x="90" y="101"/>
                    </a:cubicBezTo>
                    <a:cubicBezTo>
                      <a:pt x="42" y="78"/>
                      <a:pt x="95" y="47"/>
                      <a:pt x="91" y="13"/>
                    </a:cubicBezTo>
                    <a:cubicBezTo>
                      <a:pt x="103" y="26"/>
                      <a:pt x="121" y="53"/>
                      <a:pt x="119" y="71"/>
                    </a:cubicBezTo>
                    <a:cubicBezTo>
                      <a:pt x="117" y="89"/>
                      <a:pt x="100" y="97"/>
                      <a:pt x="91" y="111"/>
                    </a:cubicBezTo>
                    <a:cubicBezTo>
                      <a:pt x="81" y="124"/>
                      <a:pt x="80" y="149"/>
                      <a:pt x="81" y="169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10">
                <a:extLst>
                  <a:ext uri="{FF2B5EF4-FFF2-40B4-BE49-F238E27FC236}">
                    <a16:creationId xmlns:a16="http://schemas.microsoft.com/office/drawing/2014/main" id="{13024567-6DA0-40D2-B20E-C2357D24D1D2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652713" y="6473825"/>
                <a:ext cx="57150" cy="103188"/>
              </a:xfrm>
              <a:custGeom>
                <a:avLst/>
                <a:gdLst>
                  <a:gd name="T0" fmla="*/ 33 w 33"/>
                  <a:gd name="T1" fmla="*/ 15 h 59"/>
                  <a:gd name="T2" fmla="*/ 23 w 33"/>
                  <a:gd name="T3" fmla="*/ 9 h 59"/>
                  <a:gd name="T4" fmla="*/ 10 w 33"/>
                  <a:gd name="T5" fmla="*/ 0 h 59"/>
                  <a:gd name="T6" fmla="*/ 0 w 33"/>
                  <a:gd name="T7" fmla="*/ 59 h 59"/>
                  <a:gd name="T8" fmla="*/ 30 w 33"/>
                  <a:gd name="T9" fmla="*/ 59 h 59"/>
                  <a:gd name="T10" fmla="*/ 33 w 33"/>
                  <a:gd name="T11" fmla="*/ 15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" h="59">
                    <a:moveTo>
                      <a:pt x="33" y="15"/>
                    </a:moveTo>
                    <a:cubicBezTo>
                      <a:pt x="33" y="15"/>
                      <a:pt x="27" y="12"/>
                      <a:pt x="23" y="9"/>
                    </a:cubicBezTo>
                    <a:cubicBezTo>
                      <a:pt x="18" y="6"/>
                      <a:pt x="10" y="0"/>
                      <a:pt x="10" y="0"/>
                    </a:cubicBezTo>
                    <a:cubicBezTo>
                      <a:pt x="16" y="20"/>
                      <a:pt x="16" y="45"/>
                      <a:pt x="0" y="59"/>
                    </a:cubicBezTo>
                    <a:cubicBezTo>
                      <a:pt x="30" y="59"/>
                      <a:pt x="30" y="59"/>
                      <a:pt x="30" y="59"/>
                    </a:cubicBezTo>
                    <a:cubicBezTo>
                      <a:pt x="30" y="42"/>
                      <a:pt x="30" y="29"/>
                      <a:pt x="33" y="15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F783D4C-B068-43AD-88C9-A0D18B249B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94707" y="1396207"/>
            <a:ext cx="5354900" cy="2387600"/>
          </a:xfrm>
        </p:spPr>
        <p:txBody>
          <a:bodyPr anchor="b">
            <a:normAutofit/>
          </a:bodyPr>
          <a:lstStyle>
            <a:lvl1pPr algn="l" rtl="0">
              <a:defRPr sz="44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9CDE13-FEF2-43B7-810A-8EF488D113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94707" y="3875882"/>
            <a:ext cx="5354900" cy="1655762"/>
          </a:xfrm>
        </p:spPr>
        <p:txBody>
          <a:bodyPr/>
          <a:lstStyle>
            <a:lvl1pPr marL="0" indent="0" algn="l" rtl="0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87577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2CCC03DB-F540-4E1A-BC4B-A2124079AAD3}"/>
              </a:ext>
            </a:extLst>
          </p:cNvPr>
          <p:cNvSpPr/>
          <p:nvPr userDrawn="1"/>
        </p:nvSpPr>
        <p:spPr>
          <a:xfrm flipH="1">
            <a:off x="9734310" y="168568"/>
            <a:ext cx="2457689" cy="5121133"/>
          </a:xfrm>
          <a:custGeom>
            <a:avLst/>
            <a:gdLst>
              <a:gd name="connsiteX0" fmla="*/ 0 w 2457689"/>
              <a:gd name="connsiteY0" fmla="*/ 0 h 5121133"/>
              <a:gd name="connsiteX1" fmla="*/ 2457689 w 2457689"/>
              <a:gd name="connsiteY1" fmla="*/ 1418947 h 5121133"/>
              <a:gd name="connsiteX2" fmla="*/ 2457689 w 2457689"/>
              <a:gd name="connsiteY2" fmla="*/ 5121133 h 5121133"/>
              <a:gd name="connsiteX3" fmla="*/ 0 w 2457689"/>
              <a:gd name="connsiteY3" fmla="*/ 3702186 h 5121133"/>
              <a:gd name="connsiteX4" fmla="*/ 0 w 2457689"/>
              <a:gd name="connsiteY4" fmla="*/ 0 h 5121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57689" h="5121133">
                <a:moveTo>
                  <a:pt x="0" y="0"/>
                </a:moveTo>
                <a:lnTo>
                  <a:pt x="2457689" y="1418947"/>
                </a:lnTo>
                <a:lnTo>
                  <a:pt x="2457689" y="5121133"/>
                </a:lnTo>
                <a:lnTo>
                  <a:pt x="0" y="37021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CFE1F7CC-E147-404A-A102-BE8B6E0C233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734309" y="1568299"/>
            <a:ext cx="2460441" cy="5120762"/>
          </a:xfrm>
          <a:custGeom>
            <a:avLst/>
            <a:gdLst>
              <a:gd name="connsiteX0" fmla="*/ 0 w 4959716"/>
              <a:gd name="connsiteY0" fmla="*/ 5017892 h 5017892"/>
              <a:gd name="connsiteX1" fmla="*/ 1239929 w 4959716"/>
              <a:gd name="connsiteY1" fmla="*/ 0 h 5017892"/>
              <a:gd name="connsiteX2" fmla="*/ 4959716 w 4959716"/>
              <a:gd name="connsiteY2" fmla="*/ 0 h 5017892"/>
              <a:gd name="connsiteX3" fmla="*/ 3719787 w 4959716"/>
              <a:gd name="connsiteY3" fmla="*/ 5017892 h 5017892"/>
              <a:gd name="connsiteX4" fmla="*/ 0 w 4959716"/>
              <a:gd name="connsiteY4" fmla="*/ 5017892 h 5017892"/>
              <a:gd name="connsiteX0" fmla="*/ 4671 w 4964387"/>
              <a:gd name="connsiteY0" fmla="*/ 5030592 h 5030592"/>
              <a:gd name="connsiteX1" fmla="*/ 0 w 4964387"/>
              <a:gd name="connsiteY1" fmla="*/ 0 h 5030592"/>
              <a:gd name="connsiteX2" fmla="*/ 4964387 w 4964387"/>
              <a:gd name="connsiteY2" fmla="*/ 12700 h 5030592"/>
              <a:gd name="connsiteX3" fmla="*/ 3724458 w 4964387"/>
              <a:gd name="connsiteY3" fmla="*/ 5030592 h 5030592"/>
              <a:gd name="connsiteX4" fmla="*/ 4671 w 4964387"/>
              <a:gd name="connsiteY4" fmla="*/ 5030592 h 5030592"/>
              <a:gd name="connsiteX0" fmla="*/ 4671 w 4970737"/>
              <a:gd name="connsiteY0" fmla="*/ 5030592 h 5030592"/>
              <a:gd name="connsiteX1" fmla="*/ 0 w 4970737"/>
              <a:gd name="connsiteY1" fmla="*/ 0 h 5030592"/>
              <a:gd name="connsiteX2" fmla="*/ 4970737 w 4970737"/>
              <a:gd name="connsiteY2" fmla="*/ 2908300 h 5030592"/>
              <a:gd name="connsiteX3" fmla="*/ 3724458 w 4970737"/>
              <a:gd name="connsiteY3" fmla="*/ 5030592 h 5030592"/>
              <a:gd name="connsiteX4" fmla="*/ 4671 w 4970737"/>
              <a:gd name="connsiteY4" fmla="*/ 5030592 h 5030592"/>
              <a:gd name="connsiteX0" fmla="*/ 4671 w 4970737"/>
              <a:gd name="connsiteY0" fmla="*/ 5030592 h 5036942"/>
              <a:gd name="connsiteX1" fmla="*/ 0 w 4970737"/>
              <a:gd name="connsiteY1" fmla="*/ 0 h 5036942"/>
              <a:gd name="connsiteX2" fmla="*/ 4970737 w 4970737"/>
              <a:gd name="connsiteY2" fmla="*/ 2908300 h 5036942"/>
              <a:gd name="connsiteX3" fmla="*/ 4969058 w 4970737"/>
              <a:gd name="connsiteY3" fmla="*/ 5036942 h 5036942"/>
              <a:gd name="connsiteX4" fmla="*/ 4671 w 4970737"/>
              <a:gd name="connsiteY4" fmla="*/ 5030592 h 5036942"/>
              <a:gd name="connsiteX0" fmla="*/ 4671 w 4970737"/>
              <a:gd name="connsiteY0" fmla="*/ 5030592 h 5036942"/>
              <a:gd name="connsiteX1" fmla="*/ 5038 w 4970737"/>
              <a:gd name="connsiteY1" fmla="*/ 5030592 h 5036942"/>
              <a:gd name="connsiteX2" fmla="*/ 0 w 4970737"/>
              <a:gd name="connsiteY2" fmla="*/ 0 h 5036942"/>
              <a:gd name="connsiteX3" fmla="*/ 4970737 w 4970737"/>
              <a:gd name="connsiteY3" fmla="*/ 2908300 h 5036942"/>
              <a:gd name="connsiteX4" fmla="*/ 4969058 w 4970737"/>
              <a:gd name="connsiteY4" fmla="*/ 5036942 h 5036942"/>
              <a:gd name="connsiteX5" fmla="*/ 4671 w 4970737"/>
              <a:gd name="connsiteY5" fmla="*/ 5030592 h 5036942"/>
              <a:gd name="connsiteX0" fmla="*/ 703171 w 4970737"/>
              <a:gd name="connsiteY0" fmla="*/ 4522592 h 5036942"/>
              <a:gd name="connsiteX1" fmla="*/ 5038 w 4970737"/>
              <a:gd name="connsiteY1" fmla="*/ 5030592 h 5036942"/>
              <a:gd name="connsiteX2" fmla="*/ 0 w 4970737"/>
              <a:gd name="connsiteY2" fmla="*/ 0 h 5036942"/>
              <a:gd name="connsiteX3" fmla="*/ 4970737 w 4970737"/>
              <a:gd name="connsiteY3" fmla="*/ 2908300 h 5036942"/>
              <a:gd name="connsiteX4" fmla="*/ 4969058 w 4970737"/>
              <a:gd name="connsiteY4" fmla="*/ 5036942 h 5036942"/>
              <a:gd name="connsiteX5" fmla="*/ 703171 w 4970737"/>
              <a:gd name="connsiteY5" fmla="*/ 4522592 h 5036942"/>
              <a:gd name="connsiteX0" fmla="*/ 2081121 w 4970737"/>
              <a:gd name="connsiteY0" fmla="*/ 5036942 h 5036942"/>
              <a:gd name="connsiteX1" fmla="*/ 5038 w 4970737"/>
              <a:gd name="connsiteY1" fmla="*/ 5030592 h 5036942"/>
              <a:gd name="connsiteX2" fmla="*/ 0 w 4970737"/>
              <a:gd name="connsiteY2" fmla="*/ 0 h 5036942"/>
              <a:gd name="connsiteX3" fmla="*/ 4970737 w 4970737"/>
              <a:gd name="connsiteY3" fmla="*/ 2908300 h 5036942"/>
              <a:gd name="connsiteX4" fmla="*/ 4969058 w 4970737"/>
              <a:gd name="connsiteY4" fmla="*/ 5036942 h 5036942"/>
              <a:gd name="connsiteX5" fmla="*/ 2081121 w 4970737"/>
              <a:gd name="connsiteY5" fmla="*/ 5036942 h 5036942"/>
              <a:gd name="connsiteX0" fmla="*/ 2081121 w 4970737"/>
              <a:gd name="connsiteY0" fmla="*/ 5036942 h 5036942"/>
              <a:gd name="connsiteX1" fmla="*/ 5038 w 4970737"/>
              <a:gd name="connsiteY1" fmla="*/ 3849492 h 5036942"/>
              <a:gd name="connsiteX2" fmla="*/ 0 w 4970737"/>
              <a:gd name="connsiteY2" fmla="*/ 0 h 5036942"/>
              <a:gd name="connsiteX3" fmla="*/ 4970737 w 4970737"/>
              <a:gd name="connsiteY3" fmla="*/ 2908300 h 5036942"/>
              <a:gd name="connsiteX4" fmla="*/ 4969058 w 4970737"/>
              <a:gd name="connsiteY4" fmla="*/ 5036942 h 5036942"/>
              <a:gd name="connsiteX5" fmla="*/ 2081121 w 4970737"/>
              <a:gd name="connsiteY5" fmla="*/ 5036942 h 5036942"/>
              <a:gd name="connsiteX0" fmla="*/ 2081121 w 4970737"/>
              <a:gd name="connsiteY0" fmla="*/ 5036942 h 5036942"/>
              <a:gd name="connsiteX1" fmla="*/ 5038 w 4970737"/>
              <a:gd name="connsiteY1" fmla="*/ 3849492 h 5036942"/>
              <a:gd name="connsiteX2" fmla="*/ 0 w 4970737"/>
              <a:gd name="connsiteY2" fmla="*/ 0 h 5036942"/>
              <a:gd name="connsiteX3" fmla="*/ 4970737 w 4970737"/>
              <a:gd name="connsiteY3" fmla="*/ 2901950 h 5036942"/>
              <a:gd name="connsiteX4" fmla="*/ 4969058 w 4970737"/>
              <a:gd name="connsiteY4" fmla="*/ 5036942 h 5036942"/>
              <a:gd name="connsiteX5" fmla="*/ 2081121 w 4970737"/>
              <a:gd name="connsiteY5" fmla="*/ 5036942 h 5036942"/>
              <a:gd name="connsiteX0" fmla="*/ 2076279 w 4965895"/>
              <a:gd name="connsiteY0" fmla="*/ 4979792 h 4979792"/>
              <a:gd name="connsiteX1" fmla="*/ 196 w 4965895"/>
              <a:gd name="connsiteY1" fmla="*/ 3792342 h 4979792"/>
              <a:gd name="connsiteX2" fmla="*/ 6588 w 4965895"/>
              <a:gd name="connsiteY2" fmla="*/ 0 h 4979792"/>
              <a:gd name="connsiteX3" fmla="*/ 4965895 w 4965895"/>
              <a:gd name="connsiteY3" fmla="*/ 2844800 h 4979792"/>
              <a:gd name="connsiteX4" fmla="*/ 4964216 w 4965895"/>
              <a:gd name="connsiteY4" fmla="*/ 4979792 h 4979792"/>
              <a:gd name="connsiteX5" fmla="*/ 2076279 w 4965895"/>
              <a:gd name="connsiteY5" fmla="*/ 4979792 h 4979792"/>
              <a:gd name="connsiteX0" fmla="*/ 2076385 w 4966001"/>
              <a:gd name="connsiteY0" fmla="*/ 4983602 h 4983602"/>
              <a:gd name="connsiteX1" fmla="*/ 302 w 4966001"/>
              <a:gd name="connsiteY1" fmla="*/ 3796152 h 4983602"/>
              <a:gd name="connsiteX2" fmla="*/ 2884 w 4966001"/>
              <a:gd name="connsiteY2" fmla="*/ 0 h 4983602"/>
              <a:gd name="connsiteX3" fmla="*/ 4966001 w 4966001"/>
              <a:gd name="connsiteY3" fmla="*/ 2848610 h 4983602"/>
              <a:gd name="connsiteX4" fmla="*/ 4964322 w 4966001"/>
              <a:gd name="connsiteY4" fmla="*/ 4983602 h 4983602"/>
              <a:gd name="connsiteX5" fmla="*/ 2076385 w 4966001"/>
              <a:gd name="connsiteY5" fmla="*/ 4983602 h 4983602"/>
              <a:gd name="connsiteX0" fmla="*/ 2457385 w 4966001"/>
              <a:gd name="connsiteY0" fmla="*/ 5120762 h 5120762"/>
              <a:gd name="connsiteX1" fmla="*/ 302 w 4966001"/>
              <a:gd name="connsiteY1" fmla="*/ 3796152 h 5120762"/>
              <a:gd name="connsiteX2" fmla="*/ 2884 w 4966001"/>
              <a:gd name="connsiteY2" fmla="*/ 0 h 5120762"/>
              <a:gd name="connsiteX3" fmla="*/ 4966001 w 4966001"/>
              <a:gd name="connsiteY3" fmla="*/ 2848610 h 5120762"/>
              <a:gd name="connsiteX4" fmla="*/ 4964322 w 4966001"/>
              <a:gd name="connsiteY4" fmla="*/ 4983602 h 5120762"/>
              <a:gd name="connsiteX5" fmla="*/ 2457385 w 4966001"/>
              <a:gd name="connsiteY5" fmla="*/ 5120762 h 5120762"/>
              <a:gd name="connsiteX0" fmla="*/ 2457385 w 5018502"/>
              <a:gd name="connsiteY0" fmla="*/ 5120762 h 5120762"/>
              <a:gd name="connsiteX1" fmla="*/ 302 w 5018502"/>
              <a:gd name="connsiteY1" fmla="*/ 3796152 h 5120762"/>
              <a:gd name="connsiteX2" fmla="*/ 2884 w 5018502"/>
              <a:gd name="connsiteY2" fmla="*/ 0 h 5120762"/>
              <a:gd name="connsiteX3" fmla="*/ 4966001 w 5018502"/>
              <a:gd name="connsiteY3" fmla="*/ 2848610 h 5120762"/>
              <a:gd name="connsiteX4" fmla="*/ 2457385 w 5018502"/>
              <a:gd name="connsiteY4" fmla="*/ 5120762 h 5120762"/>
              <a:gd name="connsiteX0" fmla="*/ 2457385 w 2943293"/>
              <a:gd name="connsiteY0" fmla="*/ 5120762 h 5120762"/>
              <a:gd name="connsiteX1" fmla="*/ 302 w 2943293"/>
              <a:gd name="connsiteY1" fmla="*/ 3796152 h 5120762"/>
              <a:gd name="connsiteX2" fmla="*/ 2884 w 2943293"/>
              <a:gd name="connsiteY2" fmla="*/ 0 h 5120762"/>
              <a:gd name="connsiteX3" fmla="*/ 2481881 w 2943293"/>
              <a:gd name="connsiteY3" fmla="*/ 3239770 h 5120762"/>
              <a:gd name="connsiteX4" fmla="*/ 2457385 w 2943293"/>
              <a:gd name="connsiteY4" fmla="*/ 5120762 h 5120762"/>
              <a:gd name="connsiteX0" fmla="*/ 2457385 w 2939298"/>
              <a:gd name="connsiteY0" fmla="*/ 5120762 h 5120762"/>
              <a:gd name="connsiteX1" fmla="*/ 302 w 2939298"/>
              <a:gd name="connsiteY1" fmla="*/ 3796152 h 5120762"/>
              <a:gd name="connsiteX2" fmla="*/ 2884 w 2939298"/>
              <a:gd name="connsiteY2" fmla="*/ 0 h 5120762"/>
              <a:gd name="connsiteX3" fmla="*/ 2471721 w 2939298"/>
              <a:gd name="connsiteY3" fmla="*/ 1410970 h 5120762"/>
              <a:gd name="connsiteX4" fmla="*/ 2457385 w 2939298"/>
              <a:gd name="connsiteY4" fmla="*/ 5120762 h 5120762"/>
              <a:gd name="connsiteX0" fmla="*/ 2457385 w 2940987"/>
              <a:gd name="connsiteY0" fmla="*/ 5120762 h 5120762"/>
              <a:gd name="connsiteX1" fmla="*/ 302 w 2940987"/>
              <a:gd name="connsiteY1" fmla="*/ 3796152 h 5120762"/>
              <a:gd name="connsiteX2" fmla="*/ 2884 w 2940987"/>
              <a:gd name="connsiteY2" fmla="*/ 0 h 5120762"/>
              <a:gd name="connsiteX3" fmla="*/ 2471721 w 2940987"/>
              <a:gd name="connsiteY3" fmla="*/ 1410970 h 5120762"/>
              <a:gd name="connsiteX4" fmla="*/ 2457385 w 2940987"/>
              <a:gd name="connsiteY4" fmla="*/ 5120762 h 5120762"/>
              <a:gd name="connsiteX0" fmla="*/ 2457385 w 2642606"/>
              <a:gd name="connsiteY0" fmla="*/ 5120762 h 5120762"/>
              <a:gd name="connsiteX1" fmla="*/ 302 w 2642606"/>
              <a:gd name="connsiteY1" fmla="*/ 3796152 h 5120762"/>
              <a:gd name="connsiteX2" fmla="*/ 2884 w 2642606"/>
              <a:gd name="connsiteY2" fmla="*/ 0 h 5120762"/>
              <a:gd name="connsiteX3" fmla="*/ 2471721 w 2642606"/>
              <a:gd name="connsiteY3" fmla="*/ 1410970 h 5120762"/>
              <a:gd name="connsiteX4" fmla="*/ 2457385 w 2642606"/>
              <a:gd name="connsiteY4" fmla="*/ 5120762 h 5120762"/>
              <a:gd name="connsiteX0" fmla="*/ 2457385 w 2807365"/>
              <a:gd name="connsiteY0" fmla="*/ 5120762 h 5137422"/>
              <a:gd name="connsiteX1" fmla="*/ 302 w 2807365"/>
              <a:gd name="connsiteY1" fmla="*/ 3796152 h 5137422"/>
              <a:gd name="connsiteX2" fmla="*/ 2884 w 2807365"/>
              <a:gd name="connsiteY2" fmla="*/ 0 h 5137422"/>
              <a:gd name="connsiteX3" fmla="*/ 2471721 w 2807365"/>
              <a:gd name="connsiteY3" fmla="*/ 1410970 h 5137422"/>
              <a:gd name="connsiteX4" fmla="*/ 2457385 w 2807365"/>
              <a:gd name="connsiteY4" fmla="*/ 5120762 h 5137422"/>
              <a:gd name="connsiteX0" fmla="*/ 2457385 w 2651440"/>
              <a:gd name="connsiteY0" fmla="*/ 5120762 h 5120762"/>
              <a:gd name="connsiteX1" fmla="*/ 302 w 2651440"/>
              <a:gd name="connsiteY1" fmla="*/ 3796152 h 5120762"/>
              <a:gd name="connsiteX2" fmla="*/ 2884 w 2651440"/>
              <a:gd name="connsiteY2" fmla="*/ 0 h 5120762"/>
              <a:gd name="connsiteX3" fmla="*/ 2471721 w 2651440"/>
              <a:gd name="connsiteY3" fmla="*/ 1410970 h 5120762"/>
              <a:gd name="connsiteX4" fmla="*/ 2457385 w 2651440"/>
              <a:gd name="connsiteY4" fmla="*/ 5120762 h 5120762"/>
              <a:gd name="connsiteX0" fmla="*/ 2457385 w 2486859"/>
              <a:gd name="connsiteY0" fmla="*/ 5120762 h 5120762"/>
              <a:gd name="connsiteX1" fmla="*/ 302 w 2486859"/>
              <a:gd name="connsiteY1" fmla="*/ 3796152 h 5120762"/>
              <a:gd name="connsiteX2" fmla="*/ 2884 w 2486859"/>
              <a:gd name="connsiteY2" fmla="*/ 0 h 5120762"/>
              <a:gd name="connsiteX3" fmla="*/ 2471721 w 2486859"/>
              <a:gd name="connsiteY3" fmla="*/ 1410970 h 5120762"/>
              <a:gd name="connsiteX4" fmla="*/ 2457385 w 2486859"/>
              <a:gd name="connsiteY4" fmla="*/ 5120762 h 5120762"/>
              <a:gd name="connsiteX0" fmla="*/ 2457385 w 2462497"/>
              <a:gd name="connsiteY0" fmla="*/ 5120762 h 5120762"/>
              <a:gd name="connsiteX1" fmla="*/ 302 w 2462497"/>
              <a:gd name="connsiteY1" fmla="*/ 3796152 h 5120762"/>
              <a:gd name="connsiteX2" fmla="*/ 2884 w 2462497"/>
              <a:gd name="connsiteY2" fmla="*/ 0 h 5120762"/>
              <a:gd name="connsiteX3" fmla="*/ 2431716 w 2462497"/>
              <a:gd name="connsiteY3" fmla="*/ 1424305 h 5120762"/>
              <a:gd name="connsiteX4" fmla="*/ 2457385 w 2462497"/>
              <a:gd name="connsiteY4" fmla="*/ 5120762 h 5120762"/>
              <a:gd name="connsiteX0" fmla="*/ 2457385 w 2482398"/>
              <a:gd name="connsiteY0" fmla="*/ 5120762 h 5120762"/>
              <a:gd name="connsiteX1" fmla="*/ 302 w 2482398"/>
              <a:gd name="connsiteY1" fmla="*/ 3796152 h 5120762"/>
              <a:gd name="connsiteX2" fmla="*/ 2884 w 2482398"/>
              <a:gd name="connsiteY2" fmla="*/ 0 h 5120762"/>
              <a:gd name="connsiteX3" fmla="*/ 2466006 w 2482398"/>
              <a:gd name="connsiteY3" fmla="*/ 1424305 h 5120762"/>
              <a:gd name="connsiteX4" fmla="*/ 2457385 w 2482398"/>
              <a:gd name="connsiteY4" fmla="*/ 5120762 h 5120762"/>
              <a:gd name="connsiteX0" fmla="*/ 2457385 w 2466006"/>
              <a:gd name="connsiteY0" fmla="*/ 5120762 h 5120762"/>
              <a:gd name="connsiteX1" fmla="*/ 302 w 2466006"/>
              <a:gd name="connsiteY1" fmla="*/ 3796152 h 5120762"/>
              <a:gd name="connsiteX2" fmla="*/ 2884 w 2466006"/>
              <a:gd name="connsiteY2" fmla="*/ 0 h 5120762"/>
              <a:gd name="connsiteX3" fmla="*/ 2466006 w 2466006"/>
              <a:gd name="connsiteY3" fmla="*/ 1424305 h 5120762"/>
              <a:gd name="connsiteX4" fmla="*/ 2457385 w 2466006"/>
              <a:gd name="connsiteY4" fmla="*/ 5120762 h 5120762"/>
              <a:gd name="connsiteX0" fmla="*/ 2457385 w 2460441"/>
              <a:gd name="connsiteY0" fmla="*/ 5120762 h 5120762"/>
              <a:gd name="connsiteX1" fmla="*/ 302 w 2460441"/>
              <a:gd name="connsiteY1" fmla="*/ 3796152 h 5120762"/>
              <a:gd name="connsiteX2" fmla="*/ 2884 w 2460441"/>
              <a:gd name="connsiteY2" fmla="*/ 0 h 5120762"/>
              <a:gd name="connsiteX3" fmla="*/ 2458386 w 2460441"/>
              <a:gd name="connsiteY3" fmla="*/ 1422400 h 5120762"/>
              <a:gd name="connsiteX4" fmla="*/ 2457385 w 2460441"/>
              <a:gd name="connsiteY4" fmla="*/ 5120762 h 5120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0441" h="5120762">
                <a:moveTo>
                  <a:pt x="2457385" y="5120762"/>
                </a:moveTo>
                <a:lnTo>
                  <a:pt x="302" y="3796152"/>
                </a:lnTo>
                <a:cubicBezTo>
                  <a:pt x="-1377" y="2119288"/>
                  <a:pt x="4563" y="1676864"/>
                  <a:pt x="2884" y="0"/>
                </a:cubicBezTo>
                <a:lnTo>
                  <a:pt x="2458386" y="1422400"/>
                </a:lnTo>
                <a:cubicBezTo>
                  <a:pt x="2456625" y="1682770"/>
                  <a:pt x="2464553" y="3265866"/>
                  <a:pt x="2457385" y="5120762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CF69DD9-002C-42F1-B0B1-7629DDD68405}"/>
              </a:ext>
            </a:extLst>
          </p:cNvPr>
          <p:cNvSpPr/>
          <p:nvPr userDrawn="1"/>
        </p:nvSpPr>
        <p:spPr>
          <a:xfrm flipH="1">
            <a:off x="0" y="1568299"/>
            <a:ext cx="9618562" cy="3721402"/>
          </a:xfrm>
          <a:prstGeom prst="rect">
            <a:avLst/>
          </a:prstGeom>
          <a:gradFill>
            <a:gsLst>
              <a:gs pos="86000">
                <a:schemeClr val="accent1"/>
              </a:gs>
              <a:gs pos="0">
                <a:schemeClr val="accent2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783D4C-B068-43AD-88C9-A0D18B249B7B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398231" y="2255519"/>
            <a:ext cx="8778240" cy="1300281"/>
          </a:xfrm>
        </p:spPr>
        <p:txBody>
          <a:bodyPr anchor="b">
            <a:normAutofit/>
          </a:bodyPr>
          <a:lstStyle>
            <a:lvl1pPr algn="l" rtl="0">
              <a:defRPr sz="4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9CDE13-FEF2-43B7-810A-8EF488D11322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398231" y="3647876"/>
            <a:ext cx="8778240" cy="741244"/>
          </a:xfrm>
        </p:spPr>
        <p:txBody>
          <a:bodyPr/>
          <a:lstStyle>
            <a:lvl1pPr marL="0" indent="0" algn="l" rtl="0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1BE3AF9-876E-401C-9274-DDCF1FC18A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231" y="710434"/>
            <a:ext cx="2546134" cy="41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366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6F05D4D6-EB0C-4D59-A0E2-0EEAD63E2DF5}"/>
              </a:ext>
            </a:extLst>
          </p:cNvPr>
          <p:cNvSpPr/>
          <p:nvPr userDrawn="1"/>
        </p:nvSpPr>
        <p:spPr>
          <a:xfrm>
            <a:off x="3420061" y="0"/>
            <a:ext cx="8771939" cy="5648938"/>
          </a:xfrm>
          <a:custGeom>
            <a:avLst/>
            <a:gdLst>
              <a:gd name="connsiteX0" fmla="*/ 4690757 w 8748789"/>
              <a:gd name="connsiteY0" fmla="*/ 0 h 5648938"/>
              <a:gd name="connsiteX1" fmla="*/ 8748789 w 8748789"/>
              <a:gd name="connsiteY1" fmla="*/ 0 h 5648938"/>
              <a:gd name="connsiteX2" fmla="*/ 8748789 w 8748789"/>
              <a:gd name="connsiteY2" fmla="*/ 5648938 h 5648938"/>
              <a:gd name="connsiteX3" fmla="*/ 0 w 8748789"/>
              <a:gd name="connsiteY3" fmla="*/ 3981544 h 5648938"/>
              <a:gd name="connsiteX4" fmla="*/ 0 w 8748789"/>
              <a:gd name="connsiteY4" fmla="*/ 2108767 h 5648938"/>
              <a:gd name="connsiteX5" fmla="*/ 4690757 w 8748789"/>
              <a:gd name="connsiteY5" fmla="*/ 0 h 5648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748789" h="5648938">
                <a:moveTo>
                  <a:pt x="4690757" y="0"/>
                </a:moveTo>
                <a:lnTo>
                  <a:pt x="8748789" y="0"/>
                </a:lnTo>
                <a:lnTo>
                  <a:pt x="8748789" y="5648938"/>
                </a:lnTo>
                <a:lnTo>
                  <a:pt x="0" y="3981544"/>
                </a:lnTo>
                <a:lnTo>
                  <a:pt x="0" y="2108767"/>
                </a:lnTo>
                <a:lnTo>
                  <a:pt x="4690757" y="0"/>
                </a:lnTo>
                <a:close/>
              </a:path>
            </a:pathLst>
          </a:custGeom>
          <a:gradFill>
            <a:gsLst>
              <a:gs pos="86000">
                <a:schemeClr val="accent1"/>
              </a:gs>
              <a:gs pos="0">
                <a:schemeClr val="accent2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785A0582-D957-4640-9E50-421086BD91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4761" y="200025"/>
            <a:ext cx="3441700" cy="4670425"/>
          </a:xfrm>
          <a:custGeom>
            <a:avLst/>
            <a:gdLst>
              <a:gd name="connsiteX0" fmla="*/ 0 w 3419475"/>
              <a:gd name="connsiteY0" fmla="*/ 1870075 h 3740150"/>
              <a:gd name="connsiteX1" fmla="*/ 1709738 w 3419475"/>
              <a:gd name="connsiteY1" fmla="*/ 0 h 3740150"/>
              <a:gd name="connsiteX2" fmla="*/ 3419475 w 3419475"/>
              <a:gd name="connsiteY2" fmla="*/ 1870075 h 3740150"/>
              <a:gd name="connsiteX3" fmla="*/ 1709738 w 3419475"/>
              <a:gd name="connsiteY3" fmla="*/ 3740150 h 3740150"/>
              <a:gd name="connsiteX4" fmla="*/ 0 w 3419475"/>
              <a:gd name="connsiteY4" fmla="*/ 1870075 h 3740150"/>
              <a:gd name="connsiteX0" fmla="*/ 0 w 3419475"/>
              <a:gd name="connsiteY0" fmla="*/ 4657725 h 4657725"/>
              <a:gd name="connsiteX1" fmla="*/ 1709738 w 3419475"/>
              <a:gd name="connsiteY1" fmla="*/ 0 h 4657725"/>
              <a:gd name="connsiteX2" fmla="*/ 3419475 w 3419475"/>
              <a:gd name="connsiteY2" fmla="*/ 1870075 h 4657725"/>
              <a:gd name="connsiteX3" fmla="*/ 1709738 w 3419475"/>
              <a:gd name="connsiteY3" fmla="*/ 3740150 h 4657725"/>
              <a:gd name="connsiteX4" fmla="*/ 0 w 3419475"/>
              <a:gd name="connsiteY4" fmla="*/ 4657725 h 4657725"/>
              <a:gd name="connsiteX0" fmla="*/ 4762 w 3424237"/>
              <a:gd name="connsiteY0" fmla="*/ 4740275 h 4740275"/>
              <a:gd name="connsiteX1" fmla="*/ 0 w 3424237"/>
              <a:gd name="connsiteY1" fmla="*/ 0 h 4740275"/>
              <a:gd name="connsiteX2" fmla="*/ 3424237 w 3424237"/>
              <a:gd name="connsiteY2" fmla="*/ 1952625 h 4740275"/>
              <a:gd name="connsiteX3" fmla="*/ 1714500 w 3424237"/>
              <a:gd name="connsiteY3" fmla="*/ 3822700 h 4740275"/>
              <a:gd name="connsiteX4" fmla="*/ 4762 w 3424237"/>
              <a:gd name="connsiteY4" fmla="*/ 4740275 h 4740275"/>
              <a:gd name="connsiteX0" fmla="*/ 4762 w 3441700"/>
              <a:gd name="connsiteY0" fmla="*/ 4740275 h 4740275"/>
              <a:gd name="connsiteX1" fmla="*/ 0 w 3441700"/>
              <a:gd name="connsiteY1" fmla="*/ 0 h 4740275"/>
              <a:gd name="connsiteX2" fmla="*/ 3424237 w 3441700"/>
              <a:gd name="connsiteY2" fmla="*/ 1952625 h 4740275"/>
              <a:gd name="connsiteX3" fmla="*/ 3441700 w 3441700"/>
              <a:gd name="connsiteY3" fmla="*/ 3848100 h 4740275"/>
              <a:gd name="connsiteX4" fmla="*/ 4762 w 3441700"/>
              <a:gd name="connsiteY4" fmla="*/ 4740275 h 4740275"/>
              <a:gd name="connsiteX0" fmla="*/ 4762 w 3441700"/>
              <a:gd name="connsiteY0" fmla="*/ 4740275 h 4740275"/>
              <a:gd name="connsiteX1" fmla="*/ 0 w 3441700"/>
              <a:gd name="connsiteY1" fmla="*/ 0 h 4740275"/>
              <a:gd name="connsiteX2" fmla="*/ 3424237 w 3441700"/>
              <a:gd name="connsiteY2" fmla="*/ 1997075 h 4740275"/>
              <a:gd name="connsiteX3" fmla="*/ 3441700 w 3441700"/>
              <a:gd name="connsiteY3" fmla="*/ 3848100 h 4740275"/>
              <a:gd name="connsiteX4" fmla="*/ 4762 w 3441700"/>
              <a:gd name="connsiteY4" fmla="*/ 4740275 h 4740275"/>
              <a:gd name="connsiteX0" fmla="*/ 4762 w 3441700"/>
              <a:gd name="connsiteY0" fmla="*/ 4670425 h 4670425"/>
              <a:gd name="connsiteX1" fmla="*/ 0 w 3441700"/>
              <a:gd name="connsiteY1" fmla="*/ 0 h 4670425"/>
              <a:gd name="connsiteX2" fmla="*/ 3424237 w 3441700"/>
              <a:gd name="connsiteY2" fmla="*/ 1927225 h 4670425"/>
              <a:gd name="connsiteX3" fmla="*/ 3441700 w 3441700"/>
              <a:gd name="connsiteY3" fmla="*/ 3778250 h 4670425"/>
              <a:gd name="connsiteX4" fmla="*/ 4762 w 3441700"/>
              <a:gd name="connsiteY4" fmla="*/ 4670425 h 467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1700" h="4670425">
                <a:moveTo>
                  <a:pt x="4762" y="4670425"/>
                </a:moveTo>
                <a:cubicBezTo>
                  <a:pt x="3175" y="3090333"/>
                  <a:pt x="1587" y="1580092"/>
                  <a:pt x="0" y="0"/>
                </a:cubicBezTo>
                <a:lnTo>
                  <a:pt x="3424237" y="1927225"/>
                </a:lnTo>
                <a:lnTo>
                  <a:pt x="3441700" y="3778250"/>
                </a:lnTo>
                <a:lnTo>
                  <a:pt x="4762" y="4670425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2261B74E-7A13-49E3-8746-8B38AEC92648}"/>
              </a:ext>
            </a:extLst>
          </p:cNvPr>
          <p:cNvSpPr/>
          <p:nvPr userDrawn="1"/>
        </p:nvSpPr>
        <p:spPr>
          <a:xfrm>
            <a:off x="0" y="4051279"/>
            <a:ext cx="3420059" cy="2320166"/>
          </a:xfrm>
          <a:custGeom>
            <a:avLst/>
            <a:gdLst>
              <a:gd name="connsiteX0" fmla="*/ 3420059 w 3420059"/>
              <a:gd name="connsiteY0" fmla="*/ 0 h 2320166"/>
              <a:gd name="connsiteX1" fmla="*/ 3420059 w 3420059"/>
              <a:gd name="connsiteY1" fmla="*/ 652471 h 2320166"/>
              <a:gd name="connsiteX2" fmla="*/ 0 w 3420059"/>
              <a:gd name="connsiteY2" fmla="*/ 2320166 h 2320166"/>
              <a:gd name="connsiteX3" fmla="*/ 0 w 3420059"/>
              <a:gd name="connsiteY3" fmla="*/ 968871 h 2320166"/>
              <a:gd name="connsiteX4" fmla="*/ 3420059 w 3420059"/>
              <a:gd name="connsiteY4" fmla="*/ 0 h 23201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0059" h="2320166">
                <a:moveTo>
                  <a:pt x="3420059" y="0"/>
                </a:moveTo>
                <a:lnTo>
                  <a:pt x="3420059" y="652471"/>
                </a:lnTo>
                <a:lnTo>
                  <a:pt x="0" y="2320166"/>
                </a:lnTo>
                <a:lnTo>
                  <a:pt x="0" y="968871"/>
                </a:lnTo>
                <a:lnTo>
                  <a:pt x="3420059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6BB36B2F-64BC-4136-9BF7-40926A03CDED}"/>
              </a:ext>
            </a:extLst>
          </p:cNvPr>
          <p:cNvSpPr/>
          <p:nvPr userDrawn="1"/>
        </p:nvSpPr>
        <p:spPr>
          <a:xfrm>
            <a:off x="3420061" y="4051278"/>
            <a:ext cx="8771939" cy="2806722"/>
          </a:xfrm>
          <a:custGeom>
            <a:avLst/>
            <a:gdLst>
              <a:gd name="connsiteX0" fmla="*/ 0 w 8748789"/>
              <a:gd name="connsiteY0" fmla="*/ 0 h 2806722"/>
              <a:gd name="connsiteX1" fmla="*/ 8748789 w 8748789"/>
              <a:gd name="connsiteY1" fmla="*/ 1646811 h 2806722"/>
              <a:gd name="connsiteX2" fmla="*/ 8748789 w 8748789"/>
              <a:gd name="connsiteY2" fmla="*/ 2806722 h 2806722"/>
              <a:gd name="connsiteX3" fmla="*/ 6691228 w 8748789"/>
              <a:gd name="connsiteY3" fmla="*/ 2806722 h 2806722"/>
              <a:gd name="connsiteX4" fmla="*/ 0 w 8748789"/>
              <a:gd name="connsiteY4" fmla="*/ 652471 h 2806722"/>
              <a:gd name="connsiteX5" fmla="*/ 0 w 8748789"/>
              <a:gd name="connsiteY5" fmla="*/ 0 h 280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748789" h="2806722">
                <a:moveTo>
                  <a:pt x="0" y="0"/>
                </a:moveTo>
                <a:lnTo>
                  <a:pt x="8748789" y="1646811"/>
                </a:lnTo>
                <a:lnTo>
                  <a:pt x="8748789" y="2806722"/>
                </a:lnTo>
                <a:lnTo>
                  <a:pt x="6691228" y="2806722"/>
                </a:lnTo>
                <a:lnTo>
                  <a:pt x="0" y="65247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783D4C-B068-43AD-88C9-A0D18B249B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77430" y="1888245"/>
            <a:ext cx="7481170" cy="1300281"/>
          </a:xfrm>
          <a:ln>
            <a:noFill/>
          </a:ln>
        </p:spPr>
        <p:txBody>
          <a:bodyPr anchor="b">
            <a:normAutofit/>
          </a:bodyPr>
          <a:lstStyle>
            <a:lvl1pPr algn="l" rtl="1">
              <a:defRPr sz="4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9CDE13-FEF2-43B7-810A-8EF488D113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77430" y="3280602"/>
            <a:ext cx="7481170" cy="741244"/>
          </a:xfrm>
          <a:ln>
            <a:noFill/>
          </a:ln>
        </p:spPr>
        <p:txBody>
          <a:bodyPr/>
          <a:lstStyle>
            <a:lvl1pPr marL="0" indent="0" algn="l" rtl="1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36DCC8E-61F1-4226-B60E-957F44656C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926" y="6226133"/>
            <a:ext cx="2546134" cy="41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66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7DFEB65-6E2E-4E1D-B667-95795F86DC2D}"/>
              </a:ext>
            </a:extLst>
          </p:cNvPr>
          <p:cNvSpPr/>
          <p:nvPr userDrawn="1"/>
        </p:nvSpPr>
        <p:spPr>
          <a:xfrm>
            <a:off x="0" y="212830"/>
            <a:ext cx="3420059" cy="4645723"/>
          </a:xfrm>
          <a:custGeom>
            <a:avLst/>
            <a:gdLst>
              <a:gd name="connsiteX0" fmla="*/ 0 w 3420059"/>
              <a:gd name="connsiteY0" fmla="*/ 0 h 4645723"/>
              <a:gd name="connsiteX1" fmla="*/ 3420059 w 3420059"/>
              <a:gd name="connsiteY1" fmla="*/ 1895938 h 4645723"/>
              <a:gd name="connsiteX2" fmla="*/ 3420059 w 3420059"/>
              <a:gd name="connsiteY2" fmla="*/ 3768715 h 4645723"/>
              <a:gd name="connsiteX3" fmla="*/ 0 w 3420059"/>
              <a:gd name="connsiteY3" fmla="*/ 4645723 h 4645723"/>
              <a:gd name="connsiteX4" fmla="*/ 0 w 3420059"/>
              <a:gd name="connsiteY4" fmla="*/ 0 h 46457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0059" h="4645723">
                <a:moveTo>
                  <a:pt x="0" y="0"/>
                </a:moveTo>
                <a:lnTo>
                  <a:pt x="3420059" y="1895938"/>
                </a:lnTo>
                <a:lnTo>
                  <a:pt x="3420059" y="3768715"/>
                </a:lnTo>
                <a:lnTo>
                  <a:pt x="0" y="4645723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86000">
                <a:schemeClr val="accent1"/>
              </a:gs>
              <a:gs pos="0">
                <a:schemeClr val="accent2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906BA1DD-8552-4ACF-A870-DE84D6FE596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423532" y="4958"/>
            <a:ext cx="8779058" cy="5652892"/>
          </a:xfrm>
          <a:custGeom>
            <a:avLst/>
            <a:gdLst>
              <a:gd name="connsiteX0" fmla="*/ 0 w 4959716"/>
              <a:gd name="connsiteY0" fmla="*/ 5017892 h 5017892"/>
              <a:gd name="connsiteX1" fmla="*/ 1239929 w 4959716"/>
              <a:gd name="connsiteY1" fmla="*/ 0 h 5017892"/>
              <a:gd name="connsiteX2" fmla="*/ 4959716 w 4959716"/>
              <a:gd name="connsiteY2" fmla="*/ 0 h 5017892"/>
              <a:gd name="connsiteX3" fmla="*/ 3719787 w 4959716"/>
              <a:gd name="connsiteY3" fmla="*/ 5017892 h 5017892"/>
              <a:gd name="connsiteX4" fmla="*/ 0 w 4959716"/>
              <a:gd name="connsiteY4" fmla="*/ 5017892 h 5017892"/>
              <a:gd name="connsiteX0" fmla="*/ 4671 w 4964387"/>
              <a:gd name="connsiteY0" fmla="*/ 5030592 h 5030592"/>
              <a:gd name="connsiteX1" fmla="*/ 0 w 4964387"/>
              <a:gd name="connsiteY1" fmla="*/ 0 h 5030592"/>
              <a:gd name="connsiteX2" fmla="*/ 4964387 w 4964387"/>
              <a:gd name="connsiteY2" fmla="*/ 12700 h 5030592"/>
              <a:gd name="connsiteX3" fmla="*/ 3724458 w 4964387"/>
              <a:gd name="connsiteY3" fmla="*/ 5030592 h 5030592"/>
              <a:gd name="connsiteX4" fmla="*/ 4671 w 4964387"/>
              <a:gd name="connsiteY4" fmla="*/ 5030592 h 5030592"/>
              <a:gd name="connsiteX0" fmla="*/ 4671 w 4970737"/>
              <a:gd name="connsiteY0" fmla="*/ 5030592 h 5030592"/>
              <a:gd name="connsiteX1" fmla="*/ 0 w 4970737"/>
              <a:gd name="connsiteY1" fmla="*/ 0 h 5030592"/>
              <a:gd name="connsiteX2" fmla="*/ 4970737 w 4970737"/>
              <a:gd name="connsiteY2" fmla="*/ 2908300 h 5030592"/>
              <a:gd name="connsiteX3" fmla="*/ 3724458 w 4970737"/>
              <a:gd name="connsiteY3" fmla="*/ 5030592 h 5030592"/>
              <a:gd name="connsiteX4" fmla="*/ 4671 w 4970737"/>
              <a:gd name="connsiteY4" fmla="*/ 5030592 h 5030592"/>
              <a:gd name="connsiteX0" fmla="*/ 4671 w 4970737"/>
              <a:gd name="connsiteY0" fmla="*/ 5030592 h 5036942"/>
              <a:gd name="connsiteX1" fmla="*/ 0 w 4970737"/>
              <a:gd name="connsiteY1" fmla="*/ 0 h 5036942"/>
              <a:gd name="connsiteX2" fmla="*/ 4970737 w 4970737"/>
              <a:gd name="connsiteY2" fmla="*/ 2908300 h 5036942"/>
              <a:gd name="connsiteX3" fmla="*/ 4969058 w 4970737"/>
              <a:gd name="connsiteY3" fmla="*/ 5036942 h 5036942"/>
              <a:gd name="connsiteX4" fmla="*/ 4671 w 4970737"/>
              <a:gd name="connsiteY4" fmla="*/ 5030592 h 5036942"/>
              <a:gd name="connsiteX0" fmla="*/ 4671 w 4970737"/>
              <a:gd name="connsiteY0" fmla="*/ 5030592 h 5036942"/>
              <a:gd name="connsiteX1" fmla="*/ 5038 w 4970737"/>
              <a:gd name="connsiteY1" fmla="*/ 5030592 h 5036942"/>
              <a:gd name="connsiteX2" fmla="*/ 0 w 4970737"/>
              <a:gd name="connsiteY2" fmla="*/ 0 h 5036942"/>
              <a:gd name="connsiteX3" fmla="*/ 4970737 w 4970737"/>
              <a:gd name="connsiteY3" fmla="*/ 2908300 h 5036942"/>
              <a:gd name="connsiteX4" fmla="*/ 4969058 w 4970737"/>
              <a:gd name="connsiteY4" fmla="*/ 5036942 h 5036942"/>
              <a:gd name="connsiteX5" fmla="*/ 4671 w 4970737"/>
              <a:gd name="connsiteY5" fmla="*/ 5030592 h 5036942"/>
              <a:gd name="connsiteX0" fmla="*/ 703171 w 4970737"/>
              <a:gd name="connsiteY0" fmla="*/ 4522592 h 5036942"/>
              <a:gd name="connsiteX1" fmla="*/ 5038 w 4970737"/>
              <a:gd name="connsiteY1" fmla="*/ 5030592 h 5036942"/>
              <a:gd name="connsiteX2" fmla="*/ 0 w 4970737"/>
              <a:gd name="connsiteY2" fmla="*/ 0 h 5036942"/>
              <a:gd name="connsiteX3" fmla="*/ 4970737 w 4970737"/>
              <a:gd name="connsiteY3" fmla="*/ 2908300 h 5036942"/>
              <a:gd name="connsiteX4" fmla="*/ 4969058 w 4970737"/>
              <a:gd name="connsiteY4" fmla="*/ 5036942 h 5036942"/>
              <a:gd name="connsiteX5" fmla="*/ 703171 w 4970737"/>
              <a:gd name="connsiteY5" fmla="*/ 4522592 h 5036942"/>
              <a:gd name="connsiteX0" fmla="*/ 2081121 w 4970737"/>
              <a:gd name="connsiteY0" fmla="*/ 5036942 h 5036942"/>
              <a:gd name="connsiteX1" fmla="*/ 5038 w 4970737"/>
              <a:gd name="connsiteY1" fmla="*/ 5030592 h 5036942"/>
              <a:gd name="connsiteX2" fmla="*/ 0 w 4970737"/>
              <a:gd name="connsiteY2" fmla="*/ 0 h 5036942"/>
              <a:gd name="connsiteX3" fmla="*/ 4970737 w 4970737"/>
              <a:gd name="connsiteY3" fmla="*/ 2908300 h 5036942"/>
              <a:gd name="connsiteX4" fmla="*/ 4969058 w 4970737"/>
              <a:gd name="connsiteY4" fmla="*/ 5036942 h 5036942"/>
              <a:gd name="connsiteX5" fmla="*/ 2081121 w 4970737"/>
              <a:gd name="connsiteY5" fmla="*/ 5036942 h 5036942"/>
              <a:gd name="connsiteX0" fmla="*/ 2081121 w 4970737"/>
              <a:gd name="connsiteY0" fmla="*/ 5036942 h 5036942"/>
              <a:gd name="connsiteX1" fmla="*/ 5038 w 4970737"/>
              <a:gd name="connsiteY1" fmla="*/ 3849492 h 5036942"/>
              <a:gd name="connsiteX2" fmla="*/ 0 w 4970737"/>
              <a:gd name="connsiteY2" fmla="*/ 0 h 5036942"/>
              <a:gd name="connsiteX3" fmla="*/ 4970737 w 4970737"/>
              <a:gd name="connsiteY3" fmla="*/ 2908300 h 5036942"/>
              <a:gd name="connsiteX4" fmla="*/ 4969058 w 4970737"/>
              <a:gd name="connsiteY4" fmla="*/ 5036942 h 5036942"/>
              <a:gd name="connsiteX5" fmla="*/ 2081121 w 4970737"/>
              <a:gd name="connsiteY5" fmla="*/ 5036942 h 5036942"/>
              <a:gd name="connsiteX0" fmla="*/ 2081121 w 4970737"/>
              <a:gd name="connsiteY0" fmla="*/ 5036942 h 5036942"/>
              <a:gd name="connsiteX1" fmla="*/ 5038 w 4970737"/>
              <a:gd name="connsiteY1" fmla="*/ 3849492 h 5036942"/>
              <a:gd name="connsiteX2" fmla="*/ 0 w 4970737"/>
              <a:gd name="connsiteY2" fmla="*/ 0 h 5036942"/>
              <a:gd name="connsiteX3" fmla="*/ 4970737 w 4970737"/>
              <a:gd name="connsiteY3" fmla="*/ 2901950 h 5036942"/>
              <a:gd name="connsiteX4" fmla="*/ 4969058 w 4970737"/>
              <a:gd name="connsiteY4" fmla="*/ 5036942 h 5036942"/>
              <a:gd name="connsiteX5" fmla="*/ 2081121 w 4970737"/>
              <a:gd name="connsiteY5" fmla="*/ 5036942 h 5036942"/>
              <a:gd name="connsiteX0" fmla="*/ 2076279 w 4965895"/>
              <a:gd name="connsiteY0" fmla="*/ 4979792 h 4979792"/>
              <a:gd name="connsiteX1" fmla="*/ 196 w 4965895"/>
              <a:gd name="connsiteY1" fmla="*/ 3792342 h 4979792"/>
              <a:gd name="connsiteX2" fmla="*/ 6588 w 4965895"/>
              <a:gd name="connsiteY2" fmla="*/ 0 h 4979792"/>
              <a:gd name="connsiteX3" fmla="*/ 4965895 w 4965895"/>
              <a:gd name="connsiteY3" fmla="*/ 2844800 h 4979792"/>
              <a:gd name="connsiteX4" fmla="*/ 4964216 w 4965895"/>
              <a:gd name="connsiteY4" fmla="*/ 4979792 h 4979792"/>
              <a:gd name="connsiteX5" fmla="*/ 2076279 w 4965895"/>
              <a:gd name="connsiteY5" fmla="*/ 4979792 h 4979792"/>
              <a:gd name="connsiteX0" fmla="*/ 2076385 w 4966001"/>
              <a:gd name="connsiteY0" fmla="*/ 4983602 h 4983602"/>
              <a:gd name="connsiteX1" fmla="*/ 302 w 4966001"/>
              <a:gd name="connsiteY1" fmla="*/ 3796152 h 4983602"/>
              <a:gd name="connsiteX2" fmla="*/ 2884 w 4966001"/>
              <a:gd name="connsiteY2" fmla="*/ 0 h 4983602"/>
              <a:gd name="connsiteX3" fmla="*/ 4966001 w 4966001"/>
              <a:gd name="connsiteY3" fmla="*/ 2848610 h 4983602"/>
              <a:gd name="connsiteX4" fmla="*/ 4964322 w 4966001"/>
              <a:gd name="connsiteY4" fmla="*/ 4983602 h 4983602"/>
              <a:gd name="connsiteX5" fmla="*/ 2076385 w 4966001"/>
              <a:gd name="connsiteY5" fmla="*/ 4983602 h 4983602"/>
              <a:gd name="connsiteX0" fmla="*/ 2076385 w 4964322"/>
              <a:gd name="connsiteY0" fmla="*/ 7100692 h 7100692"/>
              <a:gd name="connsiteX1" fmla="*/ 302 w 4964322"/>
              <a:gd name="connsiteY1" fmla="*/ 5913242 h 7100692"/>
              <a:gd name="connsiteX2" fmla="*/ 2884 w 4964322"/>
              <a:gd name="connsiteY2" fmla="*/ 2117090 h 7100692"/>
              <a:gd name="connsiteX3" fmla="*/ 4489751 w 4964322"/>
              <a:gd name="connsiteY3" fmla="*/ 0 h 7100692"/>
              <a:gd name="connsiteX4" fmla="*/ 4964322 w 4964322"/>
              <a:gd name="connsiteY4" fmla="*/ 7100692 h 7100692"/>
              <a:gd name="connsiteX5" fmla="*/ 2076385 w 4964322"/>
              <a:gd name="connsiteY5" fmla="*/ 7100692 h 7100692"/>
              <a:gd name="connsiteX0" fmla="*/ 2076385 w 8781942"/>
              <a:gd name="connsiteY0" fmla="*/ 7299796 h 7299796"/>
              <a:gd name="connsiteX1" fmla="*/ 302 w 8781942"/>
              <a:gd name="connsiteY1" fmla="*/ 6112346 h 7299796"/>
              <a:gd name="connsiteX2" fmla="*/ 2884 w 8781942"/>
              <a:gd name="connsiteY2" fmla="*/ 2316194 h 7299796"/>
              <a:gd name="connsiteX3" fmla="*/ 4489751 w 8781942"/>
              <a:gd name="connsiteY3" fmla="*/ 199104 h 7299796"/>
              <a:gd name="connsiteX4" fmla="*/ 8781942 w 8781942"/>
              <a:gd name="connsiteY4" fmla="*/ 205576 h 7299796"/>
              <a:gd name="connsiteX5" fmla="*/ 2076385 w 8781942"/>
              <a:gd name="connsiteY5" fmla="*/ 7299796 h 7299796"/>
              <a:gd name="connsiteX0" fmla="*/ 2076385 w 8781942"/>
              <a:gd name="connsiteY0" fmla="*/ 7414504 h 7414504"/>
              <a:gd name="connsiteX1" fmla="*/ 302 w 8781942"/>
              <a:gd name="connsiteY1" fmla="*/ 6227054 h 7414504"/>
              <a:gd name="connsiteX2" fmla="*/ 2884 w 8781942"/>
              <a:gd name="connsiteY2" fmla="*/ 2430902 h 7414504"/>
              <a:gd name="connsiteX3" fmla="*/ 4489751 w 8781942"/>
              <a:gd name="connsiteY3" fmla="*/ 313812 h 7414504"/>
              <a:gd name="connsiteX4" fmla="*/ 8781942 w 8781942"/>
              <a:gd name="connsiteY4" fmla="*/ 320284 h 7414504"/>
              <a:gd name="connsiteX5" fmla="*/ 2076385 w 8781942"/>
              <a:gd name="connsiteY5" fmla="*/ 7414504 h 7414504"/>
              <a:gd name="connsiteX0" fmla="*/ 2076385 w 8781942"/>
              <a:gd name="connsiteY0" fmla="*/ 7100692 h 7100692"/>
              <a:gd name="connsiteX1" fmla="*/ 302 w 8781942"/>
              <a:gd name="connsiteY1" fmla="*/ 5913242 h 7100692"/>
              <a:gd name="connsiteX2" fmla="*/ 2884 w 8781942"/>
              <a:gd name="connsiteY2" fmla="*/ 2117090 h 7100692"/>
              <a:gd name="connsiteX3" fmla="*/ 4489751 w 8781942"/>
              <a:gd name="connsiteY3" fmla="*/ 0 h 7100692"/>
              <a:gd name="connsiteX4" fmla="*/ 8781942 w 8781942"/>
              <a:gd name="connsiteY4" fmla="*/ 6472 h 7100692"/>
              <a:gd name="connsiteX5" fmla="*/ 2076385 w 8781942"/>
              <a:gd name="connsiteY5" fmla="*/ 7100692 h 7100692"/>
              <a:gd name="connsiteX0" fmla="*/ 8751505 w 8781942"/>
              <a:gd name="connsiteY0" fmla="*/ 5614792 h 5913242"/>
              <a:gd name="connsiteX1" fmla="*/ 302 w 8781942"/>
              <a:gd name="connsiteY1" fmla="*/ 5913242 h 5913242"/>
              <a:gd name="connsiteX2" fmla="*/ 2884 w 8781942"/>
              <a:gd name="connsiteY2" fmla="*/ 2117090 h 5913242"/>
              <a:gd name="connsiteX3" fmla="*/ 4489751 w 8781942"/>
              <a:gd name="connsiteY3" fmla="*/ 0 h 5913242"/>
              <a:gd name="connsiteX4" fmla="*/ 8781942 w 8781942"/>
              <a:gd name="connsiteY4" fmla="*/ 6472 h 5913242"/>
              <a:gd name="connsiteX5" fmla="*/ 8751505 w 8781942"/>
              <a:gd name="connsiteY5" fmla="*/ 5614792 h 5913242"/>
              <a:gd name="connsiteX0" fmla="*/ 8748621 w 8779058"/>
              <a:gd name="connsiteY0" fmla="*/ 5614792 h 5614792"/>
              <a:gd name="connsiteX1" fmla="*/ 149818 w 8779058"/>
              <a:gd name="connsiteY1" fmla="*/ 3246242 h 5614792"/>
              <a:gd name="connsiteX2" fmla="*/ 0 w 8779058"/>
              <a:gd name="connsiteY2" fmla="*/ 2117090 h 5614792"/>
              <a:gd name="connsiteX3" fmla="*/ 4486867 w 8779058"/>
              <a:gd name="connsiteY3" fmla="*/ 0 h 5614792"/>
              <a:gd name="connsiteX4" fmla="*/ 8779058 w 8779058"/>
              <a:gd name="connsiteY4" fmla="*/ 6472 h 5614792"/>
              <a:gd name="connsiteX5" fmla="*/ 8748621 w 8779058"/>
              <a:gd name="connsiteY5" fmla="*/ 5614792 h 5614792"/>
              <a:gd name="connsiteX0" fmla="*/ 8748621 w 8779058"/>
              <a:gd name="connsiteY0" fmla="*/ 5614792 h 5614792"/>
              <a:gd name="connsiteX1" fmla="*/ 12658 w 8779058"/>
              <a:gd name="connsiteY1" fmla="*/ 3985382 h 5614792"/>
              <a:gd name="connsiteX2" fmla="*/ 0 w 8779058"/>
              <a:gd name="connsiteY2" fmla="*/ 2117090 h 5614792"/>
              <a:gd name="connsiteX3" fmla="*/ 4486867 w 8779058"/>
              <a:gd name="connsiteY3" fmla="*/ 0 h 5614792"/>
              <a:gd name="connsiteX4" fmla="*/ 8779058 w 8779058"/>
              <a:gd name="connsiteY4" fmla="*/ 6472 h 5614792"/>
              <a:gd name="connsiteX5" fmla="*/ 8748621 w 8779058"/>
              <a:gd name="connsiteY5" fmla="*/ 5614792 h 5614792"/>
              <a:gd name="connsiteX0" fmla="*/ 8763861 w 8779058"/>
              <a:gd name="connsiteY0" fmla="*/ 5652892 h 5652892"/>
              <a:gd name="connsiteX1" fmla="*/ 12658 w 8779058"/>
              <a:gd name="connsiteY1" fmla="*/ 3985382 h 5652892"/>
              <a:gd name="connsiteX2" fmla="*/ 0 w 8779058"/>
              <a:gd name="connsiteY2" fmla="*/ 2117090 h 5652892"/>
              <a:gd name="connsiteX3" fmla="*/ 4486867 w 8779058"/>
              <a:gd name="connsiteY3" fmla="*/ 0 h 5652892"/>
              <a:gd name="connsiteX4" fmla="*/ 8779058 w 8779058"/>
              <a:gd name="connsiteY4" fmla="*/ 6472 h 5652892"/>
              <a:gd name="connsiteX5" fmla="*/ 8763861 w 8779058"/>
              <a:gd name="connsiteY5" fmla="*/ 5652892 h 5652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779058" h="5652892">
                <a:moveTo>
                  <a:pt x="8763861" y="5652892"/>
                </a:moveTo>
                <a:lnTo>
                  <a:pt x="12658" y="3985382"/>
                </a:lnTo>
                <a:cubicBezTo>
                  <a:pt x="10979" y="2308518"/>
                  <a:pt x="1679" y="3793954"/>
                  <a:pt x="0" y="2117090"/>
                </a:cubicBezTo>
                <a:lnTo>
                  <a:pt x="4486867" y="0"/>
                </a:lnTo>
                <a:lnTo>
                  <a:pt x="8779058" y="6472"/>
                </a:lnTo>
                <a:cubicBezTo>
                  <a:pt x="8773992" y="1888612"/>
                  <a:pt x="8768927" y="3770752"/>
                  <a:pt x="8763861" y="5652892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2261B74E-7A13-49E3-8746-8B38AEC92648}"/>
              </a:ext>
            </a:extLst>
          </p:cNvPr>
          <p:cNvSpPr/>
          <p:nvPr userDrawn="1"/>
        </p:nvSpPr>
        <p:spPr>
          <a:xfrm>
            <a:off x="0" y="4051279"/>
            <a:ext cx="3420059" cy="2320166"/>
          </a:xfrm>
          <a:custGeom>
            <a:avLst/>
            <a:gdLst>
              <a:gd name="connsiteX0" fmla="*/ 3420059 w 3420059"/>
              <a:gd name="connsiteY0" fmla="*/ 0 h 2320166"/>
              <a:gd name="connsiteX1" fmla="*/ 3420059 w 3420059"/>
              <a:gd name="connsiteY1" fmla="*/ 652471 h 2320166"/>
              <a:gd name="connsiteX2" fmla="*/ 0 w 3420059"/>
              <a:gd name="connsiteY2" fmla="*/ 2320166 h 2320166"/>
              <a:gd name="connsiteX3" fmla="*/ 0 w 3420059"/>
              <a:gd name="connsiteY3" fmla="*/ 968871 h 2320166"/>
              <a:gd name="connsiteX4" fmla="*/ 3420059 w 3420059"/>
              <a:gd name="connsiteY4" fmla="*/ 0 h 23201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0059" h="2320166">
                <a:moveTo>
                  <a:pt x="3420059" y="0"/>
                </a:moveTo>
                <a:lnTo>
                  <a:pt x="3420059" y="652471"/>
                </a:lnTo>
                <a:lnTo>
                  <a:pt x="0" y="2320166"/>
                </a:lnTo>
                <a:lnTo>
                  <a:pt x="0" y="968871"/>
                </a:lnTo>
                <a:lnTo>
                  <a:pt x="3420059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6BB36B2F-64BC-4136-9BF7-40926A03CDED}"/>
              </a:ext>
            </a:extLst>
          </p:cNvPr>
          <p:cNvSpPr/>
          <p:nvPr userDrawn="1"/>
        </p:nvSpPr>
        <p:spPr>
          <a:xfrm>
            <a:off x="3420061" y="4051278"/>
            <a:ext cx="8771939" cy="2806722"/>
          </a:xfrm>
          <a:custGeom>
            <a:avLst/>
            <a:gdLst>
              <a:gd name="connsiteX0" fmla="*/ 0 w 8748789"/>
              <a:gd name="connsiteY0" fmla="*/ 0 h 2806722"/>
              <a:gd name="connsiteX1" fmla="*/ 8748789 w 8748789"/>
              <a:gd name="connsiteY1" fmla="*/ 1646811 h 2806722"/>
              <a:gd name="connsiteX2" fmla="*/ 8748789 w 8748789"/>
              <a:gd name="connsiteY2" fmla="*/ 2806722 h 2806722"/>
              <a:gd name="connsiteX3" fmla="*/ 6691228 w 8748789"/>
              <a:gd name="connsiteY3" fmla="*/ 2806722 h 2806722"/>
              <a:gd name="connsiteX4" fmla="*/ 0 w 8748789"/>
              <a:gd name="connsiteY4" fmla="*/ 652471 h 2806722"/>
              <a:gd name="connsiteX5" fmla="*/ 0 w 8748789"/>
              <a:gd name="connsiteY5" fmla="*/ 0 h 280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748789" h="2806722">
                <a:moveTo>
                  <a:pt x="0" y="0"/>
                </a:moveTo>
                <a:lnTo>
                  <a:pt x="8748789" y="1646811"/>
                </a:lnTo>
                <a:lnTo>
                  <a:pt x="8748789" y="2806722"/>
                </a:lnTo>
                <a:lnTo>
                  <a:pt x="6691228" y="2806722"/>
                </a:lnTo>
                <a:lnTo>
                  <a:pt x="0" y="65247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783D4C-B068-43AD-88C9-A0D18B249B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7418" y="1917677"/>
            <a:ext cx="3420060" cy="2133601"/>
          </a:xfrm>
          <a:ln>
            <a:noFill/>
          </a:ln>
        </p:spPr>
        <p:txBody>
          <a:bodyPr anchor="ctr">
            <a:normAutofit/>
          </a:bodyPr>
          <a:lstStyle>
            <a:lvl1pPr algn="l" rtl="0">
              <a:defRPr sz="4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D0B576E-C92F-4D11-B808-A254F96182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62" y="6226133"/>
            <a:ext cx="2546134" cy="41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125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76DB5-560F-48C2-99AB-92ED4EF6A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 rtl="0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9945DE-B0FD-4F5F-8D6A-A1C2F34B6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 rtl="0">
              <a:defRPr/>
            </a:lvl1pPr>
            <a:lvl2pPr algn="l" rtl="0">
              <a:defRPr/>
            </a:lvl2pPr>
            <a:lvl3pPr algn="l" rtl="0">
              <a:defRPr/>
            </a:lvl3pPr>
            <a:lvl4pPr algn="l" rtl="0">
              <a:defRPr/>
            </a:lvl4pPr>
            <a:lvl5pPr algn="l" rtl="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180DDC-D156-41FC-BF24-CEC527379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052B-A0ED-42E3-A42D-476CBA669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074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096BB9A-53E7-4A37-94D7-E42C242891A9}"/>
              </a:ext>
            </a:extLst>
          </p:cNvPr>
          <p:cNvSpPr/>
          <p:nvPr userDrawn="1"/>
        </p:nvSpPr>
        <p:spPr>
          <a:xfrm>
            <a:off x="0" y="6300853"/>
            <a:ext cx="12192000" cy="5571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EF64ECA8-1154-4672-BB2B-99174CD5C17C}"/>
              </a:ext>
            </a:extLst>
          </p:cNvPr>
          <p:cNvSpPr/>
          <p:nvPr userDrawn="1"/>
        </p:nvSpPr>
        <p:spPr>
          <a:xfrm flipH="1">
            <a:off x="0" y="0"/>
            <a:ext cx="12192000" cy="6858000"/>
          </a:xfrm>
          <a:custGeom>
            <a:avLst/>
            <a:gdLst>
              <a:gd name="connsiteX0" fmla="*/ 5223846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4098880 h 6858000"/>
              <a:gd name="connsiteX3" fmla="*/ 7413064 w 12192000"/>
              <a:gd name="connsiteY3" fmla="*/ 6858000 h 6858000"/>
              <a:gd name="connsiteX4" fmla="*/ 0 w 12192000"/>
              <a:gd name="connsiteY4" fmla="*/ 6858000 h 6858000"/>
              <a:gd name="connsiteX5" fmla="*/ 0 w 12192000"/>
              <a:gd name="connsiteY5" fmla="*/ 3015989 h 6858000"/>
              <a:gd name="connsiteX6" fmla="*/ 5223846 w 12192000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58000">
                <a:moveTo>
                  <a:pt x="5223846" y="0"/>
                </a:moveTo>
                <a:lnTo>
                  <a:pt x="12192000" y="0"/>
                </a:lnTo>
                <a:lnTo>
                  <a:pt x="12192000" y="4098880"/>
                </a:lnTo>
                <a:lnTo>
                  <a:pt x="7413064" y="6858000"/>
                </a:lnTo>
                <a:lnTo>
                  <a:pt x="0" y="6858000"/>
                </a:lnTo>
                <a:lnTo>
                  <a:pt x="0" y="3015989"/>
                </a:lnTo>
                <a:lnTo>
                  <a:pt x="5223846" y="0"/>
                </a:lnTo>
                <a:close/>
              </a:path>
            </a:pathLst>
          </a:custGeom>
          <a:solidFill>
            <a:schemeClr val="accent6"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180DDC-D156-41FC-BF24-CEC527379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052B-A0ED-42E3-A42D-476CBA669AF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D76DB5-560F-48C2-99AB-92ED4EF6A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 rtl="0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9945DE-B0FD-4F5F-8D6A-A1C2F34B6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 rtl="0">
              <a:defRPr/>
            </a:lvl1pPr>
            <a:lvl2pPr algn="l" rtl="0">
              <a:defRPr/>
            </a:lvl2pPr>
            <a:lvl3pPr algn="l" rtl="0">
              <a:defRPr/>
            </a:lvl3pPr>
            <a:lvl4pPr algn="l" rtl="0">
              <a:defRPr/>
            </a:lvl4pPr>
            <a:lvl5pPr algn="l" rtl="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4E93B1D-04FF-4AE0-8FCF-B84FF49C05C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138"/>
          <a:stretch/>
        </p:blipFill>
        <p:spPr>
          <a:xfrm>
            <a:off x="11664329" y="6460753"/>
            <a:ext cx="388458" cy="339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57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54A2C8-9E7C-4C11-A1DE-01ADB50FB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1" y="365125"/>
            <a:ext cx="10725016" cy="7733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D18C2B-F939-431F-936A-7A8A0D2E2D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0100" y="1325906"/>
            <a:ext cx="10725016" cy="4846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806B1C-3FA0-472A-83FD-87D1C9071E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400440"/>
            <a:ext cx="6668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A052B-A0ED-42E3-A42D-476CBA669AF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79AFB01-3913-4795-BE83-D0515199F7EB}"/>
              </a:ext>
            </a:extLst>
          </p:cNvPr>
          <p:cNvCxnSpPr>
            <a:cxnSpLocks/>
          </p:cNvCxnSpPr>
          <p:nvPr userDrawn="1"/>
        </p:nvCxnSpPr>
        <p:spPr>
          <a:xfrm>
            <a:off x="0" y="333495"/>
            <a:ext cx="468337" cy="55714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71CAB1EE-DE80-4A6B-B539-0E3367539F77}"/>
              </a:ext>
            </a:extLst>
          </p:cNvPr>
          <p:cNvSpPr/>
          <p:nvPr userDrawn="1"/>
        </p:nvSpPr>
        <p:spPr>
          <a:xfrm>
            <a:off x="666884" y="6405022"/>
            <a:ext cx="10858232" cy="45297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DE022E5-3E75-4081-94E7-47589D51F72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138"/>
          <a:stretch/>
        </p:blipFill>
        <p:spPr>
          <a:xfrm>
            <a:off x="11664329" y="6460753"/>
            <a:ext cx="388458" cy="339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044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3" r:id="rId5"/>
    <p:sldLayoutId id="2147483666" r:id="rId6"/>
    <p:sldLayoutId id="2147483667" r:id="rId7"/>
    <p:sldLayoutId id="2147483650" r:id="rId8"/>
    <p:sldLayoutId id="2147483664" r:id="rId9"/>
    <p:sldLayoutId id="2147483665" r:id="rId10"/>
    <p:sldLayoutId id="2147483668" r:id="rId11"/>
    <p:sldLayoutId id="2147483669" r:id="rId12"/>
    <p:sldLayoutId id="2147483670" r:id="rId13"/>
    <p:sldLayoutId id="2147483671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ts val="2600"/>
        </a:lnSpc>
        <a:spcBef>
          <a:spcPts val="1000"/>
        </a:spcBef>
        <a:buClr>
          <a:schemeClr val="accent1"/>
        </a:buClr>
        <a:buSzPct val="120000"/>
        <a:buFont typeface="Assistant" panose="00000500000000000000" pitchFamily="2" charset="-79"/>
        <a:buChar char="\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ts val="2600"/>
        </a:lnSpc>
        <a:spcBef>
          <a:spcPts val="500"/>
        </a:spcBef>
        <a:buClr>
          <a:schemeClr val="tx2"/>
        </a:buClr>
        <a:buFont typeface="Assistant" panose="00000500000000000000" pitchFamily="2" charset="-79"/>
        <a:buChar char="\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ts val="26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ts val="26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ts val="26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spivak@bgu.ac.i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rjenny@bgu.ac.i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resco@bgu.ac.il" TargetMode="External"/><Relationship Id="rId7" Type="http://schemas.openxmlformats.org/officeDocument/2006/relationships/image" Target="../media/image7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hyperlink" Target="https://in.bgu.ac.il/en/osr/Pages/Functional-Mapping---RDA.aspx" TargetMode="External"/><Relationship Id="rId4" Type="http://schemas.openxmlformats.org/officeDocument/2006/relationships/hyperlink" Target="https://in.bgu.ac.il/en/osr/Pages/default.asp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B2F18-7E37-4ACB-A0B8-A212F94116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03632" y="3087191"/>
            <a:ext cx="6199632" cy="2051737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>
                <a:gradFill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lin ang="0" scaled="0"/>
                </a:gradFill>
                <a:latin typeface="Microsoft YaHei UI Light" panose="020B0502040204020203" pitchFamily="34" charset="-122"/>
                <a:ea typeface="Microsoft YaHei UI Light" panose="020B0502040204020203" pitchFamily="34" charset="-122"/>
                <a:cs typeface="Calibri" panose="020F0502020204030204" pitchFamily="34" charset="0"/>
              </a:rPr>
              <a:t>Submitting a Successful NSF-BSF Proposal</a:t>
            </a:r>
            <a:endParaRPr lang="he-IL" sz="4800" b="1" dirty="0">
              <a:gradFill>
                <a:gsLst>
                  <a:gs pos="0">
                    <a:schemeClr val="accent2"/>
                  </a:gs>
                  <a:gs pos="100000">
                    <a:schemeClr val="accent1"/>
                  </a:gs>
                </a:gsLst>
                <a:lin ang="0" scaled="0"/>
              </a:gradFill>
              <a:latin typeface="Microsoft YaHei UI Light" panose="020B0502040204020203" pitchFamily="34" charset="-122"/>
              <a:ea typeface="Microsoft YaHei UI Light" panose="020B0502040204020203" pitchFamily="34" charset="-122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81C451-F8ED-4EAC-ABA6-A17AB03390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602" y="6083345"/>
            <a:ext cx="5827165" cy="1655762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Microsoft YaHei UI Light" panose="020B0502040204020203" pitchFamily="34" charset="-122"/>
                <a:ea typeface="Microsoft YaHei UI Light" panose="020B0502040204020203" pitchFamily="34" charset="-122"/>
                <a:cs typeface="Calibri" panose="020F0502020204030204" pitchFamily="34" charset="0"/>
              </a:rPr>
              <a:t>Sunday, September 15, 2024 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90EF168-27A4-CC94-D955-0CC6898A108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569" t="-3831" r="3449" b="3831"/>
          <a:stretch/>
        </p:blipFill>
        <p:spPr>
          <a:xfrm>
            <a:off x="9004299" y="5337253"/>
            <a:ext cx="3041651" cy="70799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482E470-BA97-7C9F-0D96-312E822B8D60}"/>
              </a:ext>
            </a:extLst>
          </p:cNvPr>
          <p:cNvSpPr txBox="1"/>
          <p:nvPr/>
        </p:nvSpPr>
        <p:spPr>
          <a:xfrm>
            <a:off x="8293607" y="6027003"/>
            <a:ext cx="3898393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solidFill>
                  <a:schemeClr val="accent6">
                    <a:lumMod val="10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David Spivak</a:t>
            </a:r>
            <a:r>
              <a:rPr lang="en-US" sz="1600" dirty="0">
                <a:solidFill>
                  <a:schemeClr val="accent6">
                    <a:lumMod val="10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  <a:cs typeface="Calibri" panose="020F0502020204030204" pitchFamily="34" charset="0"/>
              </a:rPr>
              <a:t>, </a:t>
            </a:r>
            <a:r>
              <a:rPr lang="en-US" sz="1600" dirty="0">
                <a:latin typeface="Microsoft YaHei UI Light" panose="020B0502040204020203" pitchFamily="34" charset="-122"/>
                <a:ea typeface="Microsoft YaHei UI Light" panose="020B0502040204020203" pitchFamily="34" charset="-122"/>
                <a:cs typeface="Calibri" panose="020F0502020204030204" pitchFamily="34" charset="0"/>
              </a:rPr>
              <a:t>Research Funding Advisor</a:t>
            </a:r>
          </a:p>
          <a:p>
            <a:pPr>
              <a:lnSpc>
                <a:spcPct val="100000"/>
              </a:lnSpc>
            </a:pPr>
            <a:r>
              <a:rPr lang="en-US" sz="1600" u="sng" dirty="0" err="1">
                <a:solidFill>
                  <a:srgbClr val="362D41"/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  <a:cs typeface="Calibri" panose="020F0502020204030204" pitchFamily="34" charset="0"/>
              </a:rPr>
              <a:t>Galia</a:t>
            </a:r>
            <a:r>
              <a:rPr lang="en-US" sz="1600" u="sng" dirty="0">
                <a:solidFill>
                  <a:srgbClr val="362D41"/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  <a:cs typeface="Calibri" panose="020F0502020204030204" pitchFamily="34" charset="0"/>
              </a:rPr>
              <a:t> </a:t>
            </a:r>
            <a:r>
              <a:rPr lang="en-US" sz="1600" u="sng" dirty="0" err="1">
                <a:solidFill>
                  <a:srgbClr val="362D41"/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  <a:cs typeface="Calibri" panose="020F0502020204030204" pitchFamily="34" charset="0"/>
              </a:rPr>
              <a:t>Chelets</a:t>
            </a:r>
            <a:r>
              <a:rPr lang="en-US" sz="1600" dirty="0">
                <a:solidFill>
                  <a:srgbClr val="362D41"/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  <a:cs typeface="Calibri" panose="020F0502020204030204" pitchFamily="34" charset="0"/>
              </a:rPr>
              <a:t>, </a:t>
            </a:r>
            <a:r>
              <a:rPr lang="en-US" sz="1600" dirty="0">
                <a:latin typeface="Microsoft YaHei UI Light" panose="020B0502040204020203" pitchFamily="34" charset="-122"/>
                <a:ea typeface="Microsoft YaHei UI Light" panose="020B0502040204020203" pitchFamily="34" charset="-122"/>
                <a:cs typeface="Calibri" panose="020F0502020204030204" pitchFamily="34" charset="0"/>
              </a:rPr>
              <a:t>Israel Team Coordinator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362D41"/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Jenny </a:t>
            </a:r>
            <a:r>
              <a:rPr lang="en-US" sz="1600" dirty="0" err="1">
                <a:solidFill>
                  <a:srgbClr val="362D41"/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Racah</a:t>
            </a:r>
            <a:r>
              <a:rPr lang="en-US" sz="1600" dirty="0">
                <a:latin typeface="Microsoft YaHei UI Light" panose="020B0502040204020203" pitchFamily="34" charset="-122"/>
                <a:ea typeface="Microsoft YaHei UI Light" panose="020B0502040204020203" pitchFamily="34" charset="-122"/>
                <a:cs typeface="Calibri" panose="020F0502020204030204" pitchFamily="34" charset="0"/>
              </a:rPr>
              <a:t>, Adviser</a:t>
            </a:r>
            <a:endParaRPr lang="he-IL" sz="1600" dirty="0">
              <a:latin typeface="Microsoft YaHei UI Light" panose="020B0502040204020203" pitchFamily="34" charset="-122"/>
              <a:ea typeface="Microsoft YaHei UI Light" panose="020B0502040204020203" pitchFamily="34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399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BE0E40-82EA-4010-9C61-6861F332FE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Thank You</a:t>
            </a:r>
            <a:r>
              <a:rPr lang="he-IL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!</a:t>
            </a:r>
            <a:endParaRPr lang="en-US" dirty="0"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174DA9A-36C3-668A-3F97-501E1ABC52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935" y="6202393"/>
            <a:ext cx="3238543" cy="655608"/>
          </a:xfrm>
          <a:prstGeom prst="rect">
            <a:avLst/>
          </a:prstGeom>
        </p:spPr>
      </p:pic>
      <p:sp>
        <p:nvSpPr>
          <p:cNvPr id="6" name="תרשים זרימה: מחבר 9">
            <a:extLst>
              <a:ext uri="{FF2B5EF4-FFF2-40B4-BE49-F238E27FC236}">
                <a16:creationId xmlns:a16="http://schemas.microsoft.com/office/drawing/2014/main" id="{02EB1DEE-FEFC-0168-9272-1C0CCFA8619E}"/>
              </a:ext>
            </a:extLst>
          </p:cNvPr>
          <p:cNvSpPr/>
          <p:nvPr/>
        </p:nvSpPr>
        <p:spPr>
          <a:xfrm>
            <a:off x="5748296" y="2846858"/>
            <a:ext cx="2961811" cy="2575025"/>
          </a:xfrm>
          <a:prstGeom prst="flowChartConnector">
            <a:avLst/>
          </a:prstGeom>
          <a:solidFill>
            <a:srgbClr val="F7941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Contact us to sign up for the RDA Weekly Newsletter </a:t>
            </a:r>
            <a:endParaRPr lang="en-US" sz="2800" dirty="0">
              <a:solidFill>
                <a:schemeClr val="accent6">
                  <a:lumMod val="10000"/>
                </a:schemeClr>
              </a:solidFill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</p:txBody>
      </p:sp>
      <p:sp>
        <p:nvSpPr>
          <p:cNvPr id="7" name="תרשים זרימה: מחבר 10">
            <a:extLst>
              <a:ext uri="{FF2B5EF4-FFF2-40B4-BE49-F238E27FC236}">
                <a16:creationId xmlns:a16="http://schemas.microsoft.com/office/drawing/2014/main" id="{A38E8D5B-D4C4-BEDF-4864-DEB1B6A9CA0A}"/>
              </a:ext>
            </a:extLst>
          </p:cNvPr>
          <p:cNvSpPr/>
          <p:nvPr/>
        </p:nvSpPr>
        <p:spPr>
          <a:xfrm>
            <a:off x="4181943" y="71435"/>
            <a:ext cx="2961812" cy="2575025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Visit the RDA website</a:t>
            </a:r>
            <a:endParaRPr lang="en-US" sz="2800" dirty="0">
              <a:solidFill>
                <a:schemeClr val="accent6">
                  <a:lumMod val="10000"/>
                </a:schemeClr>
              </a:solidFill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</p:txBody>
      </p:sp>
      <p:sp>
        <p:nvSpPr>
          <p:cNvPr id="8" name="תרשים זרימה: מחבר 11">
            <a:extLst>
              <a:ext uri="{FF2B5EF4-FFF2-40B4-BE49-F238E27FC236}">
                <a16:creationId xmlns:a16="http://schemas.microsoft.com/office/drawing/2014/main" id="{F215A7D0-D892-F5C8-21DD-BBBCB16A6950}"/>
              </a:ext>
            </a:extLst>
          </p:cNvPr>
          <p:cNvSpPr/>
          <p:nvPr/>
        </p:nvSpPr>
        <p:spPr>
          <a:xfrm>
            <a:off x="8539213" y="409452"/>
            <a:ext cx="2808578" cy="2575025"/>
          </a:xfrm>
          <a:prstGeom prst="flowChartConnector">
            <a:avLst/>
          </a:prstGeom>
          <a:solidFill>
            <a:srgbClr val="CFD6D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View the RDA Functional Mapping</a:t>
            </a:r>
            <a:endParaRPr lang="en-US" sz="2800" dirty="0">
              <a:solidFill>
                <a:schemeClr val="accent6">
                  <a:lumMod val="10000"/>
                </a:schemeClr>
              </a:solidFill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</p:txBody>
      </p:sp>
      <p:pic>
        <p:nvPicPr>
          <p:cNvPr id="4" name="Graphic 3" descr="Right pointing backhand index outline">
            <a:extLst>
              <a:ext uri="{FF2B5EF4-FFF2-40B4-BE49-F238E27FC236}">
                <a16:creationId xmlns:a16="http://schemas.microsoft.com/office/drawing/2014/main" id="{ADA56A13-C320-3222-2E87-B5547AFEE1A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6200000">
            <a:off x="5363636" y="1880157"/>
            <a:ext cx="914400" cy="914400"/>
          </a:xfrm>
          <a:prstGeom prst="rect">
            <a:avLst/>
          </a:prstGeom>
        </p:spPr>
      </p:pic>
      <p:pic>
        <p:nvPicPr>
          <p:cNvPr id="9" name="Graphic 8" descr="Right pointing backhand index outline">
            <a:extLst>
              <a:ext uri="{FF2B5EF4-FFF2-40B4-BE49-F238E27FC236}">
                <a16:creationId xmlns:a16="http://schemas.microsoft.com/office/drawing/2014/main" id="{8DC7ACFC-90FE-40A9-9839-B9D8C0CB73D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6200000">
            <a:off x="7130632" y="5028691"/>
            <a:ext cx="914400" cy="914400"/>
          </a:xfrm>
          <a:prstGeom prst="rect">
            <a:avLst/>
          </a:prstGeom>
        </p:spPr>
      </p:pic>
      <p:pic>
        <p:nvPicPr>
          <p:cNvPr id="10" name="Graphic 9" descr="Right pointing backhand index outline">
            <a:extLst>
              <a:ext uri="{FF2B5EF4-FFF2-40B4-BE49-F238E27FC236}">
                <a16:creationId xmlns:a16="http://schemas.microsoft.com/office/drawing/2014/main" id="{DCCCFE83-8598-7220-C6D4-949631BB135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6200000">
            <a:off x="9471613" y="260347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589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0396094-6290-3C5D-CD7D-F9E2EB18F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48962-F32D-4169-8DC1-7799D73A1B01}" type="slidenum">
              <a:rPr lang="en-US" smtClean="0"/>
              <a:t>2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F90EDC-6215-7F21-8603-73339626A9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4024" y="221361"/>
            <a:ext cx="1935861" cy="114030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51B0443-ADF5-C9C0-F261-05191F668F58}"/>
              </a:ext>
            </a:extLst>
          </p:cNvPr>
          <p:cNvSpPr txBox="1"/>
          <p:nvPr/>
        </p:nvSpPr>
        <p:spPr>
          <a:xfrm>
            <a:off x="100584" y="1587248"/>
            <a:ext cx="3010261" cy="3939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500" b="1" dirty="0">
                <a:solidFill>
                  <a:srgbClr val="333333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Funding Agency:</a:t>
            </a:r>
            <a:r>
              <a:rPr lang="en-US" sz="2500" b="1" dirty="0">
                <a:solidFill>
                  <a:srgbClr val="333333"/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   </a:t>
            </a:r>
          </a:p>
          <a:p>
            <a:r>
              <a:rPr lang="en-US" sz="2500" b="1" dirty="0">
                <a:solidFill>
                  <a:srgbClr val="333333"/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  </a:t>
            </a:r>
          </a:p>
          <a:p>
            <a:r>
              <a:rPr lang="en-US" sz="2500" b="1" dirty="0">
                <a:solidFill>
                  <a:srgbClr val="362D41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Locale:		  </a:t>
            </a:r>
            <a:endParaRPr lang="en-US" sz="2500" dirty="0">
              <a:solidFill>
                <a:srgbClr val="362D41"/>
              </a:solidFill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r>
              <a:rPr lang="en-US" sz="2500" b="1" dirty="0">
                <a:solidFill>
                  <a:srgbClr val="362D41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Call:			</a:t>
            </a:r>
          </a:p>
          <a:p>
            <a:endParaRPr lang="en-US" sz="2500" dirty="0">
              <a:solidFill>
                <a:srgbClr val="FF0000"/>
              </a:solidFill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r>
              <a:rPr lang="en-US" sz="2500" b="1" dirty="0">
                <a:solidFill>
                  <a:srgbClr val="362D41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Submission Date: 	</a:t>
            </a:r>
            <a:endParaRPr lang="en-US" sz="2500" dirty="0">
              <a:solidFill>
                <a:srgbClr val="362D41"/>
              </a:solidFill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r>
              <a:rPr lang="en-US" sz="2500" b="1" dirty="0">
                <a:solidFill>
                  <a:srgbClr val="362D41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Funding Amount: 	</a:t>
            </a:r>
            <a:endParaRPr lang="en-US" sz="2500" dirty="0">
              <a:solidFill>
                <a:srgbClr val="362D41"/>
              </a:solidFill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r>
              <a:rPr lang="en-US" sz="2500" b="1" dirty="0">
                <a:solidFill>
                  <a:srgbClr val="362D41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Duration: 		</a:t>
            </a:r>
            <a:endParaRPr lang="en-US" sz="2500" dirty="0">
              <a:solidFill>
                <a:srgbClr val="362D41"/>
              </a:solidFill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r>
              <a:rPr lang="en-US" sz="2500" b="1" dirty="0">
                <a:solidFill>
                  <a:srgbClr val="362D41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Open Topics:	</a:t>
            </a:r>
            <a:r>
              <a:rPr lang="en-US" sz="2500" b="1" dirty="0">
                <a:solidFill>
                  <a:srgbClr val="362D41"/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    </a:t>
            </a:r>
            <a:endParaRPr lang="en-US" sz="2500" dirty="0">
              <a:solidFill>
                <a:srgbClr val="362D41"/>
              </a:solidFill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r>
              <a:rPr lang="en-US" sz="2500" b="1" dirty="0">
                <a:solidFill>
                  <a:srgbClr val="362D41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Success Rate:	</a:t>
            </a:r>
            <a:endParaRPr lang="en-US" sz="2500" dirty="0">
              <a:solidFill>
                <a:srgbClr val="362D41"/>
              </a:solidFill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2BF6631-B3BC-5E3E-D4F8-B6F758F913C5}"/>
              </a:ext>
            </a:extLst>
          </p:cNvPr>
          <p:cNvSpPr/>
          <p:nvPr/>
        </p:nvSpPr>
        <p:spPr>
          <a:xfrm>
            <a:off x="8709346" y="1587248"/>
            <a:ext cx="3382070" cy="393954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u="sng" dirty="0">
                <a:solidFill>
                  <a:srgbClr val="333333"/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2024 Topics: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33333"/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Chemistry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33333"/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Computer Science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33333"/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Earth, Ocean, and Atmospheric Sciences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33333"/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 Economics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33333"/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Energy Research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33333"/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Environmental Research (Air/Water/Soil)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33333"/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Sociology &amp; Anthropology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33333"/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Psychology (excluding Psychobiology)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3E1B240-4AC1-1986-9DCA-109DF69B0377}"/>
              </a:ext>
            </a:extLst>
          </p:cNvPr>
          <p:cNvSpPr txBox="1"/>
          <p:nvPr/>
        </p:nvSpPr>
        <p:spPr>
          <a:xfrm>
            <a:off x="3039595" y="1587248"/>
            <a:ext cx="5463382" cy="3939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500" dirty="0">
                <a:solidFill>
                  <a:srgbClr val="362D41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BSF (The U.S.-Israel Binational</a:t>
            </a:r>
            <a:r>
              <a:rPr lang="en-US" sz="2500" dirty="0">
                <a:solidFill>
                  <a:srgbClr val="362D41"/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   </a:t>
            </a:r>
            <a:r>
              <a:rPr lang="en-US" sz="2500" dirty="0">
                <a:solidFill>
                  <a:srgbClr val="362D41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Science Foundation)</a:t>
            </a:r>
          </a:p>
          <a:p>
            <a:r>
              <a:rPr lang="en-US" sz="2500" dirty="0">
                <a:solidFill>
                  <a:srgbClr val="362D41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Israel</a:t>
            </a:r>
          </a:p>
          <a:p>
            <a:r>
              <a:rPr lang="en-US" sz="2500" dirty="0">
                <a:solidFill>
                  <a:srgbClr val="362D41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Annual Call,</a:t>
            </a:r>
            <a:r>
              <a:rPr lang="en-US" sz="2500" b="1" dirty="0">
                <a:solidFill>
                  <a:srgbClr val="362D41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 </a:t>
            </a:r>
          </a:p>
          <a:p>
            <a:r>
              <a:rPr lang="en-US" sz="2500" dirty="0">
                <a:solidFill>
                  <a:srgbClr val="FF000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but Biannual Scientific Disciplines</a:t>
            </a:r>
          </a:p>
          <a:p>
            <a:r>
              <a:rPr lang="en-US" sz="2500" dirty="0">
                <a:solidFill>
                  <a:srgbClr val="362D41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Mid-Nov.</a:t>
            </a:r>
            <a:r>
              <a:rPr lang="en-US" sz="2500" b="1" dirty="0">
                <a:solidFill>
                  <a:srgbClr val="362D41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	</a:t>
            </a:r>
            <a:endParaRPr lang="en-US" sz="2500" dirty="0">
              <a:solidFill>
                <a:srgbClr val="362D41"/>
              </a:solidFill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r>
              <a:rPr lang="en-US" sz="2500" dirty="0">
                <a:solidFill>
                  <a:srgbClr val="362D41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$ 250,000 total</a:t>
            </a:r>
          </a:p>
          <a:p>
            <a:r>
              <a:rPr lang="en-US" sz="2500" dirty="0">
                <a:solidFill>
                  <a:srgbClr val="362D41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2 – 4 years </a:t>
            </a:r>
          </a:p>
          <a:p>
            <a:r>
              <a:rPr lang="en-US" sz="2500" dirty="0">
                <a:solidFill>
                  <a:srgbClr val="362D41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Basic and Applied Research</a:t>
            </a:r>
          </a:p>
          <a:p>
            <a:r>
              <a:rPr lang="en-US" sz="2500" dirty="0">
                <a:solidFill>
                  <a:srgbClr val="362D41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≈ 25%    	</a:t>
            </a:r>
          </a:p>
        </p:txBody>
      </p:sp>
    </p:spTree>
    <p:extLst>
      <p:ext uri="{BB962C8B-B14F-4D97-AF65-F5344CB8AC3E}">
        <p14:creationId xmlns:p14="http://schemas.microsoft.com/office/powerpoint/2010/main" val="1838878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0396094-6290-3C5D-CD7D-F9E2EB18F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48962-F32D-4169-8DC1-7799D73A1B01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1B0443-ADF5-C9C0-F261-05191F668F58}"/>
              </a:ext>
            </a:extLst>
          </p:cNvPr>
          <p:cNvSpPr txBox="1"/>
          <p:nvPr/>
        </p:nvSpPr>
        <p:spPr>
          <a:xfrm>
            <a:off x="0" y="1587248"/>
            <a:ext cx="3176833" cy="3939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500" b="1" dirty="0">
                <a:solidFill>
                  <a:schemeClr val="accent6">
                    <a:lumMod val="10000"/>
                  </a:schemeClr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Funding Agency:</a:t>
            </a:r>
            <a:r>
              <a:rPr lang="en-US" sz="2500" b="1" dirty="0">
                <a:solidFill>
                  <a:schemeClr val="accent6">
                    <a:lumMod val="10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   </a:t>
            </a:r>
          </a:p>
          <a:p>
            <a:r>
              <a:rPr lang="en-US" sz="2500" b="1" dirty="0">
                <a:solidFill>
                  <a:schemeClr val="accent6">
                    <a:lumMod val="10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  </a:t>
            </a:r>
          </a:p>
          <a:p>
            <a:r>
              <a:rPr lang="en-US" sz="2500" b="1" dirty="0">
                <a:solidFill>
                  <a:schemeClr val="accent6">
                    <a:lumMod val="10000"/>
                  </a:schemeClr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Success Rate:</a:t>
            </a:r>
          </a:p>
          <a:p>
            <a:r>
              <a:rPr lang="en-US" sz="2500" b="1" dirty="0">
                <a:solidFill>
                  <a:schemeClr val="accent6">
                    <a:lumMod val="10000"/>
                  </a:schemeClr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	</a:t>
            </a:r>
            <a:endParaRPr lang="en-US" sz="2500" dirty="0">
              <a:solidFill>
                <a:schemeClr val="accent6">
                  <a:lumMod val="10000"/>
                </a:schemeClr>
              </a:solidFill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r>
              <a:rPr lang="en-US" sz="2500" b="1" dirty="0">
                <a:solidFill>
                  <a:schemeClr val="accent6">
                    <a:lumMod val="10000"/>
                  </a:schemeClr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Increased funding 1:</a:t>
            </a:r>
          </a:p>
          <a:p>
            <a:r>
              <a:rPr lang="en-US" sz="2500" b="1" dirty="0">
                <a:solidFill>
                  <a:schemeClr val="accent6">
                    <a:lumMod val="10000"/>
                  </a:schemeClr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Increased funding 2:		   </a:t>
            </a:r>
            <a:endParaRPr lang="en-US" sz="2500" dirty="0">
              <a:solidFill>
                <a:schemeClr val="accent6">
                  <a:lumMod val="10000"/>
                </a:schemeClr>
              </a:solidFill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r>
              <a:rPr lang="en-US" sz="2500" b="1" dirty="0">
                <a:solidFill>
                  <a:schemeClr val="accent6">
                    <a:lumMod val="10000"/>
                  </a:schemeClr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Duration:			</a:t>
            </a:r>
          </a:p>
          <a:p>
            <a:r>
              <a:rPr lang="en-US" sz="2500" b="1" dirty="0">
                <a:solidFill>
                  <a:schemeClr val="accent6">
                    <a:lumMod val="10000"/>
                  </a:schemeClr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Comment:	</a:t>
            </a:r>
            <a:r>
              <a:rPr lang="en-US" sz="2500" b="1" dirty="0">
                <a:solidFill>
                  <a:schemeClr val="accent6">
                    <a:lumMod val="10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    </a:t>
            </a:r>
            <a:endParaRPr lang="en-US" sz="2500" dirty="0">
              <a:solidFill>
                <a:schemeClr val="accent6">
                  <a:lumMod val="10000"/>
                </a:schemeClr>
              </a:solidFill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3E1B240-4AC1-1986-9DCA-109DF69B0377}"/>
              </a:ext>
            </a:extLst>
          </p:cNvPr>
          <p:cNvSpPr txBox="1"/>
          <p:nvPr/>
        </p:nvSpPr>
        <p:spPr>
          <a:xfrm>
            <a:off x="3211398" y="1619073"/>
            <a:ext cx="8894740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500" dirty="0">
                <a:solidFill>
                  <a:schemeClr val="accent6">
                    <a:lumMod val="10000"/>
                  </a:schemeClr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NSF-BSF (U.S.-Israel)</a:t>
            </a:r>
          </a:p>
          <a:p>
            <a:endParaRPr lang="en-US" sz="2500" dirty="0">
              <a:solidFill>
                <a:schemeClr val="accent6">
                  <a:lumMod val="10000"/>
                </a:schemeClr>
              </a:solidFill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r>
              <a:rPr lang="en-US" sz="2500" dirty="0">
                <a:solidFill>
                  <a:schemeClr val="accent6">
                    <a:lumMod val="10000"/>
                  </a:schemeClr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28% for the 2023/2024 academic year</a:t>
            </a:r>
          </a:p>
          <a:p>
            <a:endParaRPr lang="en-US" sz="2500" b="1" dirty="0">
              <a:solidFill>
                <a:schemeClr val="accent6">
                  <a:lumMod val="10000"/>
                </a:schemeClr>
              </a:solidFill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r>
              <a:rPr lang="en-US" sz="2500" dirty="0">
                <a:solidFill>
                  <a:schemeClr val="accent6">
                    <a:lumMod val="10000"/>
                  </a:schemeClr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$95,000 for Israeli PI per year (max) </a:t>
            </a:r>
          </a:p>
          <a:p>
            <a:r>
              <a:rPr lang="en-US" sz="2500" dirty="0">
                <a:solidFill>
                  <a:schemeClr val="accent6">
                    <a:lumMod val="10000"/>
                  </a:schemeClr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$75,000 for Israeli PI per year (max) for purely theoretical</a:t>
            </a:r>
          </a:p>
          <a:p>
            <a:endParaRPr lang="en-US" sz="2500" dirty="0">
              <a:solidFill>
                <a:schemeClr val="accent6">
                  <a:lumMod val="10000"/>
                </a:schemeClr>
              </a:solidFill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r>
              <a:rPr lang="en-US" sz="2500" dirty="0">
                <a:solidFill>
                  <a:schemeClr val="accent6">
                    <a:lumMod val="10000"/>
                  </a:schemeClr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Most typically 3 years  (2 – 5 years for the 'range').</a:t>
            </a:r>
            <a:r>
              <a:rPr lang="en-US" sz="2500" b="1" dirty="0">
                <a:solidFill>
                  <a:schemeClr val="accent6">
                    <a:lumMod val="10000"/>
                  </a:schemeClr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	</a:t>
            </a:r>
            <a:endParaRPr lang="en-US" sz="2500" dirty="0">
              <a:solidFill>
                <a:schemeClr val="accent6">
                  <a:lumMod val="10000"/>
                </a:schemeClr>
              </a:solidFill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endParaRPr lang="en-US" sz="2500" dirty="0">
              <a:solidFill>
                <a:schemeClr val="accent6">
                  <a:lumMod val="10000"/>
                </a:schemeClr>
              </a:solidFill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r>
              <a:rPr lang="en-US" sz="2500" dirty="0">
                <a:solidFill>
                  <a:schemeClr val="accent6">
                    <a:lumMod val="10000"/>
                  </a:schemeClr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The proposal is an American one to the NSF, based on BSF commitment for "co-funding" to the Israeli PI</a:t>
            </a:r>
          </a:p>
          <a:p>
            <a:endParaRPr lang="en-US" sz="2500" dirty="0">
              <a:solidFill>
                <a:schemeClr val="accent6">
                  <a:lumMod val="10000"/>
                </a:schemeClr>
              </a:solidFill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</p:txBody>
      </p:sp>
      <p:pic>
        <p:nvPicPr>
          <p:cNvPr id="4" name="Picture 3" descr="A close-up of a logo&#10;&#10;Description automatically generated">
            <a:extLst>
              <a:ext uri="{FF2B5EF4-FFF2-40B4-BE49-F238E27FC236}">
                <a16:creationId xmlns:a16="http://schemas.microsoft.com/office/drawing/2014/main" id="{6BC12D3E-8D2F-3282-28D3-184E0E427B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4985" y="287556"/>
            <a:ext cx="1975100" cy="1198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662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C42083-AAA6-4566-8ABA-310F159CC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052B-A0ED-42E3-A42D-476CBA669AF3}" type="slidenum">
              <a:rPr lang="en-US" smtClean="0"/>
              <a:t>4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BDFEA8D-5EEF-9C4A-07DC-8F7E17565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Frequently Asked Questions – </a:t>
            </a:r>
            <a:r>
              <a:rPr lang="he-IL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שאלות נפוצות</a:t>
            </a:r>
            <a:endParaRPr lang="en-US" dirty="0"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60FE55-5A50-963A-A41E-47F65BCBA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e-IL" sz="2500" b="1" u="sng" dirty="0">
              <a:solidFill>
                <a:srgbClr val="002060"/>
              </a:solidFill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r>
              <a:rPr lang="en-US" sz="2500" b="1" u="sng" dirty="0">
                <a:solidFill>
                  <a:srgbClr val="00206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Can I submit both a regular BSF application and an NSF-BSF one ?</a:t>
            </a:r>
            <a:endParaRPr lang="en-US" sz="25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algn="just"/>
            <a:r>
              <a:rPr lang="en-US" sz="2500" b="1" dirty="0">
                <a:solidFill>
                  <a:srgbClr val="FF000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Yes</a:t>
            </a:r>
            <a:r>
              <a:rPr lang="en-US" sz="2500" dirty="0">
                <a:solidFill>
                  <a:schemeClr val="accent6">
                    <a:lumMod val="10000"/>
                  </a:schemeClr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, even if they describe the same project. If the projects significantly overlap, only the NSF-BSF application will be funded (for the benefit of the U.S. researcher so they will not lose out on an NSF grant).</a:t>
            </a:r>
          </a:p>
          <a:p>
            <a:endParaRPr lang="he-IL" sz="2500" dirty="0"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r>
              <a:rPr lang="en-US" sz="2500" b="1" u="sng" dirty="0">
                <a:solidFill>
                  <a:srgbClr val="00206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Can I submit more than one NSF-BSF application ?</a:t>
            </a:r>
            <a:endParaRPr lang="en-US" sz="25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algn="just"/>
            <a:r>
              <a:rPr lang="en-US" sz="2500" b="1" dirty="0">
                <a:solidFill>
                  <a:srgbClr val="FF000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Yes,</a:t>
            </a:r>
            <a:r>
              <a:rPr lang="en-US" sz="2500" dirty="0">
                <a:solidFill>
                  <a:srgbClr val="0C3512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 </a:t>
            </a:r>
            <a:r>
              <a:rPr lang="en-US" sz="2500" dirty="0">
                <a:solidFill>
                  <a:schemeClr val="accent6">
                    <a:lumMod val="10000"/>
                  </a:schemeClr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Israeli PIs are allowed to submit </a:t>
            </a:r>
            <a:r>
              <a:rPr lang="en-US" sz="2500" b="1" dirty="0">
                <a:solidFill>
                  <a:srgbClr val="FF000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two NSF-BSF proposals each year</a:t>
            </a:r>
            <a:r>
              <a:rPr lang="en-US" sz="2500" dirty="0">
                <a:solidFill>
                  <a:srgbClr val="0C3512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. </a:t>
            </a:r>
            <a:r>
              <a:rPr lang="en-US" sz="2500" dirty="0">
                <a:solidFill>
                  <a:schemeClr val="accent6">
                    <a:lumMod val="10000"/>
                  </a:schemeClr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The year is defined as 1 Oct – 30 Sept (of the next year). However, at any given time an Israeli scientist can only be involved in two proposals/grants simultaneously.</a:t>
            </a:r>
          </a:p>
          <a:p>
            <a:endParaRPr lang="en-US" sz="2500" dirty="0"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49373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C42083-AAA6-4566-8ABA-310F159CC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052B-A0ED-42E3-A42D-476CBA669AF3}" type="slidenum">
              <a:rPr lang="en-US" smtClean="0"/>
              <a:t>5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BDFEA8D-5EEF-9C4A-07DC-8F7E17565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Frequently Asked Questions – </a:t>
            </a:r>
            <a:r>
              <a:rPr lang="he-IL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שאלות נפוצות</a:t>
            </a:r>
            <a:endParaRPr lang="en-US" dirty="0"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60FE55-5A50-963A-A41E-47F65BCBA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e-IL" sz="2500" b="1" u="sng" dirty="0">
              <a:solidFill>
                <a:srgbClr val="002060"/>
              </a:solidFill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r>
              <a:rPr lang="en-US" sz="2500" b="1" u="sng" dirty="0">
                <a:solidFill>
                  <a:srgbClr val="00206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How many Israeli PIs can be included in an NSF-BSF application ?</a:t>
            </a:r>
            <a:endParaRPr lang="en-US" sz="25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algn="just"/>
            <a:r>
              <a:rPr lang="en-US" sz="2500" dirty="0">
                <a:solidFill>
                  <a:schemeClr val="accent6">
                    <a:lumMod val="10000"/>
                  </a:schemeClr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The NSF-BSF program promotes collaboration between individual PIs, and is not designed for consortium projects. Even so, there is room for multiple researchers. The BSF recommends</a:t>
            </a:r>
            <a:r>
              <a:rPr lang="en-US" sz="2500" dirty="0">
                <a:solidFill>
                  <a:srgbClr val="0C3512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 </a:t>
            </a:r>
            <a:r>
              <a:rPr lang="en-US" sz="2500" b="1" dirty="0">
                <a:solidFill>
                  <a:srgbClr val="FF000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no more than  3 Israeli PIs</a:t>
            </a:r>
            <a:r>
              <a:rPr lang="en-US" sz="2500" dirty="0">
                <a:solidFill>
                  <a:srgbClr val="0C3512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 </a:t>
            </a:r>
            <a:r>
              <a:rPr lang="en-US" sz="2500" dirty="0">
                <a:solidFill>
                  <a:schemeClr val="accent6">
                    <a:lumMod val="10000"/>
                  </a:schemeClr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on any given proposal.</a:t>
            </a:r>
          </a:p>
          <a:p>
            <a:pPr algn="just"/>
            <a:endParaRPr lang="en-US" sz="25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r>
              <a:rPr lang="en-US" sz="2500" u="none" strike="noStrike" dirty="0">
                <a:solidFill>
                  <a:srgbClr val="467886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 </a:t>
            </a:r>
            <a:r>
              <a:rPr lang="en-US" sz="2500" b="1" u="sng" dirty="0">
                <a:solidFill>
                  <a:srgbClr val="00206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Who funds the grants of the U.S. and Israeli scientists in the NSF-BSF programs ? </a:t>
            </a:r>
            <a:endParaRPr lang="en-US" sz="25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algn="just"/>
            <a:r>
              <a:rPr lang="en-US" sz="2500" dirty="0">
                <a:solidFill>
                  <a:schemeClr val="accent6">
                    <a:lumMod val="10000"/>
                  </a:schemeClr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The</a:t>
            </a:r>
            <a:r>
              <a:rPr lang="en-US" sz="2500" dirty="0">
                <a:solidFill>
                  <a:srgbClr val="0C3512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 </a:t>
            </a:r>
            <a:r>
              <a:rPr lang="en-US" sz="2500" b="1" dirty="0">
                <a:solidFill>
                  <a:srgbClr val="FF000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NSF funds the U.S. researcher</a:t>
            </a:r>
            <a:r>
              <a:rPr lang="en-US" sz="2500" dirty="0">
                <a:solidFill>
                  <a:srgbClr val="0C3512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 </a:t>
            </a:r>
            <a:r>
              <a:rPr lang="en-US" sz="2500" dirty="0">
                <a:solidFill>
                  <a:schemeClr val="accent6">
                    <a:lumMod val="10000"/>
                  </a:schemeClr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as if this was a conventional, individual  grant.  The </a:t>
            </a:r>
            <a:r>
              <a:rPr lang="en-US" sz="2500" b="1" dirty="0">
                <a:solidFill>
                  <a:srgbClr val="FF000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BSF funds the Israeli</a:t>
            </a:r>
            <a:r>
              <a:rPr lang="en-US" sz="2500" dirty="0">
                <a:solidFill>
                  <a:srgbClr val="0C3512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 </a:t>
            </a:r>
            <a:r>
              <a:rPr lang="en-US" sz="2500" b="1" dirty="0">
                <a:solidFill>
                  <a:srgbClr val="FF000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researcher </a:t>
            </a:r>
            <a:r>
              <a:rPr lang="en-US" sz="2500" dirty="0">
                <a:solidFill>
                  <a:schemeClr val="accent6">
                    <a:lumMod val="10000"/>
                  </a:schemeClr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(from a dedicated fund separate from the funds used for the regular grant program).</a:t>
            </a:r>
          </a:p>
          <a:p>
            <a:pPr algn="just"/>
            <a:endParaRPr lang="en-US" sz="25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72765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C42083-AAA6-4566-8ABA-310F159CC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052B-A0ED-42E3-A42D-476CBA669AF3}" type="slidenum">
              <a:rPr lang="en-US" smtClean="0"/>
              <a:t>6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BDFEA8D-5EEF-9C4A-07DC-8F7E17565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Frequently Asked Questions – </a:t>
            </a:r>
            <a:r>
              <a:rPr lang="he-IL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שאלות נפוצות</a:t>
            </a:r>
            <a:endParaRPr lang="en-US" dirty="0"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60FE55-5A50-963A-A41E-47F65BCBA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sz="1800" u="none" strike="noStrike" dirty="0">
              <a:solidFill>
                <a:srgbClr val="467886"/>
              </a:solidFill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r>
              <a:rPr lang="en-US" sz="2500" u="none" strike="noStrike" dirty="0">
                <a:solidFill>
                  <a:srgbClr val="467886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 </a:t>
            </a:r>
            <a:r>
              <a:rPr lang="en-US" sz="2500" b="1" u="sng" dirty="0">
                <a:solidFill>
                  <a:srgbClr val="00206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The NSF-BSF proposal was selected for an award by the NSF.  Does it automatically entitle the Israeli PI to receive a BSF grant ? </a:t>
            </a:r>
            <a:endParaRPr lang="en-US" sz="25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algn="just"/>
            <a:r>
              <a:rPr lang="en-US" sz="2500" b="1" dirty="0">
                <a:solidFill>
                  <a:srgbClr val="FF000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Yes !   </a:t>
            </a:r>
            <a:r>
              <a:rPr lang="en-US" sz="2500" dirty="0">
                <a:solidFill>
                  <a:schemeClr val="accent6">
                    <a:lumMod val="10000"/>
                  </a:schemeClr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BSF is committed to funding all Israelis whose U.S. partners are funded by the NSF. </a:t>
            </a:r>
          </a:p>
          <a:p>
            <a:pPr algn="just"/>
            <a:endParaRPr lang="en-US" sz="18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11072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4CEDB-A982-0D68-D5E7-D576BA68CE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370" y="2295246"/>
            <a:ext cx="11915260" cy="4018254"/>
          </a:xfrm>
        </p:spPr>
        <p:txBody>
          <a:bodyPr>
            <a:normAutofit/>
          </a:bodyPr>
          <a:lstStyle/>
          <a:p>
            <a:r>
              <a:rPr lang="en-US" sz="2500" b="1" u="sng" dirty="0">
                <a:solidFill>
                  <a:srgbClr val="00206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NSF-BSF-NIH Computational Neuroscience (CRCNS)</a:t>
            </a:r>
            <a:r>
              <a:rPr lang="en-US" sz="2500" b="1" dirty="0">
                <a:solidFill>
                  <a:srgbClr val="00206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  </a:t>
            </a:r>
            <a:r>
              <a:rPr lang="en-US" sz="2500" b="1" dirty="0">
                <a:solidFill>
                  <a:srgbClr val="215E99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13-Nov. 2024  at the NSF</a:t>
            </a:r>
            <a:endParaRPr lang="en-US" sz="25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endParaRPr lang="en-US" sz="25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r>
              <a:rPr lang="en-US" sz="2500" b="1" u="sng" dirty="0">
                <a:solidFill>
                  <a:srgbClr val="00206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Astronomy and Astrophysics</a:t>
            </a:r>
            <a:r>
              <a:rPr lang="en-US" sz="2500" b="1" dirty="0">
                <a:solidFill>
                  <a:srgbClr val="00206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  </a:t>
            </a:r>
            <a:r>
              <a:rPr lang="en-US" sz="2500" b="1" dirty="0">
                <a:solidFill>
                  <a:srgbClr val="215E99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13-Nov. 2024  at the NSF</a:t>
            </a:r>
            <a:endParaRPr lang="en-US" sz="25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endParaRPr lang="en-US" sz="25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r>
              <a:rPr lang="en-US" sz="2500" b="1" u="sng" dirty="0">
                <a:solidFill>
                  <a:srgbClr val="00206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Ecology and Evolution of Infectious Diseases  (EEID)</a:t>
            </a:r>
            <a:r>
              <a:rPr lang="en-US" sz="2500" b="1" dirty="0">
                <a:solidFill>
                  <a:srgbClr val="00206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    </a:t>
            </a:r>
            <a:r>
              <a:rPr lang="en-US" sz="2500" b="1" dirty="0">
                <a:solidFill>
                  <a:srgbClr val="215E99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20-Nov. 2024  at the NSF</a:t>
            </a:r>
            <a:endParaRPr lang="en-US" sz="25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endParaRPr lang="en-US" sz="2500" dirty="0"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6C1311-3584-6F55-FD33-3A43E362F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052B-A0ED-42E3-A42D-476CBA669AF3}" type="slidenum">
              <a:rPr lang="en-US" smtClean="0"/>
              <a:t>7</a:t>
            </a:fld>
            <a:endParaRPr lang="en-US"/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F55F0CC5-7D76-AEAF-C4AC-9EA56D1D5A49}"/>
              </a:ext>
            </a:extLst>
          </p:cNvPr>
          <p:cNvSpPr txBox="1">
            <a:spLocks/>
          </p:cNvSpPr>
          <p:nvPr/>
        </p:nvSpPr>
        <p:spPr>
          <a:xfrm>
            <a:off x="-123444" y="831469"/>
            <a:ext cx="10725016" cy="7733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Thematic Programs w/ Upcoming Deadline</a:t>
            </a:r>
          </a:p>
        </p:txBody>
      </p:sp>
    </p:spTree>
    <p:extLst>
      <p:ext uri="{BB962C8B-B14F-4D97-AF65-F5344CB8AC3E}">
        <p14:creationId xmlns:p14="http://schemas.microsoft.com/office/powerpoint/2010/main" val="3385437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6C1311-3584-6F55-FD33-3A43E362F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052B-A0ED-42E3-A42D-476CBA669AF3}" type="slidenum">
              <a:rPr lang="en-US" smtClean="0"/>
              <a:t>8</a:t>
            </a:fld>
            <a:endParaRPr lang="en-US"/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F55F0CC5-7D76-AEAF-C4AC-9EA56D1D5A49}"/>
              </a:ext>
            </a:extLst>
          </p:cNvPr>
          <p:cNvSpPr txBox="1">
            <a:spLocks/>
          </p:cNvSpPr>
          <p:nvPr/>
        </p:nvSpPr>
        <p:spPr>
          <a:xfrm>
            <a:off x="-123444" y="831469"/>
            <a:ext cx="10725016" cy="7733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3  Examples of  Submission Dates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F26CFB1-81DC-7CB0-0A8F-AE1ADCDFC5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4992459"/>
              </p:ext>
            </p:extLst>
          </p:nvPr>
        </p:nvGraphicFramePr>
        <p:xfrm>
          <a:off x="161544" y="2491550"/>
          <a:ext cx="11868912" cy="3200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97936">
                  <a:extLst>
                    <a:ext uri="{9D8B030D-6E8A-4147-A177-3AD203B41FA5}">
                      <a16:colId xmlns:a16="http://schemas.microsoft.com/office/drawing/2014/main" val="504767048"/>
                    </a:ext>
                  </a:extLst>
                </a:gridCol>
                <a:gridCol w="3913760">
                  <a:extLst>
                    <a:ext uri="{9D8B030D-6E8A-4147-A177-3AD203B41FA5}">
                      <a16:colId xmlns:a16="http://schemas.microsoft.com/office/drawing/2014/main" val="2830047489"/>
                    </a:ext>
                  </a:extLst>
                </a:gridCol>
                <a:gridCol w="5157216">
                  <a:extLst>
                    <a:ext uri="{9D8B030D-6E8A-4147-A177-3AD203B41FA5}">
                      <a16:colId xmlns:a16="http://schemas.microsoft.com/office/drawing/2014/main" val="5501324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sng" kern="1200" dirty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Microsoft YaHei UI Light" panose="020B0502040204020203" pitchFamily="34" charset="-122"/>
                          <a:ea typeface="Microsoft YaHei UI Light" panose="020B0502040204020203" pitchFamily="34" charset="-122"/>
                        </a:rPr>
                        <a:t>Open – No Deadline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kern="1200" dirty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Microsoft YaHei UI Light" panose="020B0502040204020203" pitchFamily="34" charset="-122"/>
                          <a:ea typeface="Microsoft YaHei UI Light" panose="020B0502040204020203" pitchFamily="34" charset="-122"/>
                        </a:rPr>
                        <a:t>(Submissions can be made at any time)</a:t>
                      </a:r>
                      <a:endParaRPr lang="en-US" sz="1800" b="1" u="none" kern="1200" dirty="0">
                        <a:solidFill>
                          <a:schemeClr val="accent6">
                            <a:lumMod val="10000"/>
                          </a:schemeClr>
                        </a:solidFill>
                        <a:effectLst/>
                        <a:latin typeface="Microsoft YaHei UI Light" panose="020B0502040204020203" pitchFamily="34" charset="-122"/>
                        <a:ea typeface="Microsoft YaHei UI Light" panose="020B0502040204020203" pitchFamily="34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sng" kern="1200" dirty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Microsoft YaHei UI Light" panose="020B0502040204020203" pitchFamily="34" charset="-122"/>
                          <a:ea typeface="Microsoft YaHei UI Light" panose="020B0502040204020203" pitchFamily="34" charset="-122"/>
                        </a:rPr>
                        <a:t>Exact Deadline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kern="1200" dirty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Microsoft YaHei UI Light" panose="020B0502040204020203" pitchFamily="34" charset="-122"/>
                          <a:ea typeface="Microsoft YaHei UI Light" panose="020B0502040204020203" pitchFamily="34" charset="-122"/>
                        </a:rPr>
                        <a:t>(specific date)</a:t>
                      </a:r>
                      <a:endParaRPr lang="en-US" sz="1800" b="1" u="none" kern="1200" dirty="0">
                        <a:solidFill>
                          <a:schemeClr val="accent6">
                            <a:lumMod val="10000"/>
                          </a:schemeClr>
                        </a:solidFill>
                        <a:effectLst/>
                        <a:latin typeface="Microsoft YaHei UI Light" panose="020B0502040204020203" pitchFamily="34" charset="-122"/>
                        <a:ea typeface="Microsoft YaHei UI Light" panose="020B0502040204020203" pitchFamily="34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sng" kern="1200" dirty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Microsoft YaHei UI Light" panose="020B0502040204020203" pitchFamily="34" charset="-122"/>
                          <a:ea typeface="Microsoft YaHei UI Light" panose="020B0502040204020203" pitchFamily="34" charset="-122"/>
                        </a:rPr>
                        <a:t>Various Deadlines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kern="1200" dirty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Microsoft YaHei UI Light" panose="020B0502040204020203" pitchFamily="34" charset="-122"/>
                          <a:ea typeface="Microsoft YaHei UI Light" panose="020B0502040204020203" pitchFamily="34" charset="-122"/>
                        </a:rPr>
                        <a:t>(different dates for different topics)</a:t>
                      </a:r>
                      <a:endParaRPr lang="en-US" sz="1800" b="1" u="none" kern="1200" dirty="0">
                        <a:solidFill>
                          <a:schemeClr val="accent6">
                            <a:lumMod val="10000"/>
                          </a:schemeClr>
                        </a:solidFill>
                        <a:effectLst/>
                        <a:latin typeface="Microsoft YaHei UI Light" panose="020B0502040204020203" pitchFamily="34" charset="-122"/>
                        <a:ea typeface="Microsoft YaHei UI Light" panose="020B0502040204020203" pitchFamily="34" charset="-122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887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kern="1200" dirty="0">
                          <a:solidFill>
                            <a:schemeClr val="dk1"/>
                          </a:solidFill>
                          <a:effectLst/>
                          <a:latin typeface="Microsoft YaHei UI Light" panose="020B0502040204020203" pitchFamily="34" charset="-122"/>
                          <a:ea typeface="Microsoft YaHei UI Light" panose="020B0502040204020203" pitchFamily="34" charset="-122"/>
                        </a:rPr>
                        <a:t>Sociology</a:t>
                      </a:r>
                      <a:endParaRPr lang="en-US" sz="1800" u="none" kern="1200" dirty="0">
                        <a:solidFill>
                          <a:schemeClr val="dk1"/>
                        </a:solidFill>
                        <a:effectLst/>
                        <a:latin typeface="Microsoft YaHei UI Light" panose="020B0502040204020203" pitchFamily="34" charset="-122"/>
                        <a:ea typeface="Microsoft YaHei UI Light" panose="020B0502040204020203" pitchFamily="34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kern="1200" dirty="0">
                          <a:solidFill>
                            <a:schemeClr val="dk1"/>
                          </a:solidFill>
                          <a:effectLst/>
                          <a:latin typeface="Microsoft YaHei UI Light" panose="020B0502040204020203" pitchFamily="34" charset="-122"/>
                          <a:ea typeface="Microsoft YaHei UI Light" panose="020B0502040204020203" pitchFamily="34" charset="-122"/>
                        </a:rPr>
                        <a:t>Ecology and Evolution of Infectious Diseases, 20-Nov. 2024 (NSF)</a:t>
                      </a:r>
                      <a:endParaRPr lang="en-US" sz="1800" u="none" kern="1200" dirty="0">
                        <a:solidFill>
                          <a:schemeClr val="dk1"/>
                        </a:solidFill>
                        <a:effectLst/>
                        <a:latin typeface="Microsoft YaHei UI Light" panose="020B0502040204020203" pitchFamily="34" charset="-122"/>
                        <a:ea typeface="Microsoft YaHei UI Light" panose="020B0502040204020203" pitchFamily="34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rtl="0"/>
                      <a:r>
                        <a:rPr lang="en-US" sz="1800" b="1" u="none" kern="1200" dirty="0">
                          <a:solidFill>
                            <a:schemeClr val="dk1"/>
                          </a:solidFill>
                          <a:effectLst/>
                          <a:latin typeface="Microsoft YaHei UI Light" panose="020B0502040204020203" pitchFamily="34" charset="-122"/>
                          <a:ea typeface="Microsoft YaHei UI Light" panose="020B0502040204020203" pitchFamily="34" charset="-122"/>
                        </a:rPr>
                        <a:t>Behavioral and Cognitive Sciences</a:t>
                      </a:r>
                      <a:endParaRPr lang="en-US" sz="1200" u="none" kern="1200" dirty="0">
                        <a:solidFill>
                          <a:schemeClr val="dk1"/>
                        </a:solidFill>
                        <a:effectLst/>
                        <a:latin typeface="Microsoft YaHei UI Light" panose="020B0502040204020203" pitchFamily="34" charset="-122"/>
                        <a:ea typeface="Microsoft YaHei UI Light" panose="020B0502040204020203" pitchFamily="34" charset="-122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u="none" kern="1200" dirty="0">
                          <a:solidFill>
                            <a:schemeClr val="dk1"/>
                          </a:solidFill>
                          <a:effectLst/>
                          <a:latin typeface="Microsoft YaHei UI Light" panose="020B0502040204020203" pitchFamily="34" charset="-122"/>
                          <a:ea typeface="Microsoft YaHei UI Light" panose="020B0502040204020203" pitchFamily="34" charset="-122"/>
                        </a:rPr>
                        <a:t>Social Psychology, 15-Jan. 2025</a:t>
                      </a:r>
                      <a:endParaRPr lang="en-US" sz="1200" u="none" kern="1200" dirty="0">
                        <a:solidFill>
                          <a:schemeClr val="dk1"/>
                        </a:solidFill>
                        <a:effectLst/>
                        <a:latin typeface="Microsoft YaHei UI Light" panose="020B0502040204020203" pitchFamily="34" charset="-122"/>
                        <a:ea typeface="Microsoft YaHei UI Light" panose="020B0502040204020203" pitchFamily="34" charset="-122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u="none" kern="1200" dirty="0">
                          <a:solidFill>
                            <a:schemeClr val="dk1"/>
                          </a:solidFill>
                          <a:effectLst/>
                          <a:latin typeface="Microsoft YaHei UI Light" panose="020B0502040204020203" pitchFamily="34" charset="-122"/>
                          <a:ea typeface="Microsoft YaHei UI Light" panose="020B0502040204020203" pitchFamily="34" charset="-122"/>
                        </a:rPr>
                        <a:t>Linguistics, 15-Jan. 2025</a:t>
                      </a:r>
                      <a:endParaRPr lang="en-US" sz="1200" u="none" kern="1200" dirty="0">
                        <a:solidFill>
                          <a:schemeClr val="dk1"/>
                        </a:solidFill>
                        <a:effectLst/>
                        <a:latin typeface="Microsoft YaHei UI Light" panose="020B0502040204020203" pitchFamily="34" charset="-122"/>
                        <a:ea typeface="Microsoft YaHei UI Light" panose="020B0502040204020203" pitchFamily="34" charset="-122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u="none" kern="1200" dirty="0">
                          <a:solidFill>
                            <a:schemeClr val="dk1"/>
                          </a:solidFill>
                          <a:effectLst/>
                          <a:latin typeface="Microsoft YaHei UI Light" panose="020B0502040204020203" pitchFamily="34" charset="-122"/>
                          <a:ea typeface="Microsoft YaHei UI Light" panose="020B0502040204020203" pitchFamily="34" charset="-122"/>
                        </a:rPr>
                        <a:t>Developmental Sciences, 30-Jan. 2025</a:t>
                      </a:r>
                      <a:endParaRPr lang="en-US" sz="1200" u="none" kern="1200" dirty="0">
                        <a:solidFill>
                          <a:schemeClr val="dk1"/>
                        </a:solidFill>
                        <a:effectLst/>
                        <a:latin typeface="Microsoft YaHei UI Light" panose="020B0502040204020203" pitchFamily="34" charset="-122"/>
                        <a:ea typeface="Microsoft YaHei UI Light" panose="020B0502040204020203" pitchFamily="34" charset="-122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u="none" kern="1200" dirty="0">
                          <a:solidFill>
                            <a:schemeClr val="dk1"/>
                          </a:solidFill>
                          <a:effectLst/>
                          <a:latin typeface="Microsoft YaHei UI Light" panose="020B0502040204020203" pitchFamily="34" charset="-122"/>
                          <a:ea typeface="Microsoft YaHei UI Light" panose="020B0502040204020203" pitchFamily="34" charset="-122"/>
                        </a:rPr>
                        <a:t>Cognitive Neuroscience, 3-Feb. 2025</a:t>
                      </a:r>
                      <a:endParaRPr lang="en-US" sz="1200" u="none" kern="1200" dirty="0">
                        <a:solidFill>
                          <a:schemeClr val="dk1"/>
                        </a:solidFill>
                        <a:effectLst/>
                        <a:latin typeface="Microsoft YaHei UI Light" panose="020B0502040204020203" pitchFamily="34" charset="-122"/>
                        <a:ea typeface="Microsoft YaHei UI Light" panose="020B0502040204020203" pitchFamily="34" charset="-122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u="none" kern="1200" dirty="0">
                          <a:solidFill>
                            <a:schemeClr val="dk1"/>
                          </a:solidFill>
                          <a:effectLst/>
                          <a:latin typeface="Microsoft YaHei UI Light" panose="020B0502040204020203" pitchFamily="34" charset="-122"/>
                          <a:ea typeface="Microsoft YaHei UI Light" panose="020B0502040204020203" pitchFamily="34" charset="-122"/>
                        </a:rPr>
                        <a:t>Perception, Action, and Cognition, 3-Feb. 2025</a:t>
                      </a:r>
                      <a:endParaRPr lang="en-US" sz="1200" u="none" kern="1200" dirty="0">
                        <a:solidFill>
                          <a:schemeClr val="dk1"/>
                        </a:solidFill>
                        <a:effectLst/>
                        <a:latin typeface="Microsoft YaHei UI Light" panose="020B0502040204020203" pitchFamily="34" charset="-122"/>
                        <a:ea typeface="Microsoft YaHei UI Light" panose="020B0502040204020203" pitchFamily="34" charset="-122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u="none" kern="1200" dirty="0">
                          <a:solidFill>
                            <a:schemeClr val="dk1"/>
                          </a:solidFill>
                          <a:effectLst/>
                          <a:latin typeface="Microsoft YaHei UI Light" panose="020B0502040204020203" pitchFamily="34" charset="-122"/>
                          <a:ea typeface="Microsoft YaHei UI Light" panose="020B0502040204020203" pitchFamily="34" charset="-122"/>
                        </a:rPr>
                        <a:t>Science of Learning and AI, 12-Feb. 2025</a:t>
                      </a:r>
                      <a:endParaRPr lang="en-US" sz="1200" u="none" kern="1200" dirty="0">
                        <a:solidFill>
                          <a:schemeClr val="dk1"/>
                        </a:solidFill>
                        <a:effectLst/>
                        <a:latin typeface="Microsoft YaHei UI Light" panose="020B0502040204020203" pitchFamily="34" charset="-122"/>
                        <a:ea typeface="Microsoft YaHei UI Light" panose="020B0502040204020203" pitchFamily="34" charset="-122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68568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3033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C42083-AAA6-4566-8ABA-310F159CC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A052B-A0ED-42E3-A42D-476CBA669AF3}" type="slidenum">
              <a:rPr lang="en-US" smtClean="0"/>
              <a:t>9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BDFEA8D-5EEF-9C4A-07DC-8F7E17565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Programs by Categories (partial list only)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0FF1A18-C56C-1A64-D8E3-62509B471BC0}"/>
              </a:ext>
            </a:extLst>
          </p:cNvPr>
          <p:cNvSpPr txBox="1"/>
          <p:nvPr/>
        </p:nvSpPr>
        <p:spPr>
          <a:xfrm>
            <a:off x="100584" y="1444778"/>
            <a:ext cx="12091416" cy="8833187"/>
          </a:xfrm>
          <a:prstGeom prst="rect">
            <a:avLst/>
          </a:prstGeom>
          <a:noFill/>
        </p:spPr>
        <p:txBody>
          <a:bodyPr wrap="square" numCol="3" spcCol="144000">
            <a:spAutoFit/>
          </a:bodyPr>
          <a:lstStyle/>
          <a:p>
            <a:pPr rtl="0"/>
            <a:r>
              <a:rPr lang="en-US" sz="2000" b="1" u="sng" dirty="0">
                <a:solidFill>
                  <a:srgbClr val="215E99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SSH</a:t>
            </a:r>
            <a:endParaRPr lang="en-US" sz="12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marL="342900" lvl="0" indent="-342900" rtl="0"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rgbClr val="00206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Economics &amp; Decision Sciences</a:t>
            </a:r>
            <a:endParaRPr lang="en-US" sz="12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marL="342900" lvl="0" indent="-342900" rtl="0"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rgbClr val="00206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Sociology</a:t>
            </a:r>
            <a:endParaRPr lang="en-US" sz="12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r>
              <a:rPr lang="en-US" sz="1800" b="1" u="none" strike="noStrike" dirty="0">
                <a:solidFill>
                  <a:srgbClr val="00206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 </a:t>
            </a:r>
            <a:endParaRPr lang="en-US" sz="12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r>
              <a:rPr lang="en-US" sz="2000" b="1" u="sng" dirty="0">
                <a:solidFill>
                  <a:srgbClr val="215E99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Natural Sciences</a:t>
            </a:r>
            <a:endParaRPr lang="en-US" sz="12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marL="342900" lvl="0" indent="-342900" rtl="0"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rgbClr val="00206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Mathematics</a:t>
            </a:r>
            <a:endParaRPr lang="en-US" sz="12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marL="342900" lvl="0" indent="-342900" rtl="0"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rgbClr val="00206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Chemistry</a:t>
            </a:r>
            <a:endParaRPr lang="en-US" sz="12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marL="342900" lvl="0" indent="-342900" rtl="0"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rgbClr val="00206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Physics</a:t>
            </a:r>
            <a:endParaRPr lang="en-US" sz="12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marL="342900" lvl="0" indent="-342900" rtl="0"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rgbClr val="00206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Astronomy &amp; Astrophysics</a:t>
            </a:r>
            <a:endParaRPr lang="en-US" sz="12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marL="342900" lvl="0" indent="-342900" rtl="0"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rgbClr val="00206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Earth Sciences</a:t>
            </a:r>
            <a:endParaRPr lang="en-US" sz="12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marL="342900" lvl="0" indent="-342900" rtl="0"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rgbClr val="00206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Marine Oceanography</a:t>
            </a:r>
            <a:endParaRPr lang="en-US" sz="12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marL="342900" lvl="0" indent="-342900" rtl="0"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rgbClr val="00206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Atmospheric &amp; </a:t>
            </a:r>
            <a:r>
              <a:rPr lang="en-US" sz="1800" b="1" dirty="0" err="1">
                <a:solidFill>
                  <a:srgbClr val="00206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Geospace</a:t>
            </a:r>
            <a:r>
              <a:rPr lang="en-US" sz="1800" b="1" dirty="0">
                <a:solidFill>
                  <a:srgbClr val="00206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 Science</a:t>
            </a:r>
            <a:endParaRPr lang="en-US" sz="12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dirty="0"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dirty="0"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dirty="0"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dirty="0"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dirty="0"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dirty="0"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dirty="0"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dirty="0"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dirty="0"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dirty="0"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dirty="0"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dirty="0"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dirty="0"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r>
              <a:rPr lang="en-US" sz="2000" b="1" u="sng" dirty="0">
                <a:solidFill>
                  <a:srgbClr val="215E99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Engineering Sciences</a:t>
            </a:r>
            <a:endParaRPr lang="en-US" sz="12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marL="342900" lvl="0" indent="-342900" rtl="0"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rgbClr val="00206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Computing and Communication Foundations</a:t>
            </a:r>
            <a:endParaRPr lang="en-US" sz="12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marL="342900" lvl="0" indent="-342900" rtl="0"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rgbClr val="00206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Cyber Security &amp; Privacy</a:t>
            </a:r>
            <a:endParaRPr lang="en-US" sz="12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marL="342900" lvl="0" indent="-342900" rtl="0"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rgbClr val="00206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Information and Intelligence Systems</a:t>
            </a:r>
            <a:endParaRPr lang="en-US" sz="12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marL="342900" lvl="0" indent="-342900" rtl="0"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rgbClr val="00206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Computational and Data-enabled Science &amp; Engineering</a:t>
            </a:r>
            <a:endParaRPr lang="en-US" sz="12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marL="342900" lvl="0" indent="-342900" rtl="0"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rgbClr val="00206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Foundational Research in Robotics</a:t>
            </a:r>
            <a:endParaRPr lang="en-US" sz="12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marL="342900" lvl="0" indent="-342900" rtl="0"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rgbClr val="00206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Materials </a:t>
            </a:r>
            <a:endParaRPr lang="en-US" sz="12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marL="342900" lvl="0" indent="-342900" rtl="0"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rgbClr val="00206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Civil, Mechanical, and Manufacturing Innovation</a:t>
            </a:r>
            <a:endParaRPr lang="en-US" sz="12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r>
              <a:rPr lang="en-US" sz="1800" b="1" strike="noStrike" dirty="0">
                <a:solidFill>
                  <a:srgbClr val="00206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 </a:t>
            </a:r>
          </a:p>
          <a:p>
            <a:pPr rtl="0"/>
            <a:endParaRPr lang="en-US" b="1" dirty="0">
              <a:solidFill>
                <a:srgbClr val="002060"/>
              </a:solidFill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b="1" dirty="0">
              <a:solidFill>
                <a:srgbClr val="002060"/>
              </a:solidFill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b="1" dirty="0">
              <a:solidFill>
                <a:srgbClr val="002060"/>
              </a:solidFill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b="1" dirty="0">
              <a:solidFill>
                <a:srgbClr val="002060"/>
              </a:solidFill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b="1" dirty="0">
              <a:solidFill>
                <a:srgbClr val="002060"/>
              </a:solidFill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b="1" dirty="0">
              <a:solidFill>
                <a:srgbClr val="002060"/>
              </a:solidFill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b="1" dirty="0">
              <a:solidFill>
                <a:srgbClr val="002060"/>
              </a:solidFill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b="1" dirty="0">
              <a:solidFill>
                <a:srgbClr val="002060"/>
              </a:solidFill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b="1" dirty="0">
              <a:solidFill>
                <a:srgbClr val="002060"/>
              </a:solidFill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b="1" dirty="0">
              <a:solidFill>
                <a:srgbClr val="002060"/>
              </a:solidFill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b="1" dirty="0">
              <a:solidFill>
                <a:srgbClr val="002060"/>
              </a:solidFill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b="1" dirty="0">
              <a:solidFill>
                <a:srgbClr val="002060"/>
              </a:solidFill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b="1" dirty="0">
              <a:solidFill>
                <a:srgbClr val="002060"/>
              </a:solidFill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b="1" dirty="0">
              <a:solidFill>
                <a:srgbClr val="002060"/>
              </a:solidFill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b="1" dirty="0">
              <a:solidFill>
                <a:srgbClr val="002060"/>
              </a:solidFill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b="1" dirty="0">
              <a:solidFill>
                <a:srgbClr val="002060"/>
              </a:solidFill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b="1" dirty="0">
              <a:solidFill>
                <a:srgbClr val="002060"/>
              </a:solidFill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b="1" dirty="0">
              <a:solidFill>
                <a:srgbClr val="002060"/>
              </a:solidFill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b="1" dirty="0">
              <a:solidFill>
                <a:srgbClr val="002060"/>
              </a:solidFill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b="1" dirty="0">
              <a:solidFill>
                <a:srgbClr val="002060"/>
              </a:solidFill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b="1" dirty="0">
              <a:solidFill>
                <a:srgbClr val="002060"/>
              </a:solidFill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b="1" dirty="0">
              <a:solidFill>
                <a:srgbClr val="002060"/>
              </a:solidFill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b="1" dirty="0">
              <a:solidFill>
                <a:srgbClr val="002060"/>
              </a:solidFill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b="1" dirty="0">
              <a:solidFill>
                <a:srgbClr val="002060"/>
              </a:solidFill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b="1" dirty="0">
              <a:solidFill>
                <a:srgbClr val="002060"/>
              </a:solidFill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endParaRPr lang="en-US" sz="1200" b="1" dirty="0">
              <a:solidFill>
                <a:srgbClr val="002060"/>
              </a:solidFill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r>
              <a:rPr lang="en-US" sz="2000" b="1" u="sng" dirty="0">
                <a:solidFill>
                  <a:srgbClr val="215E99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Life Sciences and Health </a:t>
            </a:r>
            <a:endParaRPr lang="en-US" sz="12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marL="342900" lvl="0" indent="-342900" rtl="0"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rgbClr val="00206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Molecular and Cellular Bioscience</a:t>
            </a:r>
            <a:endParaRPr lang="en-US" sz="12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marL="342900" lvl="0" indent="-342900" rtl="0"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rgbClr val="00206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Integrative and Organismal Systems</a:t>
            </a:r>
            <a:endParaRPr lang="en-US" sz="12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marL="342900" lvl="0" indent="-342900" rtl="0"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rgbClr val="00206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Environmental Biology</a:t>
            </a:r>
            <a:endParaRPr lang="en-US" sz="12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marL="342900" lvl="0" indent="-342900" rtl="0"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rgbClr val="00206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Ecology and Evolution of Infectious Diseases</a:t>
            </a:r>
            <a:endParaRPr lang="en-US" sz="12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r>
              <a:rPr lang="en-US" sz="1800" b="1" u="none" strike="noStrike" dirty="0">
                <a:solidFill>
                  <a:srgbClr val="00206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 </a:t>
            </a:r>
            <a:endParaRPr lang="en-US" sz="12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rtl="0"/>
            <a:r>
              <a:rPr lang="en-US" sz="2000" b="1" u="sng" dirty="0">
                <a:solidFill>
                  <a:srgbClr val="215E99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Neuro </a:t>
            </a:r>
            <a:endParaRPr lang="en-US" sz="12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marL="342900" lvl="0" indent="-342900" rtl="0"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rgbClr val="00206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Behavioral &amp; Cognitive Sciences</a:t>
            </a:r>
            <a:endParaRPr lang="en-US" sz="12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  <a:p>
            <a:pPr marL="342900" lvl="0" indent="-342900" rtl="0">
              <a:buFont typeface="Symbol" panose="05050102010706020507" pitchFamily="18" charset="2"/>
              <a:buChar char=""/>
            </a:pPr>
            <a:r>
              <a:rPr lang="en-US" sz="1800" b="1" dirty="0">
                <a:solidFill>
                  <a:srgbClr val="002060"/>
                </a:solidFill>
                <a:effectLst/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Computational Neuroscience</a:t>
            </a:r>
            <a:endParaRPr lang="en-US" sz="1200" dirty="0">
              <a:effectLst/>
              <a:latin typeface="Microsoft YaHei UI Light" panose="020B0502040204020203" pitchFamily="34" charset="-122"/>
              <a:ea typeface="Microsoft YaHei UI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5528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אוניברסיטת בן גוריון">
      <a:dk1>
        <a:srgbClr val="58595B"/>
      </a:dk1>
      <a:lt1>
        <a:sysClr val="window" lastClr="FFFFFF"/>
      </a:lt1>
      <a:dk2>
        <a:srgbClr val="58595B"/>
      </a:dk2>
      <a:lt2>
        <a:srgbClr val="EEECE1"/>
      </a:lt2>
      <a:accent1>
        <a:srgbClr val="F7941E"/>
      </a:accent1>
      <a:accent2>
        <a:srgbClr val="E16327"/>
      </a:accent2>
      <a:accent3>
        <a:srgbClr val="F37421"/>
      </a:accent3>
      <a:accent4>
        <a:srgbClr val="828487"/>
      </a:accent4>
      <a:accent5>
        <a:srgbClr val="A5A7A9"/>
      </a:accent5>
      <a:accent6>
        <a:srgbClr val="CFD6DA"/>
      </a:accent6>
      <a:hlink>
        <a:srgbClr val="FFFFFF"/>
      </a:hlink>
      <a:folHlink>
        <a:srgbClr val="FFFFFF"/>
      </a:folHlink>
    </a:clrScheme>
    <a:fontScheme name="אוניברסיטת בן גוריון">
      <a:majorFont>
        <a:latin typeface="Assistant"/>
        <a:ea typeface=""/>
        <a:cs typeface="Assistant"/>
      </a:majorFont>
      <a:minorFont>
        <a:latin typeface="Assistant"/>
        <a:ea typeface=""/>
        <a:cs typeface="Assistan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B46E2F80B1800943AA69C2F4BB576BDD" ma:contentTypeVersion="12" ma:contentTypeDescription="צור מסמך חדש." ma:contentTypeScope="" ma:versionID="a95f5fc2480bf9978adbabf5ed4be4c5">
  <xsd:schema xmlns:xsd="http://www.w3.org/2001/XMLSchema" xmlns:xs="http://www.w3.org/2001/XMLSchema" xmlns:p="http://schemas.microsoft.com/office/2006/metadata/properties" xmlns:ns3="9de5123a-b2eb-4682-bbcd-6175d37a4ed5" targetNamespace="http://schemas.microsoft.com/office/2006/metadata/properties" ma:root="true" ma:fieldsID="e86279a593902cf19ddac151fb62ce31" ns3:_="">
    <xsd:import namespace="9de5123a-b2eb-4682-bbcd-6175d37a4ed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e5123a-b2eb-4682-bbcd-6175d37a4e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סוג תוכן"/>
        <xsd:element ref="dc:title" minOccurs="0" maxOccurs="1" ma:index="4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07A7E7-3A7E-41E4-AED5-44E24258B475}">
  <ds:schemaRefs>
    <ds:schemaRef ds:uri="http://purl.org/dc/terms/"/>
    <ds:schemaRef ds:uri="http://schemas.openxmlformats.org/package/2006/metadata/core-properties"/>
    <ds:schemaRef ds:uri="9de5123a-b2eb-4682-bbcd-6175d37a4ed5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C0A6641-D34A-4E96-8845-486841E81E7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927597C-49C6-4A27-968A-8620B8AEF0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e5123a-b2eb-4682-bbcd-6175d37a4ed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11038</TotalTime>
  <Words>788</Words>
  <Application>Microsoft Office PowerPoint</Application>
  <PresentationFormat>Widescreen</PresentationFormat>
  <Paragraphs>188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Microsoft YaHei UI Light</vt:lpstr>
      <vt:lpstr>Arial</vt:lpstr>
      <vt:lpstr>Assistant</vt:lpstr>
      <vt:lpstr>Calibri</vt:lpstr>
      <vt:lpstr>Symbol</vt:lpstr>
      <vt:lpstr>Office Theme</vt:lpstr>
      <vt:lpstr>Submitting a Successful NSF-BSF Proposal</vt:lpstr>
      <vt:lpstr>PowerPoint Presentation</vt:lpstr>
      <vt:lpstr>PowerPoint Presentation</vt:lpstr>
      <vt:lpstr>Frequently Asked Questions – שאלות נפוצות</vt:lpstr>
      <vt:lpstr>Frequently Asked Questions – שאלות נפוצות</vt:lpstr>
      <vt:lpstr>Frequently Asked Questions – שאלות נפוצות</vt:lpstr>
      <vt:lpstr>PowerPoint Presentation</vt:lpstr>
      <vt:lpstr>PowerPoint Presentation</vt:lpstr>
      <vt:lpstr>Programs by Categories (partial list only)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רינת שרון</dc:creator>
  <cp:lastModifiedBy>אביגיל בלאס</cp:lastModifiedBy>
  <cp:revision>148</cp:revision>
  <dcterms:created xsi:type="dcterms:W3CDTF">2021-09-16T17:14:16Z</dcterms:created>
  <dcterms:modified xsi:type="dcterms:W3CDTF">2024-09-12T11:13:48Z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0x010100B46E2F80B1800943AA69C2F4BB576BDD</vt:lpwstr>
  </property>
</Properties>
</file>