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57" r:id="rId4"/>
    <p:sldId id="269" r:id="rId5"/>
    <p:sldId id="266" r:id="rId6"/>
    <p:sldId id="268" r:id="rId7"/>
    <p:sldId id="261" r:id="rId8"/>
    <p:sldId id="258" r:id="rId9"/>
    <p:sldId id="265" r:id="rId10"/>
    <p:sldId id="271" r:id="rId11"/>
    <p:sldId id="272" r:id="rId12"/>
    <p:sldId id="273" r:id="rId13"/>
    <p:sldId id="275" r:id="rId14"/>
    <p:sldId id="274" r:id="rId15"/>
    <p:sldId id="276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906E"/>
    <a:srgbClr val="9E0101"/>
    <a:srgbClr val="650101"/>
    <a:srgbClr val="CD5B31"/>
    <a:srgbClr val="AA3135"/>
    <a:srgbClr val="008000"/>
    <a:srgbClr val="381A48"/>
    <a:srgbClr val="8AFFBF"/>
    <a:srgbClr val="00FF00"/>
    <a:srgbClr val="440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89019" autoAdjust="0"/>
  </p:normalViewPr>
  <p:slideViewPr>
    <p:cSldViewPr snapToGrid="0" snapToObjects="1">
      <p:cViewPr varScale="1">
        <p:scale>
          <a:sx n="83" d="100"/>
          <a:sy n="83" d="100"/>
        </p:scale>
        <p:origin x="92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226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B82CB-3EAB-3244-90BE-9963C04779A5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EFFE1-A72A-CC4D-890D-2C894705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0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EFFE1-A72A-CC4D-890D-2C89470500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1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EFFE1-A72A-CC4D-890D-2C89470500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26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C882-5F68-064D-A36A-82C89A334B4B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B256-046F-164C-B743-1C9B7211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6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C882-5F68-064D-A36A-82C89A334B4B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B256-046F-164C-B743-1C9B7211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C882-5F68-064D-A36A-82C89A334B4B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B256-046F-164C-B743-1C9B7211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8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C882-5F68-064D-A36A-82C89A334B4B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B256-046F-164C-B743-1C9B7211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2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C882-5F68-064D-A36A-82C89A334B4B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B256-046F-164C-B743-1C9B7211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4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C882-5F68-064D-A36A-82C89A334B4B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B256-046F-164C-B743-1C9B7211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9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C882-5F68-064D-A36A-82C89A334B4B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B256-046F-164C-B743-1C9B7211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2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C882-5F68-064D-A36A-82C89A334B4B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B256-046F-164C-B743-1C9B7211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3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C882-5F68-064D-A36A-82C89A334B4B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B256-046F-164C-B743-1C9B7211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5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C882-5F68-064D-A36A-82C89A334B4B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B256-046F-164C-B743-1C9B7211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0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C882-5F68-064D-A36A-82C89A334B4B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B256-046F-164C-B743-1C9B72116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1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ill Sans MT"/>
                <a:cs typeface="Gill Sans MT"/>
              </a:defRPr>
            </a:lvl1pPr>
          </a:lstStyle>
          <a:p>
            <a:fld id="{1B7AC882-5F68-064D-A36A-82C89A334B4B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 MT"/>
                <a:cs typeface="Gill Sans MT"/>
              </a:defRPr>
            </a:lvl1pPr>
          </a:lstStyle>
          <a:p>
            <a:fld id="{25CEB256-046F-164C-B743-1C9B72116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1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ill Sans MT"/>
          <a:ea typeface="+mj-ea"/>
          <a:cs typeface="Gill Sans M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ill Sans MT"/>
          <a:ea typeface="+mn-ea"/>
          <a:cs typeface="Gill Sans M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ill Sans MT"/>
          <a:ea typeface="+mn-ea"/>
          <a:cs typeface="Gill Sans M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ill Sans MT"/>
          <a:ea typeface="+mn-ea"/>
          <a:cs typeface="Gill Sans M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ill Sans MT"/>
          <a:ea typeface="+mn-ea"/>
          <a:cs typeface="Gill Sans M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BWBWlOCpy0&amp;ab_channel=RoeiBrach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.bgu.ac.il/en/natural_science/cs/Pages/Education/UndergraduateProjectsFromDB.asp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zamut360.bgu.ac.il/leader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gilboan@bgu.ac.i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959B9CDC-E63F-8B45-EBA2-1BBABBE54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e-IL" sz="5400" dirty="0">
                <a:solidFill>
                  <a:schemeClr val="bg2"/>
                </a:solidFill>
              </a:rPr>
              <a:t>פרויקטים</a:t>
            </a:r>
            <a:endParaRPr lang="en-US" sz="5400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olidFill>
                  <a:schemeClr val="bg2"/>
                </a:solidFill>
              </a:rPr>
              <a:t>המחלקה למדעי המחשב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221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64CDDB3B-BC56-9B64-93E1-CD1EFC1E6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49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18025E29-53BC-DC3A-13FF-F24A6826F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33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68A6D13-6ED2-E473-1265-0D703E7AE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3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5BA93809-949B-19E4-DCD7-6151493D9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1911" y="576212"/>
            <a:ext cx="10723511" cy="594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5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B56CCE-578A-3377-E853-78287EE5B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3325" y="609599"/>
            <a:ext cx="11108268" cy="624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2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C609AC-DBA8-9CA4-1B9D-9F8E150C0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ודמו לסיום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endParaRPr lang="he-IL" dirty="0"/>
          </a:p>
          <a:p>
            <a:pPr marL="0" indent="0" algn="r" rtl="1">
              <a:buNone/>
            </a:pPr>
            <a:r>
              <a:rPr lang="he-IL" dirty="0"/>
              <a:t>	</a:t>
            </a:r>
            <a:r>
              <a:rPr lang="en-US" dirty="0">
                <a:hlinkClick r:id="rId3"/>
              </a:rPr>
              <a:t>https://www.youtube.com/watch?v=ABWBWlOCpy0&amp;ab_channel=RoeiBracha</a:t>
            </a:r>
            <a:endParaRPr lang="he-IL" dirty="0"/>
          </a:p>
          <a:p>
            <a:pPr marL="0" indent="0" algn="r" rtl="1">
              <a:buNone/>
            </a:pPr>
            <a:endParaRPr lang="he-IL" dirty="0" err="1"/>
          </a:p>
        </p:txBody>
      </p:sp>
    </p:spTree>
    <p:extLst>
      <p:ext uri="{BB962C8B-B14F-4D97-AF65-F5344CB8AC3E}">
        <p14:creationId xmlns:p14="http://schemas.microsoft.com/office/powerpoint/2010/main" val="62084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959B9CDC-E63F-8B45-EBA2-1BBABBE54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e-IL" sz="5400" dirty="0">
                <a:solidFill>
                  <a:schemeClr val="bg2"/>
                </a:solidFill>
              </a:rPr>
              <a:t>שאלות?</a:t>
            </a:r>
            <a:endParaRPr lang="en-US" sz="5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50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ED2342-E626-9EBB-53A9-527463CA9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פרויקטים ומיני פרויקטים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50090F-9A3E-50BD-8C68-4D858BECF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195224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he-IL" sz="3200" dirty="0"/>
              <a:t>מיני פרויקט</a:t>
            </a:r>
            <a:endParaRPr lang="en-IL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E09AA1-04D9-D446-DCA5-35A4D9E59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834986"/>
            <a:ext cx="4040188" cy="2988252"/>
          </a:xfrm>
        </p:spPr>
        <p:txBody>
          <a:bodyPr>
            <a:normAutofit lnSpcReduction="10000"/>
          </a:bodyPr>
          <a:lstStyle/>
          <a:p>
            <a:pPr algn="r" rtl="1"/>
            <a:r>
              <a:rPr lang="he-IL" dirty="0"/>
              <a:t>שני מיני-פרויקטים</a:t>
            </a:r>
          </a:p>
          <a:p>
            <a:pPr lvl="1" algn="r" rtl="1"/>
            <a:r>
              <a:rPr lang="he-IL" dirty="0"/>
              <a:t>כל אחד שני </a:t>
            </a:r>
            <a:r>
              <a:rPr lang="he-IL" dirty="0" err="1"/>
              <a:t>נק"ז</a:t>
            </a:r>
            <a:endParaRPr lang="he-IL" dirty="0"/>
          </a:p>
          <a:p>
            <a:pPr algn="r" rtl="1"/>
            <a:r>
              <a:rPr lang="he-IL" dirty="0"/>
              <a:t>מסגרת של קורס </a:t>
            </a:r>
          </a:p>
          <a:p>
            <a:pPr algn="r" rtl="1"/>
            <a:r>
              <a:rPr lang="he-IL" dirty="0"/>
              <a:t>יתרונות</a:t>
            </a:r>
          </a:p>
          <a:p>
            <a:pPr lvl="1" algn="r" rtl="1"/>
            <a:r>
              <a:rPr lang="he-IL" dirty="0"/>
              <a:t>קל ונוח מבחינת המסגרת</a:t>
            </a:r>
          </a:p>
          <a:p>
            <a:pPr lvl="1" algn="r" rtl="1"/>
            <a:r>
              <a:rPr lang="he-IL" dirty="0"/>
              <a:t>אפשרות לשני נושאים שונים</a:t>
            </a:r>
          </a:p>
          <a:p>
            <a:pPr lvl="1" algn="r" rtl="1"/>
            <a:r>
              <a:rPr lang="he-IL" dirty="0"/>
              <a:t>עבודה שמתאימה לקורס 2 </a:t>
            </a:r>
            <a:r>
              <a:rPr lang="he-IL" dirty="0" err="1"/>
              <a:t>נק"ז</a:t>
            </a:r>
            <a:endParaRPr lang="en-I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7FB0B3-38EB-6F0B-22A4-80B3AB6EB7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2195224"/>
            <a:ext cx="4041775" cy="639762"/>
          </a:xfrm>
        </p:spPr>
        <p:txBody>
          <a:bodyPr/>
          <a:lstStyle/>
          <a:p>
            <a:pPr algn="ctr" rtl="1"/>
            <a:r>
              <a:rPr lang="he-IL" sz="3200" dirty="0"/>
              <a:t>פרויקט</a:t>
            </a:r>
            <a:endParaRPr lang="en-IL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F0B7646-77B0-5082-48AB-41CB7403A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834986"/>
            <a:ext cx="4041775" cy="2988252"/>
          </a:xfrm>
        </p:spPr>
        <p:txBody>
          <a:bodyPr>
            <a:normAutofit lnSpcReduction="10000"/>
          </a:bodyPr>
          <a:lstStyle/>
          <a:p>
            <a:pPr algn="r" rtl="1"/>
            <a:r>
              <a:rPr lang="he-IL" dirty="0"/>
              <a:t>פרויקט יחיד</a:t>
            </a:r>
          </a:p>
          <a:p>
            <a:pPr lvl="1" algn="r" rtl="1"/>
            <a:r>
              <a:rPr lang="he-IL" dirty="0"/>
              <a:t>4 </a:t>
            </a:r>
            <a:r>
              <a:rPr lang="he-IL" dirty="0" err="1"/>
              <a:t>נק"ז</a:t>
            </a:r>
            <a:endParaRPr lang="he-IL" dirty="0"/>
          </a:p>
          <a:p>
            <a:pPr algn="r" rtl="1"/>
            <a:r>
              <a:rPr lang="he-IL" dirty="0"/>
              <a:t>פרויקט ייחודי והנחיה ייחודית</a:t>
            </a:r>
          </a:p>
          <a:p>
            <a:pPr algn="r" rtl="1"/>
            <a:r>
              <a:rPr lang="he-IL" dirty="0"/>
              <a:t>יתרונות</a:t>
            </a:r>
          </a:p>
          <a:p>
            <a:pPr lvl="1" algn="r" rtl="1"/>
            <a:r>
              <a:rPr lang="he-IL" dirty="0"/>
              <a:t>עבודה עם היקף ונפח</a:t>
            </a:r>
            <a:endParaRPr lang="en-US" dirty="0"/>
          </a:p>
          <a:p>
            <a:pPr lvl="1" algn="r" rtl="1"/>
            <a:r>
              <a:rPr lang="he-IL" dirty="0"/>
              <a:t>פיתוח אישי משמעותי יותר</a:t>
            </a:r>
          </a:p>
          <a:p>
            <a:pPr lvl="1" algn="r" rtl="1"/>
            <a:r>
              <a:rPr lang="he-IL" dirty="0"/>
              <a:t>היכרות מעמיקה עם תחום חדש עבור עבודה / תואר מתקדם</a:t>
            </a:r>
            <a:endParaRPr lang="en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93802E-DCA6-2D1C-469D-895835E155E1}"/>
              </a:ext>
            </a:extLst>
          </p:cNvPr>
          <p:cNvSpPr txBox="1"/>
          <p:nvPr/>
        </p:nvSpPr>
        <p:spPr>
          <a:xfrm>
            <a:off x="5308166" y="1341482"/>
            <a:ext cx="271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b="1" dirty="0">
                <a:solidFill>
                  <a:schemeClr val="accent2"/>
                </a:solidFill>
              </a:rPr>
              <a:t>הנושא שלנו היום</a:t>
            </a:r>
            <a:endParaRPr lang="en-IL" sz="28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C1BDC8-8D36-D261-86C4-8DA9EA9883A8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6665912" y="1864702"/>
            <a:ext cx="0" cy="51828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34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320E87-4A77-E629-7115-94C8B3782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he-IL" dirty="0"/>
              <a:t>מידע כללי </a:t>
            </a:r>
            <a:r>
              <a:rPr lang="en-US" dirty="0"/>
              <a:t>I</a:t>
            </a:r>
            <a:r>
              <a:rPr lang="he-IL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9836"/>
          </a:xfrm>
        </p:spPr>
        <p:txBody>
          <a:bodyPr>
            <a:normAutofit lnSpcReduction="10000"/>
          </a:bodyPr>
          <a:lstStyle/>
          <a:p>
            <a:pPr algn="r" rtl="1"/>
            <a:r>
              <a:rPr lang="he-IL" dirty="0"/>
              <a:t>זכאות לפרויקט</a:t>
            </a:r>
          </a:p>
          <a:p>
            <a:pPr lvl="1" algn="r" rtl="1"/>
            <a:r>
              <a:rPr lang="he-IL" dirty="0"/>
              <a:t>סטודנטים/</a:t>
            </a:r>
            <a:r>
              <a:rPr lang="he-IL" dirty="0" err="1"/>
              <a:t>ות</a:t>
            </a:r>
            <a:r>
              <a:rPr lang="he-IL" dirty="0"/>
              <a:t> בשנה ג'</a:t>
            </a:r>
          </a:p>
          <a:p>
            <a:pPr algn="r" rtl="1"/>
            <a:r>
              <a:rPr lang="he-IL" dirty="0"/>
              <a:t>היקף עבודה: 200~ שעות לסטודנט/</a:t>
            </a:r>
            <a:r>
              <a:rPr lang="he-IL" dirty="0" err="1"/>
              <a:t>ית</a:t>
            </a:r>
            <a:endParaRPr lang="he-IL" dirty="0"/>
          </a:p>
          <a:p>
            <a:pPr algn="r" rtl="1"/>
            <a:r>
              <a:rPr lang="he-IL" dirty="0"/>
              <a:t>מבצעי הפרויקט: 1-4 סטודנטים/</a:t>
            </a:r>
            <a:r>
              <a:rPr lang="he-IL" dirty="0" err="1"/>
              <a:t>ות</a:t>
            </a:r>
            <a:endParaRPr lang="he-IL" dirty="0"/>
          </a:p>
          <a:p>
            <a:pPr lvl="1" algn="r" rtl="1"/>
            <a:r>
              <a:rPr lang="he-IL" dirty="0"/>
              <a:t>היקף הפרויקט תלוי גם במספר המשתתפים</a:t>
            </a:r>
          </a:p>
          <a:p>
            <a:pPr algn="r" rtl="1"/>
            <a:r>
              <a:rPr lang="he-IL" dirty="0"/>
              <a:t>קורסי פרויקט במחלקה</a:t>
            </a:r>
          </a:p>
          <a:p>
            <a:pPr lvl="1" algn="r" rtl="1"/>
            <a:r>
              <a:rPr lang="he-IL" dirty="0"/>
              <a:t>פרויקט (רגיל):					202-1-4001	</a:t>
            </a:r>
          </a:p>
          <a:p>
            <a:pPr lvl="1" algn="r" rtl="1"/>
            <a:r>
              <a:rPr lang="he-IL" dirty="0"/>
              <a:t>פרויקט למצטיינים:			202-1-4221</a:t>
            </a:r>
          </a:p>
          <a:p>
            <a:pPr lvl="1" algn="r" rtl="1"/>
            <a:r>
              <a:rPr lang="he-IL" dirty="0"/>
              <a:t>פרויקט </a:t>
            </a:r>
            <a:r>
              <a:rPr lang="he-IL" dirty="0" err="1"/>
              <a:t>בביואינפורמטיקה</a:t>
            </a:r>
            <a:r>
              <a:rPr lang="he-IL" dirty="0"/>
              <a:t>:	202-1-4021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64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9FF3E7-50AC-5709-BFA8-0949720B3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he-IL" dirty="0"/>
              <a:t>מידע כללי </a:t>
            </a:r>
            <a:r>
              <a:rPr lang="en-US" dirty="0"/>
              <a:t>II</a:t>
            </a:r>
            <a:r>
              <a:rPr lang="he-IL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9836"/>
          </a:xfrm>
        </p:spPr>
        <p:txBody>
          <a:bodyPr>
            <a:normAutofit lnSpcReduction="10000"/>
          </a:bodyPr>
          <a:lstStyle/>
          <a:p>
            <a:pPr algn="r" rtl="1"/>
            <a:r>
              <a:rPr lang="he-IL" dirty="0"/>
              <a:t>סגל הקורס</a:t>
            </a:r>
          </a:p>
          <a:p>
            <a:pPr lvl="1" algn="r" rtl="1"/>
            <a:r>
              <a:rPr lang="he-IL" dirty="0"/>
              <a:t>מרצה הקורס </a:t>
            </a:r>
            <a:endParaRPr lang="en-US" dirty="0"/>
          </a:p>
          <a:p>
            <a:pPr lvl="1" algn="r" rtl="1"/>
            <a:r>
              <a:rPr lang="he-IL" dirty="0"/>
              <a:t>לכל פרויקט יש מנחה</a:t>
            </a:r>
          </a:p>
          <a:p>
            <a:pPr algn="r" rtl="1"/>
            <a:r>
              <a:rPr lang="he-IL" dirty="0"/>
              <a:t>ציון</a:t>
            </a:r>
          </a:p>
          <a:p>
            <a:pPr lvl="1" algn="r" rtl="1"/>
            <a:r>
              <a:rPr lang="he-IL" dirty="0"/>
              <a:t>80% ציון על העבודה (מנחה הפרויקט)</a:t>
            </a:r>
          </a:p>
          <a:p>
            <a:pPr lvl="1" algn="r" rtl="1"/>
            <a:r>
              <a:rPr lang="he-IL" dirty="0"/>
              <a:t>20% ציון על הצגה ביום הפרויקטים (מרצה הקורס)</a:t>
            </a:r>
          </a:p>
          <a:p>
            <a:pPr algn="r" rtl="1"/>
            <a:r>
              <a:rPr lang="he-IL" dirty="0"/>
              <a:t>פרטים נוספים על קורס הפרויקטים</a:t>
            </a:r>
          </a:p>
          <a:p>
            <a:pPr lvl="1" algn="r" rtl="1"/>
            <a:r>
              <a:rPr lang="he-IL" dirty="0"/>
              <a:t>אתר הפרויקטים המחלקתי </a:t>
            </a:r>
            <a:endParaRPr lang="en-US" dirty="0"/>
          </a:p>
          <a:p>
            <a:pPr marL="457200" lvl="1" indent="0" algn="r" rtl="1">
              <a:buNone/>
            </a:pPr>
            <a:r>
              <a:rPr lang="en-US" dirty="0">
                <a:hlinkClick r:id="rId3"/>
              </a:rPr>
              <a:t>https://in.bgu.ac.il/en/natural_science/cs/Pages/Education/UndergraduateProjectsFromDB.aspx</a:t>
            </a:r>
            <a:r>
              <a:rPr lang="en-US" dirty="0"/>
              <a:t> </a:t>
            </a:r>
            <a:endParaRPr lang="he-IL" dirty="0"/>
          </a:p>
          <a:p>
            <a:pPr lvl="1"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42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07353B-48D5-0C1B-013A-833B2727D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he-IL" dirty="0"/>
              <a:t>מסלולים ומנחים </a:t>
            </a:r>
            <a:r>
              <a:rPr lang="en-US" dirty="0"/>
              <a:t>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he-IL" dirty="0"/>
              <a:t>אפשרות א'</a:t>
            </a:r>
          </a:p>
          <a:p>
            <a:pPr lvl="1" algn="r" rtl="1"/>
            <a:r>
              <a:rPr lang="he-IL" dirty="0"/>
              <a:t>חבר סגל במדעי המחשב מציע פרויקט</a:t>
            </a:r>
          </a:p>
          <a:p>
            <a:pPr lvl="1" algn="r" rtl="1"/>
            <a:r>
              <a:rPr lang="he-IL" dirty="0"/>
              <a:t>הנחיה ע"י אותו חבר סגל</a:t>
            </a:r>
          </a:p>
          <a:p>
            <a:pPr algn="r" rtl="1"/>
            <a:r>
              <a:rPr lang="he-IL" dirty="0"/>
              <a:t>אפשרות ב'</a:t>
            </a:r>
          </a:p>
          <a:p>
            <a:pPr lvl="1" algn="r" rtl="1"/>
            <a:r>
              <a:rPr lang="he-IL" dirty="0"/>
              <a:t>הנחיה ע"י חבר סגל במחלקה </a:t>
            </a:r>
            <a:r>
              <a:rPr lang="he-IL" dirty="0" err="1"/>
              <a:t>אחרת+מעורבות</a:t>
            </a:r>
            <a:r>
              <a:rPr lang="he-IL" dirty="0"/>
              <a:t> חבר סגל </a:t>
            </a:r>
            <a:r>
              <a:rPr lang="he-IL" dirty="0" err="1"/>
              <a:t>ממדמ"ח</a:t>
            </a:r>
            <a:endParaRPr lang="he-IL" dirty="0"/>
          </a:p>
          <a:p>
            <a:pPr lvl="1" algn="r" rtl="1"/>
            <a:r>
              <a:rPr lang="he-IL" dirty="0"/>
              <a:t>הפרויקט עדיין חייב להיות </a:t>
            </a:r>
            <a:r>
              <a:rPr lang="he-IL" dirty="0" err="1"/>
              <a:t>מדמ"חי</a:t>
            </a:r>
            <a:endParaRPr lang="he-IL" dirty="0"/>
          </a:p>
          <a:p>
            <a:pPr algn="r" rtl="1"/>
            <a:r>
              <a:rPr lang="he-IL" dirty="0"/>
              <a:t>אפשרות ג'</a:t>
            </a:r>
          </a:p>
          <a:p>
            <a:pPr lvl="1" algn="r" rtl="1"/>
            <a:r>
              <a:rPr lang="he-IL" dirty="0"/>
              <a:t>הצעת פרויקט ע"י קבוצת סטודנטים/</a:t>
            </a:r>
            <a:r>
              <a:rPr lang="he-IL" dirty="0" err="1"/>
              <a:t>ות</a:t>
            </a:r>
            <a:endParaRPr lang="he-IL" dirty="0"/>
          </a:p>
          <a:p>
            <a:pPr lvl="1" algn="r" rtl="1"/>
            <a:r>
              <a:rPr lang="he-IL" dirty="0"/>
              <a:t>הצעה שלהם / </a:t>
            </a:r>
            <a:r>
              <a:rPr lang="he-IL" dirty="0" err="1"/>
              <a:t>מהתעשיה</a:t>
            </a:r>
            <a:r>
              <a:rPr lang="he-IL" dirty="0"/>
              <a:t> / כל מקור אחר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3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79352A-16A7-1890-6DE3-2DE61B2B3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B539D8-3222-3123-09A8-0D0B6E078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</a:t>
            </a:r>
            <a:r>
              <a:rPr lang="he-IL" dirty="0"/>
              <a:t>מסלולים ומנחים 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F7B10-52A0-69AC-EB9A-8D1998120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/>
              <a:t>אפשרויות הנחיה לקבוצות שבוחרות פרויקט לבד:</a:t>
            </a:r>
          </a:p>
          <a:p>
            <a:pPr lvl="1" algn="r" rtl="1"/>
            <a:r>
              <a:rPr lang="he-IL" dirty="0"/>
              <a:t>חבר סגל </a:t>
            </a:r>
            <a:r>
              <a:rPr lang="he-IL" dirty="0" err="1"/>
              <a:t>ממדמ"ח</a:t>
            </a:r>
            <a:r>
              <a:rPr lang="he-IL" dirty="0"/>
              <a:t> כמנחה</a:t>
            </a:r>
          </a:p>
          <a:p>
            <a:pPr lvl="1" algn="r" rtl="1"/>
            <a:r>
              <a:rPr lang="he-IL" dirty="0"/>
              <a:t>מועדון המפתחים הסטודנטיאלי </a:t>
            </a:r>
            <a:r>
              <a:rPr lang="en-US" dirty="0"/>
              <a:t>DSC</a:t>
            </a:r>
            <a:endParaRPr lang="he-IL" dirty="0"/>
          </a:p>
          <a:p>
            <a:pPr lvl="2" algn="r" rtl="1"/>
            <a:r>
              <a:rPr lang="he-IL" dirty="0"/>
              <a:t>בתמיכת גוגל בשנה שעברה</a:t>
            </a:r>
          </a:p>
          <a:p>
            <a:pPr lvl="2" algn="r" rtl="1"/>
            <a:r>
              <a:rPr lang="he-IL" dirty="0"/>
              <a:t>אולי בתמיכת חברה אחרת (מיקרוסופט?) בשנה הקרובה</a:t>
            </a:r>
          </a:p>
          <a:p>
            <a:pPr lvl="1" algn="r" rtl="1"/>
            <a:r>
              <a:rPr lang="he-IL" dirty="0"/>
              <a:t>תוכנית </a:t>
            </a:r>
            <a:r>
              <a:rPr lang="he-IL" dirty="0" err="1"/>
              <a:t>לידרס</a:t>
            </a:r>
            <a:r>
              <a:rPr lang="he-IL" dirty="0"/>
              <a:t> </a:t>
            </a:r>
            <a:r>
              <a:rPr lang="he-IL" dirty="0" err="1"/>
              <a:t>באב"ג</a:t>
            </a:r>
            <a:r>
              <a:rPr lang="he-IL" dirty="0"/>
              <a:t> ליזמות</a:t>
            </a:r>
          </a:p>
          <a:p>
            <a:pPr lvl="2" algn="r" rtl="1"/>
            <a:r>
              <a:rPr lang="en-US" dirty="0">
                <a:hlinkClick r:id="rId3"/>
              </a:rPr>
              <a:t>https://www.yazamut360.bgu.ac.il/leaders</a:t>
            </a:r>
            <a:r>
              <a:rPr lang="he-IL" dirty="0"/>
              <a:t> 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31589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67E72D-C0A7-F1CA-EF2C-3A64CDC61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תהליך הפרויקט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he-IL" dirty="0"/>
              <a:t>החלטה על קבוצה + פרויקט + מנחה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/>
              <a:t>מילוי טופס בקשה לפרויקט +</a:t>
            </a:r>
            <a:r>
              <a:rPr lang="en-US" dirty="0"/>
              <a:t> </a:t>
            </a:r>
            <a:r>
              <a:rPr lang="he-IL" dirty="0"/>
              <a:t>חתימה של המנחה</a:t>
            </a:r>
          </a:p>
          <a:p>
            <a:pPr marL="971550" lvl="1" indent="-571500" algn="r" rtl="1"/>
            <a:r>
              <a:rPr lang="he-IL" dirty="0"/>
              <a:t>שליחה לכתובת שלי </a:t>
            </a:r>
            <a:r>
              <a:rPr lang="en-US" dirty="0">
                <a:hlinkClick r:id="rId3"/>
              </a:rPr>
              <a:t>gilboan@bgu.ac.il</a:t>
            </a:r>
            <a:endParaRPr lang="he-IL" dirty="0"/>
          </a:p>
          <a:p>
            <a:pPr marL="514350" indent="-514350" algn="r" rtl="1">
              <a:buFont typeface="+mj-lt"/>
              <a:buAutoNum type="arabicPeriod"/>
            </a:pPr>
            <a:r>
              <a:rPr lang="he-IL" dirty="0"/>
              <a:t>לאחר האישור מרצה הקורס – רישום לקורס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/>
              <a:t>ביצוע הפרויקט</a:t>
            </a:r>
          </a:p>
          <a:p>
            <a:pPr marL="971550" lvl="1" indent="-571500" algn="r" rtl="1"/>
            <a:r>
              <a:rPr lang="he-IL" dirty="0"/>
              <a:t>עבודה מול המנחה לפי ההנחיות שלו/ה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/>
              <a:t>הצגת הפרויקט ביום הפרויקטים</a:t>
            </a:r>
          </a:p>
          <a:p>
            <a:pPr marL="971550" lvl="1" indent="-571500" algn="r" rtl="1"/>
            <a:r>
              <a:rPr lang="he-IL" dirty="0"/>
              <a:t>הכנת פוסטר, מצגת ודמו</a:t>
            </a:r>
          </a:p>
        </p:txBody>
      </p:sp>
    </p:spTree>
    <p:extLst>
      <p:ext uri="{BB962C8B-B14F-4D97-AF65-F5344CB8AC3E}">
        <p14:creationId xmlns:p14="http://schemas.microsoft.com/office/powerpoint/2010/main" val="308292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C609AC-DBA8-9CA4-1B9D-9F8E150C0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סוגי פרויקטים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/>
              <a:t>פרויקט מחקרי</a:t>
            </a:r>
          </a:p>
          <a:p>
            <a:pPr lvl="1" algn="r" rtl="1"/>
            <a:r>
              <a:rPr lang="he-IL" dirty="0"/>
              <a:t>בהנחיית חבר/ת סגל בנושא המחקר שלו/ה</a:t>
            </a:r>
          </a:p>
          <a:p>
            <a:pPr lvl="1" algn="r" rtl="1"/>
            <a:r>
              <a:rPr lang="he-IL" dirty="0"/>
              <a:t>מספר המשתתפים – אחד או יותר</a:t>
            </a:r>
          </a:p>
          <a:p>
            <a:pPr algn="r" rtl="1"/>
            <a:r>
              <a:rPr lang="he-IL" dirty="0"/>
              <a:t>פרויקט תוכנה</a:t>
            </a:r>
          </a:p>
          <a:p>
            <a:pPr lvl="1" algn="r" rtl="1"/>
            <a:r>
              <a:rPr lang="he-IL" dirty="0"/>
              <a:t>קבוצות גדולות יותר, עם עדיפות ל3-4 סטודנטים/</a:t>
            </a:r>
            <a:r>
              <a:rPr lang="he-IL" dirty="0" err="1"/>
              <a:t>ות</a:t>
            </a:r>
          </a:p>
        </p:txBody>
      </p:sp>
    </p:spTree>
    <p:extLst>
      <p:ext uri="{BB962C8B-B14F-4D97-AF65-F5344CB8AC3E}">
        <p14:creationId xmlns:p14="http://schemas.microsoft.com/office/powerpoint/2010/main" val="387127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41F405-8E29-7B8F-AD66-AFD702EF3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sz="5400" dirty="0"/>
              <a:t>דוגמאות לפרויקטים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5646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47227</TotalTime>
  <Words>402</Words>
  <Application>Microsoft Office PowerPoint</Application>
  <PresentationFormat>On-screen Show (4:3)</PresentationFormat>
  <Paragraphs>81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Gill Sans MT</vt:lpstr>
      <vt:lpstr>Office Theme</vt:lpstr>
      <vt:lpstr>פרויקטים</vt:lpstr>
      <vt:lpstr>פרויקטים ומיני פרויקטים</vt:lpstr>
      <vt:lpstr>מידע כללי I </vt:lpstr>
      <vt:lpstr>מידע כללי II </vt:lpstr>
      <vt:lpstr>מסלולים ומנחים I</vt:lpstr>
      <vt:lpstr>IIמסלולים ומנחים </vt:lpstr>
      <vt:lpstr>תהליך הפרויקט</vt:lpstr>
      <vt:lpstr>סוגי פרויקטים</vt:lpstr>
      <vt:lpstr>דוגמאות לפרויקטים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ודמו לסיום</vt:lpstr>
      <vt:lpstr>שאלות?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 Secret Sharing</dc:title>
  <dc:creator>E</dc:creator>
  <cp:lastModifiedBy>ניב גלבוע</cp:lastModifiedBy>
  <cp:revision>1361</cp:revision>
  <dcterms:created xsi:type="dcterms:W3CDTF">2015-03-22T14:56:02Z</dcterms:created>
  <dcterms:modified xsi:type="dcterms:W3CDTF">2022-06-22T05:56:19Z</dcterms:modified>
</cp:coreProperties>
</file>