
<file path=[Content_Types].xml><?xml version="1.0" encoding="utf-8"?>
<Types xmlns="http://schemas.openxmlformats.org/package/2006/content-types">
  <Default Extension="PNG" ContentType="image/png"/>
  <Default Extension="svg" ContentType="image/svg+xml"/>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diagrams/data2.xml" ContentType="application/vnd.openxmlformats-officedocument.drawingml.diagramData+xml"/>
  <Override PartName="/ppt/diagrams/data1.xml" ContentType="application/vnd.openxmlformats-officedocument.drawingml.diagramData+xml"/>
  <Override PartName="/ppt/slideMasters/slideMaster1.xml" ContentType="application/vnd.openxmlformats-officedocument.presentationml.slideMaster+xml"/>
  <Override PartName="/ppt/notesSlides/notesSlide8.xml" ContentType="application/vnd.openxmlformats-officedocument.presentationml.notesSlide+xml"/>
  <Override PartName="/ppt/notesSlides/notesSlide9.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1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12" r:id="rId1"/>
  </p:sldMasterIdLst>
  <p:notesMasterIdLst>
    <p:notesMasterId r:id="rId33"/>
  </p:notesMasterIdLst>
  <p:sldIdLst>
    <p:sldId id="256" r:id="rId2"/>
    <p:sldId id="260" r:id="rId3"/>
    <p:sldId id="274" r:id="rId4"/>
    <p:sldId id="257" r:id="rId5"/>
    <p:sldId id="259" r:id="rId6"/>
    <p:sldId id="290" r:id="rId7"/>
    <p:sldId id="275" r:id="rId8"/>
    <p:sldId id="261" r:id="rId9"/>
    <p:sldId id="262" r:id="rId10"/>
    <p:sldId id="264" r:id="rId11"/>
    <p:sldId id="263" r:id="rId12"/>
    <p:sldId id="276" r:id="rId13"/>
    <p:sldId id="265" r:id="rId14"/>
    <p:sldId id="288" r:id="rId15"/>
    <p:sldId id="267" r:id="rId16"/>
    <p:sldId id="266" r:id="rId17"/>
    <p:sldId id="269" r:id="rId18"/>
    <p:sldId id="277" r:id="rId19"/>
    <p:sldId id="270" r:id="rId20"/>
    <p:sldId id="281" r:id="rId21"/>
    <p:sldId id="287" r:id="rId22"/>
    <p:sldId id="278" r:id="rId23"/>
    <p:sldId id="279" r:id="rId24"/>
    <p:sldId id="284" r:id="rId25"/>
    <p:sldId id="286" r:id="rId26"/>
    <p:sldId id="268" r:id="rId27"/>
    <p:sldId id="283" r:id="rId28"/>
    <p:sldId id="282" r:id="rId29"/>
    <p:sldId id="272" r:id="rId30"/>
    <p:sldId id="289" r:id="rId31"/>
    <p:sldId id="271" r:id="rId32"/>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933B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סגנון ביניים 2 - הדגשה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סגנון ביניים 2 - הדגשה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5005" autoAdjust="0"/>
    <p:restoredTop sz="94660"/>
  </p:normalViewPr>
  <p:slideViewPr>
    <p:cSldViewPr snapToGrid="0">
      <p:cViewPr varScale="1">
        <p:scale>
          <a:sx n="62" d="100"/>
          <a:sy n="62" d="100"/>
        </p:scale>
        <p:origin x="828" y="56"/>
      </p:cViewPr>
      <p:guideLst/>
    </p:cSldViewPr>
  </p:slideViewPr>
  <p:notesTextViewPr>
    <p:cViewPr>
      <p:scale>
        <a:sx n="1" d="1"/>
        <a:sy n="1" d="1"/>
      </p:scale>
      <p:origin x="0" y="0"/>
    </p:cViewPr>
  </p:notesTextViewPr>
  <p:notesViewPr>
    <p:cSldViewPr snapToGrid="0">
      <p:cViewPr varScale="1">
        <p:scale>
          <a:sx n="51" d="100"/>
          <a:sy n="51" d="100"/>
        </p:scale>
        <p:origin x="2692" y="2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ustomXml" Target="../customXml/item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ustomXml" Target="../customXml/item4.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40"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customXml" Target="../customXml/item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9A3BBE6-9D43-48E2-B842-E796E3D1556F}" type="doc">
      <dgm:prSet loTypeId="urn:microsoft.com/office/officeart/2005/8/layout/bProcess2" loCatId="process" qsTypeId="urn:microsoft.com/office/officeart/2005/8/quickstyle/simple1" qsCatId="simple" csTypeId="urn:microsoft.com/office/officeart/2005/8/colors/colorful1" csCatId="colorful" phldr="1"/>
      <dgm:spPr/>
      <dgm:t>
        <a:bodyPr/>
        <a:lstStyle/>
        <a:p>
          <a:pPr rtl="1"/>
          <a:endParaRPr lang="he-IL"/>
        </a:p>
      </dgm:t>
    </dgm:pt>
    <dgm:pt modelId="{E20C2FD5-21B1-4CCF-82DE-B094E058A486}">
      <dgm:prSet phldrT="[טקסט]"/>
      <dgm:spPr/>
      <dgm:t>
        <a:bodyPr/>
        <a:lstStyle/>
        <a:p>
          <a:pPr rtl="1"/>
          <a:r>
            <a:rPr lang="he-IL" dirty="0"/>
            <a:t>מסגור</a:t>
          </a:r>
        </a:p>
      </dgm:t>
    </dgm:pt>
    <dgm:pt modelId="{95E59353-5E1B-4C2A-A7EF-914433D927D6}" type="parTrans" cxnId="{B3B48C68-538F-484B-B717-716DA978F9C3}">
      <dgm:prSet/>
      <dgm:spPr/>
      <dgm:t>
        <a:bodyPr/>
        <a:lstStyle/>
        <a:p>
          <a:pPr rtl="1"/>
          <a:endParaRPr lang="he-IL"/>
        </a:p>
      </dgm:t>
    </dgm:pt>
    <dgm:pt modelId="{EB47E875-4BA1-439E-8F5E-672178DB0C1F}" type="sibTrans" cxnId="{B3B48C68-538F-484B-B717-716DA978F9C3}">
      <dgm:prSet/>
      <dgm:spPr/>
      <dgm:t>
        <a:bodyPr/>
        <a:lstStyle/>
        <a:p>
          <a:pPr rtl="1"/>
          <a:endParaRPr lang="he-IL"/>
        </a:p>
      </dgm:t>
    </dgm:pt>
    <dgm:pt modelId="{5FE3BD4A-2668-49FC-A0E8-DBC2BD0957EC}">
      <dgm:prSet phldrT="[טקסט]" custT="1"/>
      <dgm:spPr/>
      <dgm:t>
        <a:bodyPr/>
        <a:lstStyle/>
        <a:p>
          <a:pPr rtl="1"/>
          <a:r>
            <a:rPr lang="he-IL" sz="2400" dirty="0"/>
            <a:t>עירור</a:t>
          </a:r>
        </a:p>
      </dgm:t>
    </dgm:pt>
    <dgm:pt modelId="{26FD57C2-A54A-416A-83D4-DEE77096B054}" type="parTrans" cxnId="{FD8328F1-8024-4828-98EB-74271C7E0D49}">
      <dgm:prSet/>
      <dgm:spPr/>
      <dgm:t>
        <a:bodyPr/>
        <a:lstStyle/>
        <a:p>
          <a:pPr rtl="1"/>
          <a:endParaRPr lang="he-IL"/>
        </a:p>
      </dgm:t>
    </dgm:pt>
    <dgm:pt modelId="{D25C0764-E508-4398-8ACA-27C94F7D6A66}" type="sibTrans" cxnId="{FD8328F1-8024-4828-98EB-74271C7E0D49}">
      <dgm:prSet/>
      <dgm:spPr/>
      <dgm:t>
        <a:bodyPr/>
        <a:lstStyle/>
        <a:p>
          <a:pPr rtl="1"/>
          <a:endParaRPr lang="he-IL"/>
        </a:p>
      </dgm:t>
    </dgm:pt>
    <dgm:pt modelId="{D75C9658-2039-4209-BCE4-4B8AAFF6815B}">
      <dgm:prSet phldrT="[טקסט]" custT="1"/>
      <dgm:spPr/>
      <dgm:t>
        <a:bodyPr/>
        <a:lstStyle/>
        <a:p>
          <a:pPr rtl="1"/>
          <a:r>
            <a:rPr lang="he-IL" sz="1800" dirty="0" err="1"/>
            <a:t>פרובלמטיזציה</a:t>
          </a:r>
          <a:endParaRPr lang="he-IL" sz="1800" dirty="0"/>
        </a:p>
      </dgm:t>
    </dgm:pt>
    <dgm:pt modelId="{206817EC-2FBF-4B0B-8F48-D858D9F5BF34}" type="parTrans" cxnId="{2EB74435-AB0A-4A25-B3A7-1CEE132D5B39}">
      <dgm:prSet/>
      <dgm:spPr/>
      <dgm:t>
        <a:bodyPr/>
        <a:lstStyle/>
        <a:p>
          <a:pPr rtl="1"/>
          <a:endParaRPr lang="he-IL"/>
        </a:p>
      </dgm:t>
    </dgm:pt>
    <dgm:pt modelId="{9917E643-D989-40C9-8C93-87E42C851A4E}" type="sibTrans" cxnId="{2EB74435-AB0A-4A25-B3A7-1CEE132D5B39}">
      <dgm:prSet/>
      <dgm:spPr/>
      <dgm:t>
        <a:bodyPr/>
        <a:lstStyle/>
        <a:p>
          <a:pPr rtl="1"/>
          <a:endParaRPr lang="he-IL"/>
        </a:p>
      </dgm:t>
    </dgm:pt>
    <dgm:pt modelId="{7166A004-B2DE-4980-A342-F374F78B0AEB}">
      <dgm:prSet phldrT="[טקסט]" custT="1"/>
      <dgm:spPr/>
      <dgm:t>
        <a:bodyPr/>
        <a:lstStyle/>
        <a:p>
          <a:pPr rtl="1"/>
          <a:r>
            <a:rPr lang="he-IL" sz="2700" dirty="0"/>
            <a:t>אקספוזיציה</a:t>
          </a:r>
        </a:p>
      </dgm:t>
    </dgm:pt>
    <dgm:pt modelId="{7E622DFC-823A-462B-95C6-9C6544BBC3AD}" type="parTrans" cxnId="{16824BD2-87D4-4FAC-A5F0-0DC73415F7EB}">
      <dgm:prSet/>
      <dgm:spPr/>
      <dgm:t>
        <a:bodyPr/>
        <a:lstStyle/>
        <a:p>
          <a:pPr rtl="1"/>
          <a:endParaRPr lang="he-IL"/>
        </a:p>
      </dgm:t>
    </dgm:pt>
    <dgm:pt modelId="{5C65CB63-DD7F-4604-AF59-5A7E5AC72FB4}" type="sibTrans" cxnId="{16824BD2-87D4-4FAC-A5F0-0DC73415F7EB}">
      <dgm:prSet/>
      <dgm:spPr/>
      <dgm:t>
        <a:bodyPr/>
        <a:lstStyle/>
        <a:p>
          <a:pPr rtl="1"/>
          <a:endParaRPr lang="he-IL"/>
        </a:p>
      </dgm:t>
    </dgm:pt>
    <dgm:pt modelId="{820D2920-6869-4684-94CC-8607C79195E6}">
      <dgm:prSet phldrT="[טקסט]"/>
      <dgm:spPr/>
      <dgm:t>
        <a:bodyPr/>
        <a:lstStyle/>
        <a:p>
          <a:pPr rtl="1"/>
          <a:r>
            <a:rPr lang="he-IL" dirty="0"/>
            <a:t>המחשה</a:t>
          </a:r>
        </a:p>
      </dgm:t>
    </dgm:pt>
    <dgm:pt modelId="{E45FFAD7-0881-48A8-AA03-64A0DE968DE9}" type="parTrans" cxnId="{CABB7D7D-AF27-4A7E-810E-C22DA7579736}">
      <dgm:prSet/>
      <dgm:spPr/>
      <dgm:t>
        <a:bodyPr/>
        <a:lstStyle/>
        <a:p>
          <a:pPr rtl="1"/>
          <a:endParaRPr lang="he-IL"/>
        </a:p>
      </dgm:t>
    </dgm:pt>
    <dgm:pt modelId="{CCE3782A-BDB4-4086-B5CA-6BD954C5D0EA}" type="sibTrans" cxnId="{CABB7D7D-AF27-4A7E-810E-C22DA7579736}">
      <dgm:prSet/>
      <dgm:spPr/>
      <dgm:t>
        <a:bodyPr/>
        <a:lstStyle/>
        <a:p>
          <a:pPr rtl="1"/>
          <a:endParaRPr lang="he-IL"/>
        </a:p>
      </dgm:t>
    </dgm:pt>
    <dgm:pt modelId="{DE550B70-6A2E-48F9-A652-2EDB45C9065E}">
      <dgm:prSet phldrT="[טקסט]"/>
      <dgm:spPr/>
      <dgm:t>
        <a:bodyPr/>
        <a:lstStyle/>
        <a:p>
          <a:pPr rtl="1"/>
          <a:r>
            <a:rPr lang="he-IL" dirty="0"/>
            <a:t>הנחייה</a:t>
          </a:r>
        </a:p>
      </dgm:t>
    </dgm:pt>
    <dgm:pt modelId="{2D22A2D8-B844-4B60-8C40-0EC26442AAE2}" type="parTrans" cxnId="{E6217470-6FDC-42F6-AAC6-67531D0B79A7}">
      <dgm:prSet/>
      <dgm:spPr/>
      <dgm:t>
        <a:bodyPr/>
        <a:lstStyle/>
        <a:p>
          <a:pPr rtl="1"/>
          <a:endParaRPr lang="he-IL"/>
        </a:p>
      </dgm:t>
    </dgm:pt>
    <dgm:pt modelId="{5B12ABD1-71FE-4E86-9574-7EF8BB30416F}" type="sibTrans" cxnId="{E6217470-6FDC-42F6-AAC6-67531D0B79A7}">
      <dgm:prSet/>
      <dgm:spPr/>
      <dgm:t>
        <a:bodyPr/>
        <a:lstStyle/>
        <a:p>
          <a:pPr rtl="1"/>
          <a:endParaRPr lang="he-IL"/>
        </a:p>
      </dgm:t>
    </dgm:pt>
    <dgm:pt modelId="{77EDBE50-A34C-465B-9456-4DC93E3AC861}">
      <dgm:prSet phldrT="[טקסט]"/>
      <dgm:spPr/>
      <dgm:t>
        <a:bodyPr/>
        <a:lstStyle/>
        <a:p>
          <a:pPr rtl="1"/>
          <a:r>
            <a:rPr lang="he-IL" dirty="0"/>
            <a:t>התנסות אישית</a:t>
          </a:r>
        </a:p>
      </dgm:t>
    </dgm:pt>
    <dgm:pt modelId="{2ED6F409-D58A-471C-AADB-0E971B6615FC}" type="parTrans" cxnId="{6AE169EE-ADA9-4479-87B1-9409208FAC50}">
      <dgm:prSet/>
      <dgm:spPr/>
      <dgm:t>
        <a:bodyPr/>
        <a:lstStyle/>
        <a:p>
          <a:pPr rtl="1"/>
          <a:endParaRPr lang="he-IL"/>
        </a:p>
      </dgm:t>
    </dgm:pt>
    <dgm:pt modelId="{AE646023-BBE5-4923-A651-E068999428C6}" type="sibTrans" cxnId="{6AE169EE-ADA9-4479-87B1-9409208FAC50}">
      <dgm:prSet/>
      <dgm:spPr/>
      <dgm:t>
        <a:bodyPr/>
        <a:lstStyle/>
        <a:p>
          <a:pPr rtl="1"/>
          <a:endParaRPr lang="he-IL"/>
        </a:p>
      </dgm:t>
    </dgm:pt>
    <dgm:pt modelId="{B548EE19-9BCC-4BB3-ADBB-4692AC35E9F2}">
      <dgm:prSet phldrT="[טקסט]"/>
      <dgm:spPr/>
      <dgm:t>
        <a:bodyPr/>
        <a:lstStyle/>
        <a:p>
          <a:pPr rtl="1"/>
          <a:r>
            <a:rPr lang="he-IL" dirty="0"/>
            <a:t>עיבוד משותף</a:t>
          </a:r>
        </a:p>
      </dgm:t>
    </dgm:pt>
    <dgm:pt modelId="{88F2E2C0-9754-409C-9D78-1AC4745C4546}" type="parTrans" cxnId="{74A71409-DB85-4D10-A2A6-FF4899BA5B24}">
      <dgm:prSet/>
      <dgm:spPr/>
      <dgm:t>
        <a:bodyPr/>
        <a:lstStyle/>
        <a:p>
          <a:pPr rtl="1"/>
          <a:endParaRPr lang="he-IL"/>
        </a:p>
      </dgm:t>
    </dgm:pt>
    <dgm:pt modelId="{0593ACF2-B3A4-4A2E-84AE-93A5304AE413}" type="sibTrans" cxnId="{74A71409-DB85-4D10-A2A6-FF4899BA5B24}">
      <dgm:prSet/>
      <dgm:spPr/>
      <dgm:t>
        <a:bodyPr/>
        <a:lstStyle/>
        <a:p>
          <a:pPr rtl="1"/>
          <a:endParaRPr lang="he-IL"/>
        </a:p>
      </dgm:t>
    </dgm:pt>
    <dgm:pt modelId="{06942C9F-CF8D-4523-AF51-E2CE524EF362}">
      <dgm:prSet phldrT="[טקסט]"/>
      <dgm:spPr/>
      <dgm:t>
        <a:bodyPr/>
        <a:lstStyle/>
        <a:p>
          <a:pPr rtl="1"/>
          <a:r>
            <a:rPr lang="he-IL" dirty="0"/>
            <a:t>סיכום</a:t>
          </a:r>
        </a:p>
      </dgm:t>
    </dgm:pt>
    <dgm:pt modelId="{8C43A35B-383A-4DB6-927B-E3CD463012C4}" type="parTrans" cxnId="{9C40886E-69F4-4CA2-A12C-E4A5C1BBC674}">
      <dgm:prSet/>
      <dgm:spPr/>
      <dgm:t>
        <a:bodyPr/>
        <a:lstStyle/>
        <a:p>
          <a:pPr rtl="1"/>
          <a:endParaRPr lang="he-IL"/>
        </a:p>
      </dgm:t>
    </dgm:pt>
    <dgm:pt modelId="{B13A64DF-B25F-4645-B892-A4D64E43FBE4}" type="sibTrans" cxnId="{9C40886E-69F4-4CA2-A12C-E4A5C1BBC674}">
      <dgm:prSet/>
      <dgm:spPr/>
      <dgm:t>
        <a:bodyPr/>
        <a:lstStyle/>
        <a:p>
          <a:pPr rtl="1"/>
          <a:endParaRPr lang="he-IL"/>
        </a:p>
      </dgm:t>
    </dgm:pt>
    <dgm:pt modelId="{F2E5E8AB-9D21-4F1A-B5B2-A043A577E1E5}" type="pres">
      <dgm:prSet presAssocID="{E9A3BBE6-9D43-48E2-B842-E796E3D1556F}" presName="diagram" presStyleCnt="0">
        <dgm:presLayoutVars>
          <dgm:dir/>
          <dgm:resizeHandles/>
        </dgm:presLayoutVars>
      </dgm:prSet>
      <dgm:spPr/>
    </dgm:pt>
    <dgm:pt modelId="{0A193A20-F61E-4725-B047-ADCB1E2FD166}" type="pres">
      <dgm:prSet presAssocID="{E20C2FD5-21B1-4CCF-82DE-B094E058A486}" presName="firstNode" presStyleLbl="node1" presStyleIdx="0" presStyleCnt="9" custLinFactNeighborX="-76911" custLinFactNeighborY="-4871">
        <dgm:presLayoutVars>
          <dgm:bulletEnabled val="1"/>
        </dgm:presLayoutVars>
      </dgm:prSet>
      <dgm:spPr/>
    </dgm:pt>
    <dgm:pt modelId="{8554E665-0B87-448B-BDB1-6A3C791F2954}" type="pres">
      <dgm:prSet presAssocID="{EB47E875-4BA1-439E-8F5E-672178DB0C1F}" presName="sibTrans" presStyleLbl="sibTrans2D1" presStyleIdx="0" presStyleCnt="8"/>
      <dgm:spPr/>
    </dgm:pt>
    <dgm:pt modelId="{762E7044-C9E7-4F39-907D-F9EC9819D588}" type="pres">
      <dgm:prSet presAssocID="{5FE3BD4A-2668-49FC-A0E8-DBC2BD0957EC}" presName="middleNode" presStyleCnt="0"/>
      <dgm:spPr/>
    </dgm:pt>
    <dgm:pt modelId="{1B420C93-F0EF-4164-975A-84DE73E99A88}" type="pres">
      <dgm:prSet presAssocID="{5FE3BD4A-2668-49FC-A0E8-DBC2BD0957EC}" presName="padding" presStyleLbl="node1" presStyleIdx="0" presStyleCnt="9"/>
      <dgm:spPr/>
    </dgm:pt>
    <dgm:pt modelId="{3194A1C9-D218-4950-8969-D16D0801CBD3}" type="pres">
      <dgm:prSet presAssocID="{5FE3BD4A-2668-49FC-A0E8-DBC2BD0957EC}" presName="shape" presStyleLbl="node1" presStyleIdx="1" presStyleCnt="9" custScaleX="137840" custScaleY="129899" custLinFactX="-18635" custLinFactNeighborX="-100000" custLinFactNeighborY="2217">
        <dgm:presLayoutVars>
          <dgm:bulletEnabled val="1"/>
        </dgm:presLayoutVars>
      </dgm:prSet>
      <dgm:spPr/>
    </dgm:pt>
    <dgm:pt modelId="{FC61CB47-66DA-4D62-A1F4-69833502741A}" type="pres">
      <dgm:prSet presAssocID="{D25C0764-E508-4398-8ACA-27C94F7D6A66}" presName="sibTrans" presStyleLbl="sibTrans2D1" presStyleIdx="1" presStyleCnt="8"/>
      <dgm:spPr/>
    </dgm:pt>
    <dgm:pt modelId="{EBC9CDC1-6887-404E-94DE-ABF4AC66CB3D}" type="pres">
      <dgm:prSet presAssocID="{D75C9658-2039-4209-BCE4-4B8AAFF6815B}" presName="middleNode" presStyleCnt="0"/>
      <dgm:spPr/>
    </dgm:pt>
    <dgm:pt modelId="{7DC1745C-1EE7-4149-B5A4-583025E6AB10}" type="pres">
      <dgm:prSet presAssocID="{D75C9658-2039-4209-BCE4-4B8AAFF6815B}" presName="padding" presStyleLbl="node1" presStyleIdx="1" presStyleCnt="9"/>
      <dgm:spPr/>
    </dgm:pt>
    <dgm:pt modelId="{B0E34FAB-4311-421F-85D1-A34B0A8659C5}" type="pres">
      <dgm:prSet presAssocID="{D75C9658-2039-4209-BCE4-4B8AAFF6815B}" presName="shape" presStyleLbl="node1" presStyleIdx="2" presStyleCnt="9" custScaleX="208494" custScaleY="187848" custLinFactX="-19450" custLinFactNeighborX="-100000" custLinFactNeighborY="-1935">
        <dgm:presLayoutVars>
          <dgm:bulletEnabled val="1"/>
        </dgm:presLayoutVars>
      </dgm:prSet>
      <dgm:spPr/>
    </dgm:pt>
    <dgm:pt modelId="{440929DA-A420-469A-8DD5-136A2A290874}" type="pres">
      <dgm:prSet presAssocID="{9917E643-D989-40C9-8C93-87E42C851A4E}" presName="sibTrans" presStyleLbl="sibTrans2D1" presStyleIdx="2" presStyleCnt="8"/>
      <dgm:spPr/>
    </dgm:pt>
    <dgm:pt modelId="{694D1FE5-751D-458E-8E53-F9F407860A7A}" type="pres">
      <dgm:prSet presAssocID="{7166A004-B2DE-4980-A342-F374F78B0AEB}" presName="middleNode" presStyleCnt="0"/>
      <dgm:spPr/>
    </dgm:pt>
    <dgm:pt modelId="{AC6D788D-60A6-41E6-A185-D7B568BCB29C}" type="pres">
      <dgm:prSet presAssocID="{7166A004-B2DE-4980-A342-F374F78B0AEB}" presName="padding" presStyleLbl="node1" presStyleIdx="2" presStyleCnt="9"/>
      <dgm:spPr/>
    </dgm:pt>
    <dgm:pt modelId="{BB81E5B3-B6D1-4505-A909-F8DC2A643942}" type="pres">
      <dgm:prSet presAssocID="{7166A004-B2DE-4980-A342-F374F78B0AEB}" presName="shape" presStyleLbl="node1" presStyleIdx="3" presStyleCnt="9" custScaleX="247718" custScaleY="226387" custLinFactNeighborX="-81157" custLinFactNeighborY="283">
        <dgm:presLayoutVars>
          <dgm:bulletEnabled val="1"/>
        </dgm:presLayoutVars>
      </dgm:prSet>
      <dgm:spPr/>
    </dgm:pt>
    <dgm:pt modelId="{AB674ED5-602B-432A-8B8B-827A04B1DD36}" type="pres">
      <dgm:prSet presAssocID="{5C65CB63-DD7F-4604-AF59-5A7E5AC72FB4}" presName="sibTrans" presStyleLbl="sibTrans2D1" presStyleIdx="3" presStyleCnt="8"/>
      <dgm:spPr/>
    </dgm:pt>
    <dgm:pt modelId="{FA927EA8-3A0A-4C97-9E67-5F1380FCF646}" type="pres">
      <dgm:prSet presAssocID="{820D2920-6869-4684-94CC-8607C79195E6}" presName="middleNode" presStyleCnt="0"/>
      <dgm:spPr/>
    </dgm:pt>
    <dgm:pt modelId="{E5F3DC3F-DA64-4310-9FC8-FCF9BFEE9119}" type="pres">
      <dgm:prSet presAssocID="{820D2920-6869-4684-94CC-8607C79195E6}" presName="padding" presStyleLbl="node1" presStyleIdx="3" presStyleCnt="9"/>
      <dgm:spPr/>
    </dgm:pt>
    <dgm:pt modelId="{7A32665C-CA7C-4327-A8D2-3EF94CE14C64}" type="pres">
      <dgm:prSet presAssocID="{820D2920-6869-4684-94CC-8607C79195E6}" presName="shape" presStyleLbl="node1" presStyleIdx="4" presStyleCnt="9" custScaleX="138879" custScaleY="136929" custLinFactNeighborX="-66435" custLinFactNeighborY="-10766">
        <dgm:presLayoutVars>
          <dgm:bulletEnabled val="1"/>
        </dgm:presLayoutVars>
      </dgm:prSet>
      <dgm:spPr/>
    </dgm:pt>
    <dgm:pt modelId="{84799F7C-BEBD-46FD-A469-A9AAC3F7E00F}" type="pres">
      <dgm:prSet presAssocID="{CCE3782A-BDB4-4086-B5CA-6BD954C5D0EA}" presName="sibTrans" presStyleLbl="sibTrans2D1" presStyleIdx="4" presStyleCnt="8"/>
      <dgm:spPr/>
    </dgm:pt>
    <dgm:pt modelId="{A089AAFC-AD18-4DA0-94E2-A72CDA178795}" type="pres">
      <dgm:prSet presAssocID="{DE550B70-6A2E-48F9-A652-2EDB45C9065E}" presName="middleNode" presStyleCnt="0"/>
      <dgm:spPr/>
    </dgm:pt>
    <dgm:pt modelId="{860EDF75-0520-48DB-BD9F-5CCA6F960801}" type="pres">
      <dgm:prSet presAssocID="{DE550B70-6A2E-48F9-A652-2EDB45C9065E}" presName="padding" presStyleLbl="node1" presStyleIdx="4" presStyleCnt="9"/>
      <dgm:spPr/>
    </dgm:pt>
    <dgm:pt modelId="{AC117F48-4B05-4DA7-A0AB-77D592BB163F}" type="pres">
      <dgm:prSet presAssocID="{DE550B70-6A2E-48F9-A652-2EDB45C9065E}" presName="shape" presStyleLbl="node1" presStyleIdx="5" presStyleCnt="9" custLinFactNeighborX="-57259" custLinFactNeighborY="-20520">
        <dgm:presLayoutVars>
          <dgm:bulletEnabled val="1"/>
        </dgm:presLayoutVars>
      </dgm:prSet>
      <dgm:spPr/>
    </dgm:pt>
    <dgm:pt modelId="{59008896-F068-4709-B901-D5B069F95644}" type="pres">
      <dgm:prSet presAssocID="{5B12ABD1-71FE-4E86-9574-7EF8BB30416F}" presName="sibTrans" presStyleLbl="sibTrans2D1" presStyleIdx="5" presStyleCnt="8"/>
      <dgm:spPr/>
    </dgm:pt>
    <dgm:pt modelId="{FA061A6E-E2EB-46E2-BB38-F529C953A2E3}" type="pres">
      <dgm:prSet presAssocID="{77EDBE50-A34C-465B-9456-4DC93E3AC861}" presName="middleNode" presStyleCnt="0"/>
      <dgm:spPr/>
    </dgm:pt>
    <dgm:pt modelId="{37564BFC-3267-4C23-BF78-B39BDE675B00}" type="pres">
      <dgm:prSet presAssocID="{77EDBE50-A34C-465B-9456-4DC93E3AC861}" presName="padding" presStyleLbl="node1" presStyleIdx="5" presStyleCnt="9"/>
      <dgm:spPr/>
    </dgm:pt>
    <dgm:pt modelId="{F5675DA0-5D2D-4E86-8A01-F694AA4B419F}" type="pres">
      <dgm:prSet presAssocID="{77EDBE50-A34C-465B-9456-4DC93E3AC861}" presName="shape" presStyleLbl="node1" presStyleIdx="6" presStyleCnt="9" custScaleX="184521" custScaleY="179300" custLinFactNeighborX="-23185" custLinFactNeighborY="-2500">
        <dgm:presLayoutVars>
          <dgm:bulletEnabled val="1"/>
        </dgm:presLayoutVars>
      </dgm:prSet>
      <dgm:spPr/>
    </dgm:pt>
    <dgm:pt modelId="{A4FB70F9-B1C0-4CA4-AD11-224F28FAB1D6}" type="pres">
      <dgm:prSet presAssocID="{AE646023-BBE5-4923-A651-E068999428C6}" presName="sibTrans" presStyleLbl="sibTrans2D1" presStyleIdx="6" presStyleCnt="8"/>
      <dgm:spPr/>
    </dgm:pt>
    <dgm:pt modelId="{ACF1DDB8-7901-4B96-8382-B4A708027465}" type="pres">
      <dgm:prSet presAssocID="{B548EE19-9BCC-4BB3-ADBB-4692AC35E9F2}" presName="middleNode" presStyleCnt="0"/>
      <dgm:spPr/>
    </dgm:pt>
    <dgm:pt modelId="{A2445E86-BFF0-40CB-BCA6-E192940CA645}" type="pres">
      <dgm:prSet presAssocID="{B548EE19-9BCC-4BB3-ADBB-4692AC35E9F2}" presName="padding" presStyleLbl="node1" presStyleIdx="6" presStyleCnt="9"/>
      <dgm:spPr/>
    </dgm:pt>
    <dgm:pt modelId="{FDBBE57E-51B0-4A29-B77B-F8258861B2DF}" type="pres">
      <dgm:prSet presAssocID="{B548EE19-9BCC-4BB3-ADBB-4692AC35E9F2}" presName="shape" presStyleLbl="node1" presStyleIdx="7" presStyleCnt="9" custScaleX="191347" custScaleY="188787" custLinFactNeighborX="-22633" custLinFactNeighborY="2118">
        <dgm:presLayoutVars>
          <dgm:bulletEnabled val="1"/>
        </dgm:presLayoutVars>
      </dgm:prSet>
      <dgm:spPr/>
    </dgm:pt>
    <dgm:pt modelId="{6D86C02A-9A99-4C30-8E75-2C38D2741F00}" type="pres">
      <dgm:prSet presAssocID="{0593ACF2-B3A4-4A2E-84AE-93A5304AE413}" presName="sibTrans" presStyleLbl="sibTrans2D1" presStyleIdx="7" presStyleCnt="8"/>
      <dgm:spPr/>
    </dgm:pt>
    <dgm:pt modelId="{979E4BD6-4633-44DB-9652-8E000171E946}" type="pres">
      <dgm:prSet presAssocID="{06942C9F-CF8D-4523-AF51-E2CE524EF362}" presName="lastNode" presStyleLbl="node1" presStyleIdx="8" presStyleCnt="9" custScaleX="95562" custScaleY="83247" custLinFactNeighborX="-12349" custLinFactNeighborY="8363">
        <dgm:presLayoutVars>
          <dgm:bulletEnabled val="1"/>
        </dgm:presLayoutVars>
      </dgm:prSet>
      <dgm:spPr/>
    </dgm:pt>
  </dgm:ptLst>
  <dgm:cxnLst>
    <dgm:cxn modelId="{4BA5A801-3AAD-4465-A78D-F74801FF4600}" type="presOf" srcId="{DE550B70-6A2E-48F9-A652-2EDB45C9065E}" destId="{AC117F48-4B05-4DA7-A0AB-77D592BB163F}" srcOrd="0" destOrd="0" presId="urn:microsoft.com/office/officeart/2005/8/layout/bProcess2"/>
    <dgm:cxn modelId="{74A71409-DB85-4D10-A2A6-FF4899BA5B24}" srcId="{E9A3BBE6-9D43-48E2-B842-E796E3D1556F}" destId="{B548EE19-9BCC-4BB3-ADBB-4692AC35E9F2}" srcOrd="7" destOrd="0" parTransId="{88F2E2C0-9754-409C-9D78-1AC4745C4546}" sibTransId="{0593ACF2-B3A4-4A2E-84AE-93A5304AE413}"/>
    <dgm:cxn modelId="{ED957F17-D970-45E4-A5B5-3B4B07E2DBCF}" type="presOf" srcId="{EB47E875-4BA1-439E-8F5E-672178DB0C1F}" destId="{8554E665-0B87-448B-BDB1-6A3C791F2954}" srcOrd="0" destOrd="0" presId="urn:microsoft.com/office/officeart/2005/8/layout/bProcess2"/>
    <dgm:cxn modelId="{B592FC1C-0185-4E40-A586-662698FCC7A6}" type="presOf" srcId="{D75C9658-2039-4209-BCE4-4B8AAFF6815B}" destId="{B0E34FAB-4311-421F-85D1-A34B0A8659C5}" srcOrd="0" destOrd="0" presId="urn:microsoft.com/office/officeart/2005/8/layout/bProcess2"/>
    <dgm:cxn modelId="{84920321-48A1-47C9-A032-2E69ECD972BE}" type="presOf" srcId="{AE646023-BBE5-4923-A651-E068999428C6}" destId="{A4FB70F9-B1C0-4CA4-AD11-224F28FAB1D6}" srcOrd="0" destOrd="0" presId="urn:microsoft.com/office/officeart/2005/8/layout/bProcess2"/>
    <dgm:cxn modelId="{2EB74435-AB0A-4A25-B3A7-1CEE132D5B39}" srcId="{E9A3BBE6-9D43-48E2-B842-E796E3D1556F}" destId="{D75C9658-2039-4209-BCE4-4B8AAFF6815B}" srcOrd="2" destOrd="0" parTransId="{206817EC-2FBF-4B0B-8F48-D858D9F5BF34}" sibTransId="{9917E643-D989-40C9-8C93-87E42C851A4E}"/>
    <dgm:cxn modelId="{923FC636-0B2E-476E-B71E-5E11BA9074A6}" type="presOf" srcId="{D25C0764-E508-4398-8ACA-27C94F7D6A66}" destId="{FC61CB47-66DA-4D62-A1F4-69833502741A}" srcOrd="0" destOrd="0" presId="urn:microsoft.com/office/officeart/2005/8/layout/bProcess2"/>
    <dgm:cxn modelId="{8DBCE237-4D32-4920-BF60-017B6E1893A9}" type="presOf" srcId="{B548EE19-9BCC-4BB3-ADBB-4692AC35E9F2}" destId="{FDBBE57E-51B0-4A29-B77B-F8258861B2DF}" srcOrd="0" destOrd="0" presId="urn:microsoft.com/office/officeart/2005/8/layout/bProcess2"/>
    <dgm:cxn modelId="{8924E542-D465-4FCF-8AD4-72FFF9068CE9}" type="presOf" srcId="{E20C2FD5-21B1-4CCF-82DE-B094E058A486}" destId="{0A193A20-F61E-4725-B047-ADCB1E2FD166}" srcOrd="0" destOrd="0" presId="urn:microsoft.com/office/officeart/2005/8/layout/bProcess2"/>
    <dgm:cxn modelId="{B3B48C68-538F-484B-B717-716DA978F9C3}" srcId="{E9A3BBE6-9D43-48E2-B842-E796E3D1556F}" destId="{E20C2FD5-21B1-4CCF-82DE-B094E058A486}" srcOrd="0" destOrd="0" parTransId="{95E59353-5E1B-4C2A-A7EF-914433D927D6}" sibTransId="{EB47E875-4BA1-439E-8F5E-672178DB0C1F}"/>
    <dgm:cxn modelId="{6A19064D-3564-431F-B45B-A4BA1509D28F}" type="presOf" srcId="{7166A004-B2DE-4980-A342-F374F78B0AEB}" destId="{BB81E5B3-B6D1-4505-A909-F8DC2A643942}" srcOrd="0" destOrd="0" presId="urn:microsoft.com/office/officeart/2005/8/layout/bProcess2"/>
    <dgm:cxn modelId="{9C40886E-69F4-4CA2-A12C-E4A5C1BBC674}" srcId="{E9A3BBE6-9D43-48E2-B842-E796E3D1556F}" destId="{06942C9F-CF8D-4523-AF51-E2CE524EF362}" srcOrd="8" destOrd="0" parTransId="{8C43A35B-383A-4DB6-927B-E3CD463012C4}" sibTransId="{B13A64DF-B25F-4645-B892-A4D64E43FBE4}"/>
    <dgm:cxn modelId="{E6217470-6FDC-42F6-AAC6-67531D0B79A7}" srcId="{E9A3BBE6-9D43-48E2-B842-E796E3D1556F}" destId="{DE550B70-6A2E-48F9-A652-2EDB45C9065E}" srcOrd="5" destOrd="0" parTransId="{2D22A2D8-B844-4B60-8C40-0EC26442AAE2}" sibTransId="{5B12ABD1-71FE-4E86-9574-7EF8BB30416F}"/>
    <dgm:cxn modelId="{2E202C73-BC48-4A50-8B8A-0F81E2A04CB1}" type="presOf" srcId="{5FE3BD4A-2668-49FC-A0E8-DBC2BD0957EC}" destId="{3194A1C9-D218-4950-8969-D16D0801CBD3}" srcOrd="0" destOrd="0" presId="urn:microsoft.com/office/officeart/2005/8/layout/bProcess2"/>
    <dgm:cxn modelId="{E79FA959-ED86-46DE-BAA7-A5C7CCB6AAC0}" type="presOf" srcId="{820D2920-6869-4684-94CC-8607C79195E6}" destId="{7A32665C-CA7C-4327-A8D2-3EF94CE14C64}" srcOrd="0" destOrd="0" presId="urn:microsoft.com/office/officeart/2005/8/layout/bProcess2"/>
    <dgm:cxn modelId="{CABB7D7D-AF27-4A7E-810E-C22DA7579736}" srcId="{E9A3BBE6-9D43-48E2-B842-E796E3D1556F}" destId="{820D2920-6869-4684-94CC-8607C79195E6}" srcOrd="4" destOrd="0" parTransId="{E45FFAD7-0881-48A8-AA03-64A0DE968DE9}" sibTransId="{CCE3782A-BDB4-4086-B5CA-6BD954C5D0EA}"/>
    <dgm:cxn modelId="{6E21CB80-A1C4-4CD3-AEC1-80F83F30AE75}" type="presOf" srcId="{77EDBE50-A34C-465B-9456-4DC93E3AC861}" destId="{F5675DA0-5D2D-4E86-8A01-F694AA4B419F}" srcOrd="0" destOrd="0" presId="urn:microsoft.com/office/officeart/2005/8/layout/bProcess2"/>
    <dgm:cxn modelId="{4B748287-AD99-47B3-937A-18602FC6E5E0}" type="presOf" srcId="{5C65CB63-DD7F-4604-AF59-5A7E5AC72FB4}" destId="{AB674ED5-602B-432A-8B8B-827A04B1DD36}" srcOrd="0" destOrd="0" presId="urn:microsoft.com/office/officeart/2005/8/layout/bProcess2"/>
    <dgm:cxn modelId="{DAB8149E-1CC4-4AC2-9D15-69F95132A38E}" type="presOf" srcId="{9917E643-D989-40C9-8C93-87E42C851A4E}" destId="{440929DA-A420-469A-8DD5-136A2A290874}" srcOrd="0" destOrd="0" presId="urn:microsoft.com/office/officeart/2005/8/layout/bProcess2"/>
    <dgm:cxn modelId="{3C8C75AD-82E1-4CA7-B2F9-3F4721DA0453}" type="presOf" srcId="{06942C9F-CF8D-4523-AF51-E2CE524EF362}" destId="{979E4BD6-4633-44DB-9652-8E000171E946}" srcOrd="0" destOrd="0" presId="urn:microsoft.com/office/officeart/2005/8/layout/bProcess2"/>
    <dgm:cxn modelId="{E6F36AD1-49D6-492A-9E71-9D1BF27D8F8A}" type="presOf" srcId="{5B12ABD1-71FE-4E86-9574-7EF8BB30416F}" destId="{59008896-F068-4709-B901-D5B069F95644}" srcOrd="0" destOrd="0" presId="urn:microsoft.com/office/officeart/2005/8/layout/bProcess2"/>
    <dgm:cxn modelId="{16824BD2-87D4-4FAC-A5F0-0DC73415F7EB}" srcId="{E9A3BBE6-9D43-48E2-B842-E796E3D1556F}" destId="{7166A004-B2DE-4980-A342-F374F78B0AEB}" srcOrd="3" destOrd="0" parTransId="{7E622DFC-823A-462B-95C6-9C6544BBC3AD}" sibTransId="{5C65CB63-DD7F-4604-AF59-5A7E5AC72FB4}"/>
    <dgm:cxn modelId="{2F56E2E4-4C68-4AE1-A50D-5890168C2315}" type="presOf" srcId="{0593ACF2-B3A4-4A2E-84AE-93A5304AE413}" destId="{6D86C02A-9A99-4C30-8E75-2C38D2741F00}" srcOrd="0" destOrd="0" presId="urn:microsoft.com/office/officeart/2005/8/layout/bProcess2"/>
    <dgm:cxn modelId="{DEA823E9-632D-48AA-8EC0-DF620E9D8917}" type="presOf" srcId="{E9A3BBE6-9D43-48E2-B842-E796E3D1556F}" destId="{F2E5E8AB-9D21-4F1A-B5B2-A043A577E1E5}" srcOrd="0" destOrd="0" presId="urn:microsoft.com/office/officeart/2005/8/layout/bProcess2"/>
    <dgm:cxn modelId="{0BCD88ED-1AF2-4C9F-9B19-51E44AEAB1E1}" type="presOf" srcId="{CCE3782A-BDB4-4086-B5CA-6BD954C5D0EA}" destId="{84799F7C-BEBD-46FD-A469-A9AAC3F7E00F}" srcOrd="0" destOrd="0" presId="urn:microsoft.com/office/officeart/2005/8/layout/bProcess2"/>
    <dgm:cxn modelId="{6AE169EE-ADA9-4479-87B1-9409208FAC50}" srcId="{E9A3BBE6-9D43-48E2-B842-E796E3D1556F}" destId="{77EDBE50-A34C-465B-9456-4DC93E3AC861}" srcOrd="6" destOrd="0" parTransId="{2ED6F409-D58A-471C-AADB-0E971B6615FC}" sibTransId="{AE646023-BBE5-4923-A651-E068999428C6}"/>
    <dgm:cxn modelId="{FD8328F1-8024-4828-98EB-74271C7E0D49}" srcId="{E9A3BBE6-9D43-48E2-B842-E796E3D1556F}" destId="{5FE3BD4A-2668-49FC-A0E8-DBC2BD0957EC}" srcOrd="1" destOrd="0" parTransId="{26FD57C2-A54A-416A-83D4-DEE77096B054}" sibTransId="{D25C0764-E508-4398-8ACA-27C94F7D6A66}"/>
    <dgm:cxn modelId="{9BD799E8-FE42-43EA-95BF-1E6A09D76888}" type="presParOf" srcId="{F2E5E8AB-9D21-4F1A-B5B2-A043A577E1E5}" destId="{0A193A20-F61E-4725-B047-ADCB1E2FD166}" srcOrd="0" destOrd="0" presId="urn:microsoft.com/office/officeart/2005/8/layout/bProcess2"/>
    <dgm:cxn modelId="{68E8BC2B-1103-450E-BFDA-61811B8DEAD5}" type="presParOf" srcId="{F2E5E8AB-9D21-4F1A-B5B2-A043A577E1E5}" destId="{8554E665-0B87-448B-BDB1-6A3C791F2954}" srcOrd="1" destOrd="0" presId="urn:microsoft.com/office/officeart/2005/8/layout/bProcess2"/>
    <dgm:cxn modelId="{C9C56AE5-04F3-4913-9881-0DCFFCB678F1}" type="presParOf" srcId="{F2E5E8AB-9D21-4F1A-B5B2-A043A577E1E5}" destId="{762E7044-C9E7-4F39-907D-F9EC9819D588}" srcOrd="2" destOrd="0" presId="urn:microsoft.com/office/officeart/2005/8/layout/bProcess2"/>
    <dgm:cxn modelId="{8C460A45-8A7D-46AB-A841-8E1E8130E484}" type="presParOf" srcId="{762E7044-C9E7-4F39-907D-F9EC9819D588}" destId="{1B420C93-F0EF-4164-975A-84DE73E99A88}" srcOrd="0" destOrd="0" presId="urn:microsoft.com/office/officeart/2005/8/layout/bProcess2"/>
    <dgm:cxn modelId="{2AE4803D-C752-437D-A2B9-6D4418825EF7}" type="presParOf" srcId="{762E7044-C9E7-4F39-907D-F9EC9819D588}" destId="{3194A1C9-D218-4950-8969-D16D0801CBD3}" srcOrd="1" destOrd="0" presId="urn:microsoft.com/office/officeart/2005/8/layout/bProcess2"/>
    <dgm:cxn modelId="{6DDB596E-F6C0-46CC-AF71-33A475049CB5}" type="presParOf" srcId="{F2E5E8AB-9D21-4F1A-B5B2-A043A577E1E5}" destId="{FC61CB47-66DA-4D62-A1F4-69833502741A}" srcOrd="3" destOrd="0" presId="urn:microsoft.com/office/officeart/2005/8/layout/bProcess2"/>
    <dgm:cxn modelId="{8D5B18D8-8AD3-423C-875F-A46C40E520B7}" type="presParOf" srcId="{F2E5E8AB-9D21-4F1A-B5B2-A043A577E1E5}" destId="{EBC9CDC1-6887-404E-94DE-ABF4AC66CB3D}" srcOrd="4" destOrd="0" presId="urn:microsoft.com/office/officeart/2005/8/layout/bProcess2"/>
    <dgm:cxn modelId="{B412949F-0E3E-4EDC-9909-9E155AEB37F0}" type="presParOf" srcId="{EBC9CDC1-6887-404E-94DE-ABF4AC66CB3D}" destId="{7DC1745C-1EE7-4149-B5A4-583025E6AB10}" srcOrd="0" destOrd="0" presId="urn:microsoft.com/office/officeart/2005/8/layout/bProcess2"/>
    <dgm:cxn modelId="{C1D13050-8B3E-4C0F-A653-4A5269369428}" type="presParOf" srcId="{EBC9CDC1-6887-404E-94DE-ABF4AC66CB3D}" destId="{B0E34FAB-4311-421F-85D1-A34B0A8659C5}" srcOrd="1" destOrd="0" presId="urn:microsoft.com/office/officeart/2005/8/layout/bProcess2"/>
    <dgm:cxn modelId="{8E24918B-72D9-4F7D-88E3-D111304A8C85}" type="presParOf" srcId="{F2E5E8AB-9D21-4F1A-B5B2-A043A577E1E5}" destId="{440929DA-A420-469A-8DD5-136A2A290874}" srcOrd="5" destOrd="0" presId="urn:microsoft.com/office/officeart/2005/8/layout/bProcess2"/>
    <dgm:cxn modelId="{E45DB2E7-6360-452F-B14C-C22849B63A2C}" type="presParOf" srcId="{F2E5E8AB-9D21-4F1A-B5B2-A043A577E1E5}" destId="{694D1FE5-751D-458E-8E53-F9F407860A7A}" srcOrd="6" destOrd="0" presId="urn:microsoft.com/office/officeart/2005/8/layout/bProcess2"/>
    <dgm:cxn modelId="{57F4811C-B70A-44DF-B6CF-F29C57DE1B18}" type="presParOf" srcId="{694D1FE5-751D-458E-8E53-F9F407860A7A}" destId="{AC6D788D-60A6-41E6-A185-D7B568BCB29C}" srcOrd="0" destOrd="0" presId="urn:microsoft.com/office/officeart/2005/8/layout/bProcess2"/>
    <dgm:cxn modelId="{B3903111-2FCA-44D3-917F-67EED39A43D2}" type="presParOf" srcId="{694D1FE5-751D-458E-8E53-F9F407860A7A}" destId="{BB81E5B3-B6D1-4505-A909-F8DC2A643942}" srcOrd="1" destOrd="0" presId="urn:microsoft.com/office/officeart/2005/8/layout/bProcess2"/>
    <dgm:cxn modelId="{278C6DE5-BA3A-42C2-98AB-36A18F4646EC}" type="presParOf" srcId="{F2E5E8AB-9D21-4F1A-B5B2-A043A577E1E5}" destId="{AB674ED5-602B-432A-8B8B-827A04B1DD36}" srcOrd="7" destOrd="0" presId="urn:microsoft.com/office/officeart/2005/8/layout/bProcess2"/>
    <dgm:cxn modelId="{E3523CAB-108C-4BB1-A248-5DA240264046}" type="presParOf" srcId="{F2E5E8AB-9D21-4F1A-B5B2-A043A577E1E5}" destId="{FA927EA8-3A0A-4C97-9E67-5F1380FCF646}" srcOrd="8" destOrd="0" presId="urn:microsoft.com/office/officeart/2005/8/layout/bProcess2"/>
    <dgm:cxn modelId="{57923763-0CC0-4935-ABBC-74957B6CD83D}" type="presParOf" srcId="{FA927EA8-3A0A-4C97-9E67-5F1380FCF646}" destId="{E5F3DC3F-DA64-4310-9FC8-FCF9BFEE9119}" srcOrd="0" destOrd="0" presId="urn:microsoft.com/office/officeart/2005/8/layout/bProcess2"/>
    <dgm:cxn modelId="{E06D3FBA-7FF6-49A6-ABC6-9D2680CC97BB}" type="presParOf" srcId="{FA927EA8-3A0A-4C97-9E67-5F1380FCF646}" destId="{7A32665C-CA7C-4327-A8D2-3EF94CE14C64}" srcOrd="1" destOrd="0" presId="urn:microsoft.com/office/officeart/2005/8/layout/bProcess2"/>
    <dgm:cxn modelId="{CDB35BE6-A068-43D5-BA75-CBBB04137F78}" type="presParOf" srcId="{F2E5E8AB-9D21-4F1A-B5B2-A043A577E1E5}" destId="{84799F7C-BEBD-46FD-A469-A9AAC3F7E00F}" srcOrd="9" destOrd="0" presId="urn:microsoft.com/office/officeart/2005/8/layout/bProcess2"/>
    <dgm:cxn modelId="{AA35F47C-C9EE-4296-8075-5FDD9CD509A7}" type="presParOf" srcId="{F2E5E8AB-9D21-4F1A-B5B2-A043A577E1E5}" destId="{A089AAFC-AD18-4DA0-94E2-A72CDA178795}" srcOrd="10" destOrd="0" presId="urn:microsoft.com/office/officeart/2005/8/layout/bProcess2"/>
    <dgm:cxn modelId="{D6AC7247-A261-4C5D-A818-EAEDE706FE20}" type="presParOf" srcId="{A089AAFC-AD18-4DA0-94E2-A72CDA178795}" destId="{860EDF75-0520-48DB-BD9F-5CCA6F960801}" srcOrd="0" destOrd="0" presId="urn:microsoft.com/office/officeart/2005/8/layout/bProcess2"/>
    <dgm:cxn modelId="{EFBD051A-0A15-4F06-8F54-AA94F62D24E2}" type="presParOf" srcId="{A089AAFC-AD18-4DA0-94E2-A72CDA178795}" destId="{AC117F48-4B05-4DA7-A0AB-77D592BB163F}" srcOrd="1" destOrd="0" presId="urn:microsoft.com/office/officeart/2005/8/layout/bProcess2"/>
    <dgm:cxn modelId="{B793D2EE-2057-449C-B3D7-C776817A5CAB}" type="presParOf" srcId="{F2E5E8AB-9D21-4F1A-B5B2-A043A577E1E5}" destId="{59008896-F068-4709-B901-D5B069F95644}" srcOrd="11" destOrd="0" presId="urn:microsoft.com/office/officeart/2005/8/layout/bProcess2"/>
    <dgm:cxn modelId="{9BB8EC6A-8F5E-49DB-8AD6-10DF2551809D}" type="presParOf" srcId="{F2E5E8AB-9D21-4F1A-B5B2-A043A577E1E5}" destId="{FA061A6E-E2EB-46E2-BB38-F529C953A2E3}" srcOrd="12" destOrd="0" presId="urn:microsoft.com/office/officeart/2005/8/layout/bProcess2"/>
    <dgm:cxn modelId="{7E081E04-493C-415F-91B4-4EDD5799E328}" type="presParOf" srcId="{FA061A6E-E2EB-46E2-BB38-F529C953A2E3}" destId="{37564BFC-3267-4C23-BF78-B39BDE675B00}" srcOrd="0" destOrd="0" presId="urn:microsoft.com/office/officeart/2005/8/layout/bProcess2"/>
    <dgm:cxn modelId="{22FACEDE-2061-4FEA-BACE-98F3638FFC14}" type="presParOf" srcId="{FA061A6E-E2EB-46E2-BB38-F529C953A2E3}" destId="{F5675DA0-5D2D-4E86-8A01-F694AA4B419F}" srcOrd="1" destOrd="0" presId="urn:microsoft.com/office/officeart/2005/8/layout/bProcess2"/>
    <dgm:cxn modelId="{C33D9259-AE05-483B-8021-9F90F4108B40}" type="presParOf" srcId="{F2E5E8AB-9D21-4F1A-B5B2-A043A577E1E5}" destId="{A4FB70F9-B1C0-4CA4-AD11-224F28FAB1D6}" srcOrd="13" destOrd="0" presId="urn:microsoft.com/office/officeart/2005/8/layout/bProcess2"/>
    <dgm:cxn modelId="{22617540-C3D8-4732-951D-B994B8FAFFE5}" type="presParOf" srcId="{F2E5E8AB-9D21-4F1A-B5B2-A043A577E1E5}" destId="{ACF1DDB8-7901-4B96-8382-B4A708027465}" srcOrd="14" destOrd="0" presId="urn:microsoft.com/office/officeart/2005/8/layout/bProcess2"/>
    <dgm:cxn modelId="{3859F786-19AC-4B35-AB2C-D71EEC28FCFB}" type="presParOf" srcId="{ACF1DDB8-7901-4B96-8382-B4A708027465}" destId="{A2445E86-BFF0-40CB-BCA6-E192940CA645}" srcOrd="0" destOrd="0" presId="urn:microsoft.com/office/officeart/2005/8/layout/bProcess2"/>
    <dgm:cxn modelId="{AAEA946A-732D-4E17-9BFA-7A7BD9EC72AA}" type="presParOf" srcId="{ACF1DDB8-7901-4B96-8382-B4A708027465}" destId="{FDBBE57E-51B0-4A29-B77B-F8258861B2DF}" srcOrd="1" destOrd="0" presId="urn:microsoft.com/office/officeart/2005/8/layout/bProcess2"/>
    <dgm:cxn modelId="{E41324A7-508F-46EB-9983-8B246FD5B53D}" type="presParOf" srcId="{F2E5E8AB-9D21-4F1A-B5B2-A043A577E1E5}" destId="{6D86C02A-9A99-4C30-8E75-2C38D2741F00}" srcOrd="15" destOrd="0" presId="urn:microsoft.com/office/officeart/2005/8/layout/bProcess2"/>
    <dgm:cxn modelId="{44D2EA7D-3EC2-4CB5-BEBC-D137432F75D3}" type="presParOf" srcId="{F2E5E8AB-9D21-4F1A-B5B2-A043A577E1E5}" destId="{979E4BD6-4633-44DB-9652-8E000171E946}" srcOrd="16" destOrd="0" presId="urn:microsoft.com/office/officeart/2005/8/layout/bProcess2"/>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3D1D1629-80AD-459F-803A-50E949E673AD}" type="doc">
      <dgm:prSet loTypeId="urn:microsoft.com/office/officeart/2005/8/layout/list1" loCatId="list" qsTypeId="urn:microsoft.com/office/officeart/2005/8/quickstyle/simple1" qsCatId="simple" csTypeId="urn:microsoft.com/office/officeart/2005/8/colors/colorful1" csCatId="colorful" phldr="1"/>
      <dgm:spPr/>
      <dgm:t>
        <a:bodyPr/>
        <a:lstStyle/>
        <a:p>
          <a:pPr rtl="1"/>
          <a:endParaRPr lang="he-IL"/>
        </a:p>
      </dgm:t>
    </dgm:pt>
    <dgm:pt modelId="{7D980566-0A52-40DE-A948-9B673CD74DC8}">
      <dgm:prSet phldrT="[טקסט]"/>
      <dgm:spPr/>
      <dgm:t>
        <a:bodyPr/>
        <a:lstStyle/>
        <a:p>
          <a:pPr rtl="1"/>
          <a:r>
            <a:rPr lang="he-IL" dirty="0"/>
            <a:t>עבודה עם ידע קודם (עירור, אבחון, שחזור)</a:t>
          </a:r>
        </a:p>
      </dgm:t>
    </dgm:pt>
    <dgm:pt modelId="{5A98CE12-0771-4DB1-B299-5BA93CAB9290}" type="parTrans" cxnId="{6C71BC36-2DFB-4C91-82CB-75C9CB3AAC01}">
      <dgm:prSet/>
      <dgm:spPr/>
      <dgm:t>
        <a:bodyPr/>
        <a:lstStyle/>
        <a:p>
          <a:pPr rtl="1"/>
          <a:endParaRPr lang="he-IL"/>
        </a:p>
      </dgm:t>
    </dgm:pt>
    <dgm:pt modelId="{37671FBC-E61E-47F4-9DF5-A9B8EF47A28B}" type="sibTrans" cxnId="{6C71BC36-2DFB-4C91-82CB-75C9CB3AAC01}">
      <dgm:prSet/>
      <dgm:spPr/>
      <dgm:t>
        <a:bodyPr/>
        <a:lstStyle/>
        <a:p>
          <a:pPr rtl="1"/>
          <a:endParaRPr lang="he-IL"/>
        </a:p>
      </dgm:t>
    </dgm:pt>
    <dgm:pt modelId="{B68E5649-5CB3-43D2-85BC-11A7B6BF09EE}">
      <dgm:prSet phldrT="[טקסט]"/>
      <dgm:spPr/>
      <dgm:t>
        <a:bodyPr/>
        <a:lstStyle/>
        <a:p>
          <a:pPr rtl="1"/>
          <a:r>
            <a:rPr lang="he-IL" dirty="0"/>
            <a:t>הצגת ידע חדש: הסבר, הרחבה, הדגמה</a:t>
          </a:r>
        </a:p>
      </dgm:t>
    </dgm:pt>
    <dgm:pt modelId="{88A436A9-DAEB-4E17-919A-496E002C5EEC}" type="parTrans" cxnId="{DA5E09EB-23E4-4D28-96C7-2F595CFE0D79}">
      <dgm:prSet/>
      <dgm:spPr/>
      <dgm:t>
        <a:bodyPr/>
        <a:lstStyle/>
        <a:p>
          <a:pPr rtl="1"/>
          <a:endParaRPr lang="he-IL"/>
        </a:p>
      </dgm:t>
    </dgm:pt>
    <dgm:pt modelId="{A0488971-F398-48E6-B946-AFE555207A15}" type="sibTrans" cxnId="{DA5E09EB-23E4-4D28-96C7-2F595CFE0D79}">
      <dgm:prSet/>
      <dgm:spPr/>
      <dgm:t>
        <a:bodyPr/>
        <a:lstStyle/>
        <a:p>
          <a:pPr rtl="1"/>
          <a:endParaRPr lang="he-IL"/>
        </a:p>
      </dgm:t>
    </dgm:pt>
    <dgm:pt modelId="{6F4F450F-FD78-46E1-B0AA-2E9B2E65D963}">
      <dgm:prSet phldrT="[טקסט]"/>
      <dgm:spPr/>
      <dgm:t>
        <a:bodyPr/>
        <a:lstStyle/>
        <a:p>
          <a:pPr rtl="1"/>
          <a:r>
            <a:rPr lang="he-IL" dirty="0"/>
            <a:t>שינוי המשגה: התנסות, אימון, תרגול, יישום, העברה </a:t>
          </a:r>
        </a:p>
      </dgm:t>
    </dgm:pt>
    <dgm:pt modelId="{21116EE6-99F2-4199-8F56-8B7FFCFEF8A1}" type="parTrans" cxnId="{87766B88-37E4-449D-B497-51FF07453F46}">
      <dgm:prSet/>
      <dgm:spPr/>
      <dgm:t>
        <a:bodyPr/>
        <a:lstStyle/>
        <a:p>
          <a:pPr rtl="1"/>
          <a:endParaRPr lang="he-IL"/>
        </a:p>
      </dgm:t>
    </dgm:pt>
    <dgm:pt modelId="{B18D9F12-D6B4-422B-A74D-EC8C8FE8C2D3}" type="sibTrans" cxnId="{87766B88-37E4-449D-B497-51FF07453F46}">
      <dgm:prSet/>
      <dgm:spPr/>
      <dgm:t>
        <a:bodyPr/>
        <a:lstStyle/>
        <a:p>
          <a:pPr rtl="1"/>
          <a:endParaRPr lang="he-IL"/>
        </a:p>
      </dgm:t>
    </dgm:pt>
    <dgm:pt modelId="{AF55A508-1FB7-4CF2-9730-47DF81BA7E2B}">
      <dgm:prSet phldrT="[טקסט]"/>
      <dgm:spPr/>
      <dgm:t>
        <a:bodyPr/>
        <a:lstStyle/>
        <a:p>
          <a:pPr rtl="1"/>
          <a:r>
            <a:rPr lang="he-IL" dirty="0"/>
            <a:t>הערכת ידע</a:t>
          </a:r>
        </a:p>
      </dgm:t>
    </dgm:pt>
    <dgm:pt modelId="{32CF1717-FE94-4565-9FBD-C0AD6B91D460}" type="parTrans" cxnId="{2853079A-F3E9-49C6-B07C-0AB94F96FAC9}">
      <dgm:prSet/>
      <dgm:spPr/>
      <dgm:t>
        <a:bodyPr/>
        <a:lstStyle/>
        <a:p>
          <a:pPr rtl="1"/>
          <a:endParaRPr lang="he-IL"/>
        </a:p>
      </dgm:t>
    </dgm:pt>
    <dgm:pt modelId="{664DBF58-938F-4CCB-9DF9-F50841A18E17}" type="sibTrans" cxnId="{2853079A-F3E9-49C6-B07C-0AB94F96FAC9}">
      <dgm:prSet/>
      <dgm:spPr/>
      <dgm:t>
        <a:bodyPr/>
        <a:lstStyle/>
        <a:p>
          <a:pPr rtl="1"/>
          <a:endParaRPr lang="he-IL"/>
        </a:p>
      </dgm:t>
    </dgm:pt>
    <dgm:pt modelId="{FF64EC87-D974-4084-8894-9D24E4717171}" type="pres">
      <dgm:prSet presAssocID="{3D1D1629-80AD-459F-803A-50E949E673AD}" presName="linear" presStyleCnt="0">
        <dgm:presLayoutVars>
          <dgm:dir val="rev"/>
          <dgm:animLvl val="lvl"/>
          <dgm:resizeHandles val="exact"/>
        </dgm:presLayoutVars>
      </dgm:prSet>
      <dgm:spPr/>
    </dgm:pt>
    <dgm:pt modelId="{10CA178C-8CEE-4000-B231-F592FFC642FB}" type="pres">
      <dgm:prSet presAssocID="{7D980566-0A52-40DE-A948-9B673CD74DC8}" presName="parentLin" presStyleCnt="0"/>
      <dgm:spPr/>
    </dgm:pt>
    <dgm:pt modelId="{7EEEABE8-19F7-4F93-9CCB-324817A963B8}" type="pres">
      <dgm:prSet presAssocID="{7D980566-0A52-40DE-A948-9B673CD74DC8}" presName="parentLeftMargin" presStyleLbl="node1" presStyleIdx="0" presStyleCnt="4"/>
      <dgm:spPr/>
    </dgm:pt>
    <dgm:pt modelId="{1A744D3B-E3E7-4498-BDFC-D362451C9CCB}" type="pres">
      <dgm:prSet presAssocID="{7D980566-0A52-40DE-A948-9B673CD74DC8}" presName="parentText" presStyleLbl="node1" presStyleIdx="0" presStyleCnt="4">
        <dgm:presLayoutVars>
          <dgm:chMax val="0"/>
          <dgm:bulletEnabled val="1"/>
        </dgm:presLayoutVars>
      </dgm:prSet>
      <dgm:spPr/>
    </dgm:pt>
    <dgm:pt modelId="{563AB215-111B-41B4-8152-3CEA6A01C050}" type="pres">
      <dgm:prSet presAssocID="{7D980566-0A52-40DE-A948-9B673CD74DC8}" presName="negativeSpace" presStyleCnt="0"/>
      <dgm:spPr/>
    </dgm:pt>
    <dgm:pt modelId="{595625AE-E330-4249-A00B-33AA00DE7D54}" type="pres">
      <dgm:prSet presAssocID="{7D980566-0A52-40DE-A948-9B673CD74DC8}" presName="childText" presStyleLbl="conFgAcc1" presStyleIdx="0" presStyleCnt="4">
        <dgm:presLayoutVars>
          <dgm:bulletEnabled val="1"/>
        </dgm:presLayoutVars>
      </dgm:prSet>
      <dgm:spPr/>
    </dgm:pt>
    <dgm:pt modelId="{9086F5A9-E8A1-45CB-8CD7-29585EBF7DE0}" type="pres">
      <dgm:prSet presAssocID="{37671FBC-E61E-47F4-9DF5-A9B8EF47A28B}" presName="spaceBetweenRectangles" presStyleCnt="0"/>
      <dgm:spPr/>
    </dgm:pt>
    <dgm:pt modelId="{DF2DAF51-7074-4662-8464-793D0A9E71ED}" type="pres">
      <dgm:prSet presAssocID="{B68E5649-5CB3-43D2-85BC-11A7B6BF09EE}" presName="parentLin" presStyleCnt="0"/>
      <dgm:spPr/>
    </dgm:pt>
    <dgm:pt modelId="{799D82AD-0EEF-44A0-A7D0-1DC1101F107D}" type="pres">
      <dgm:prSet presAssocID="{B68E5649-5CB3-43D2-85BC-11A7B6BF09EE}" presName="parentLeftMargin" presStyleLbl="node1" presStyleIdx="0" presStyleCnt="4"/>
      <dgm:spPr/>
    </dgm:pt>
    <dgm:pt modelId="{ECE8846F-C2A7-4840-B38A-11C3B66AA737}" type="pres">
      <dgm:prSet presAssocID="{B68E5649-5CB3-43D2-85BC-11A7B6BF09EE}" presName="parentText" presStyleLbl="node1" presStyleIdx="1" presStyleCnt="4">
        <dgm:presLayoutVars>
          <dgm:chMax val="0"/>
          <dgm:bulletEnabled val="1"/>
        </dgm:presLayoutVars>
      </dgm:prSet>
      <dgm:spPr/>
    </dgm:pt>
    <dgm:pt modelId="{94C00D2A-4377-4584-B407-B6F84AD7F112}" type="pres">
      <dgm:prSet presAssocID="{B68E5649-5CB3-43D2-85BC-11A7B6BF09EE}" presName="negativeSpace" presStyleCnt="0"/>
      <dgm:spPr/>
    </dgm:pt>
    <dgm:pt modelId="{D7097C71-6FEF-4D8D-852A-09F139112F5E}" type="pres">
      <dgm:prSet presAssocID="{B68E5649-5CB3-43D2-85BC-11A7B6BF09EE}" presName="childText" presStyleLbl="conFgAcc1" presStyleIdx="1" presStyleCnt="4">
        <dgm:presLayoutVars>
          <dgm:bulletEnabled val="1"/>
        </dgm:presLayoutVars>
      </dgm:prSet>
      <dgm:spPr/>
    </dgm:pt>
    <dgm:pt modelId="{D19CD877-5CC7-4C87-9393-757B4BF16092}" type="pres">
      <dgm:prSet presAssocID="{A0488971-F398-48E6-B946-AFE555207A15}" presName="spaceBetweenRectangles" presStyleCnt="0"/>
      <dgm:spPr/>
    </dgm:pt>
    <dgm:pt modelId="{D4E35370-6CD0-4F39-85DA-6080FE3081B1}" type="pres">
      <dgm:prSet presAssocID="{6F4F450F-FD78-46E1-B0AA-2E9B2E65D963}" presName="parentLin" presStyleCnt="0"/>
      <dgm:spPr/>
    </dgm:pt>
    <dgm:pt modelId="{4382934A-39E5-43BD-BC4C-6D87696CCB86}" type="pres">
      <dgm:prSet presAssocID="{6F4F450F-FD78-46E1-B0AA-2E9B2E65D963}" presName="parentLeftMargin" presStyleLbl="node1" presStyleIdx="1" presStyleCnt="4"/>
      <dgm:spPr/>
    </dgm:pt>
    <dgm:pt modelId="{76473080-4098-46CB-BF61-8E5716595B6F}" type="pres">
      <dgm:prSet presAssocID="{6F4F450F-FD78-46E1-B0AA-2E9B2E65D963}" presName="parentText" presStyleLbl="node1" presStyleIdx="2" presStyleCnt="4">
        <dgm:presLayoutVars>
          <dgm:chMax val="0"/>
          <dgm:bulletEnabled val="1"/>
        </dgm:presLayoutVars>
      </dgm:prSet>
      <dgm:spPr/>
    </dgm:pt>
    <dgm:pt modelId="{670E722A-D14F-4A88-8E20-AAF263DCBFFA}" type="pres">
      <dgm:prSet presAssocID="{6F4F450F-FD78-46E1-B0AA-2E9B2E65D963}" presName="negativeSpace" presStyleCnt="0"/>
      <dgm:spPr/>
    </dgm:pt>
    <dgm:pt modelId="{4998FBD4-C63C-4681-B98E-A137C6A5640F}" type="pres">
      <dgm:prSet presAssocID="{6F4F450F-FD78-46E1-B0AA-2E9B2E65D963}" presName="childText" presStyleLbl="conFgAcc1" presStyleIdx="2" presStyleCnt="4">
        <dgm:presLayoutVars>
          <dgm:bulletEnabled val="1"/>
        </dgm:presLayoutVars>
      </dgm:prSet>
      <dgm:spPr/>
    </dgm:pt>
    <dgm:pt modelId="{345FF287-E302-45F3-9A5D-EAFFCEE80BA0}" type="pres">
      <dgm:prSet presAssocID="{B18D9F12-D6B4-422B-A74D-EC8C8FE8C2D3}" presName="spaceBetweenRectangles" presStyleCnt="0"/>
      <dgm:spPr/>
    </dgm:pt>
    <dgm:pt modelId="{D05A50DB-8881-4630-AA25-0181CF1DDD69}" type="pres">
      <dgm:prSet presAssocID="{AF55A508-1FB7-4CF2-9730-47DF81BA7E2B}" presName="parentLin" presStyleCnt="0"/>
      <dgm:spPr/>
    </dgm:pt>
    <dgm:pt modelId="{72182344-D655-447F-8B45-EEB5F0195CE7}" type="pres">
      <dgm:prSet presAssocID="{AF55A508-1FB7-4CF2-9730-47DF81BA7E2B}" presName="parentLeftMargin" presStyleLbl="node1" presStyleIdx="2" presStyleCnt="4"/>
      <dgm:spPr/>
    </dgm:pt>
    <dgm:pt modelId="{03ECC2B0-8D4E-4D64-97A4-9D376C959637}" type="pres">
      <dgm:prSet presAssocID="{AF55A508-1FB7-4CF2-9730-47DF81BA7E2B}" presName="parentText" presStyleLbl="node1" presStyleIdx="3" presStyleCnt="4">
        <dgm:presLayoutVars>
          <dgm:chMax val="0"/>
          <dgm:bulletEnabled val="1"/>
        </dgm:presLayoutVars>
      </dgm:prSet>
      <dgm:spPr/>
    </dgm:pt>
    <dgm:pt modelId="{423ACB9D-1A1C-4270-AD4F-762035FE83D0}" type="pres">
      <dgm:prSet presAssocID="{AF55A508-1FB7-4CF2-9730-47DF81BA7E2B}" presName="negativeSpace" presStyleCnt="0"/>
      <dgm:spPr/>
    </dgm:pt>
    <dgm:pt modelId="{EF144EA7-7C84-4F89-BDB2-CBE4536FE267}" type="pres">
      <dgm:prSet presAssocID="{AF55A508-1FB7-4CF2-9730-47DF81BA7E2B}" presName="childText" presStyleLbl="conFgAcc1" presStyleIdx="3" presStyleCnt="4">
        <dgm:presLayoutVars>
          <dgm:bulletEnabled val="1"/>
        </dgm:presLayoutVars>
      </dgm:prSet>
      <dgm:spPr/>
    </dgm:pt>
  </dgm:ptLst>
  <dgm:cxnLst>
    <dgm:cxn modelId="{1BD4DE0A-7239-4D31-BEF7-89728FC1C46D}" type="presOf" srcId="{B68E5649-5CB3-43D2-85BC-11A7B6BF09EE}" destId="{799D82AD-0EEF-44A0-A7D0-1DC1101F107D}" srcOrd="0" destOrd="0" presId="urn:microsoft.com/office/officeart/2005/8/layout/list1"/>
    <dgm:cxn modelId="{6C71BC36-2DFB-4C91-82CB-75C9CB3AAC01}" srcId="{3D1D1629-80AD-459F-803A-50E949E673AD}" destId="{7D980566-0A52-40DE-A948-9B673CD74DC8}" srcOrd="0" destOrd="0" parTransId="{5A98CE12-0771-4DB1-B299-5BA93CAB9290}" sibTransId="{37671FBC-E61E-47F4-9DF5-A9B8EF47A28B}"/>
    <dgm:cxn modelId="{D32AE55E-D5DD-4E57-9483-98E3763CB3C4}" type="presOf" srcId="{B68E5649-5CB3-43D2-85BC-11A7B6BF09EE}" destId="{ECE8846F-C2A7-4840-B38A-11C3B66AA737}" srcOrd="1" destOrd="0" presId="urn:microsoft.com/office/officeart/2005/8/layout/list1"/>
    <dgm:cxn modelId="{B9FB944C-BD44-4F45-BFEE-BF871CB060F1}" type="presOf" srcId="{3D1D1629-80AD-459F-803A-50E949E673AD}" destId="{FF64EC87-D974-4084-8894-9D24E4717171}" srcOrd="0" destOrd="0" presId="urn:microsoft.com/office/officeart/2005/8/layout/list1"/>
    <dgm:cxn modelId="{87766B88-37E4-449D-B497-51FF07453F46}" srcId="{3D1D1629-80AD-459F-803A-50E949E673AD}" destId="{6F4F450F-FD78-46E1-B0AA-2E9B2E65D963}" srcOrd="2" destOrd="0" parTransId="{21116EE6-99F2-4199-8F56-8B7FFCFEF8A1}" sibTransId="{B18D9F12-D6B4-422B-A74D-EC8C8FE8C2D3}"/>
    <dgm:cxn modelId="{51D97D8F-3DC7-481F-9E2A-8D30806C5150}" type="presOf" srcId="{7D980566-0A52-40DE-A948-9B673CD74DC8}" destId="{1A744D3B-E3E7-4498-BDFC-D362451C9CCB}" srcOrd="1" destOrd="0" presId="urn:microsoft.com/office/officeart/2005/8/layout/list1"/>
    <dgm:cxn modelId="{2853079A-F3E9-49C6-B07C-0AB94F96FAC9}" srcId="{3D1D1629-80AD-459F-803A-50E949E673AD}" destId="{AF55A508-1FB7-4CF2-9730-47DF81BA7E2B}" srcOrd="3" destOrd="0" parTransId="{32CF1717-FE94-4565-9FBD-C0AD6B91D460}" sibTransId="{664DBF58-938F-4CCB-9DF9-F50841A18E17}"/>
    <dgm:cxn modelId="{F875B79E-AE01-4056-8E9F-083B5D9921F6}" type="presOf" srcId="{AF55A508-1FB7-4CF2-9730-47DF81BA7E2B}" destId="{03ECC2B0-8D4E-4D64-97A4-9D376C959637}" srcOrd="1" destOrd="0" presId="urn:microsoft.com/office/officeart/2005/8/layout/list1"/>
    <dgm:cxn modelId="{1A14C5A4-64E1-4559-94A7-866959F7D0F8}" type="presOf" srcId="{6F4F450F-FD78-46E1-B0AA-2E9B2E65D963}" destId="{4382934A-39E5-43BD-BC4C-6D87696CCB86}" srcOrd="0" destOrd="0" presId="urn:microsoft.com/office/officeart/2005/8/layout/list1"/>
    <dgm:cxn modelId="{AD7402A7-D5CB-4ADC-94CD-8C9E691E03D2}" type="presOf" srcId="{6F4F450F-FD78-46E1-B0AA-2E9B2E65D963}" destId="{76473080-4098-46CB-BF61-8E5716595B6F}" srcOrd="1" destOrd="0" presId="urn:microsoft.com/office/officeart/2005/8/layout/list1"/>
    <dgm:cxn modelId="{9F75B9B6-2A25-4EF0-9DA4-15E590C5FD28}" type="presOf" srcId="{AF55A508-1FB7-4CF2-9730-47DF81BA7E2B}" destId="{72182344-D655-447F-8B45-EEB5F0195CE7}" srcOrd="0" destOrd="0" presId="urn:microsoft.com/office/officeart/2005/8/layout/list1"/>
    <dgm:cxn modelId="{DA5E09EB-23E4-4D28-96C7-2F595CFE0D79}" srcId="{3D1D1629-80AD-459F-803A-50E949E673AD}" destId="{B68E5649-5CB3-43D2-85BC-11A7B6BF09EE}" srcOrd="1" destOrd="0" parTransId="{88A436A9-DAEB-4E17-919A-496E002C5EEC}" sibTransId="{A0488971-F398-48E6-B946-AFE555207A15}"/>
    <dgm:cxn modelId="{78469DF4-EF15-4E8E-B2B0-EC7E465B6295}" type="presOf" srcId="{7D980566-0A52-40DE-A948-9B673CD74DC8}" destId="{7EEEABE8-19F7-4F93-9CCB-324817A963B8}" srcOrd="0" destOrd="0" presId="urn:microsoft.com/office/officeart/2005/8/layout/list1"/>
    <dgm:cxn modelId="{5945F3FF-B900-4F0C-9A79-A6E2516F35DA}" type="presParOf" srcId="{FF64EC87-D974-4084-8894-9D24E4717171}" destId="{10CA178C-8CEE-4000-B231-F592FFC642FB}" srcOrd="0" destOrd="0" presId="urn:microsoft.com/office/officeart/2005/8/layout/list1"/>
    <dgm:cxn modelId="{5C2900D6-016F-4DA9-9184-2E4EA43BCD0F}" type="presParOf" srcId="{10CA178C-8CEE-4000-B231-F592FFC642FB}" destId="{7EEEABE8-19F7-4F93-9CCB-324817A963B8}" srcOrd="0" destOrd="0" presId="urn:microsoft.com/office/officeart/2005/8/layout/list1"/>
    <dgm:cxn modelId="{EFF9E954-9D55-4428-9E1C-1AE70548210A}" type="presParOf" srcId="{10CA178C-8CEE-4000-B231-F592FFC642FB}" destId="{1A744D3B-E3E7-4498-BDFC-D362451C9CCB}" srcOrd="1" destOrd="0" presId="urn:microsoft.com/office/officeart/2005/8/layout/list1"/>
    <dgm:cxn modelId="{CE14937C-DBF2-4838-85D4-4A92612371E3}" type="presParOf" srcId="{FF64EC87-D974-4084-8894-9D24E4717171}" destId="{563AB215-111B-41B4-8152-3CEA6A01C050}" srcOrd="1" destOrd="0" presId="urn:microsoft.com/office/officeart/2005/8/layout/list1"/>
    <dgm:cxn modelId="{A97EF70F-3342-453A-8E67-7228838BB4FB}" type="presParOf" srcId="{FF64EC87-D974-4084-8894-9D24E4717171}" destId="{595625AE-E330-4249-A00B-33AA00DE7D54}" srcOrd="2" destOrd="0" presId="urn:microsoft.com/office/officeart/2005/8/layout/list1"/>
    <dgm:cxn modelId="{811DC3C4-D1F4-4CA3-8685-C04361769371}" type="presParOf" srcId="{FF64EC87-D974-4084-8894-9D24E4717171}" destId="{9086F5A9-E8A1-45CB-8CD7-29585EBF7DE0}" srcOrd="3" destOrd="0" presId="urn:microsoft.com/office/officeart/2005/8/layout/list1"/>
    <dgm:cxn modelId="{9B6EE0BB-E66A-4C87-9E76-B8BA6109E3B0}" type="presParOf" srcId="{FF64EC87-D974-4084-8894-9D24E4717171}" destId="{DF2DAF51-7074-4662-8464-793D0A9E71ED}" srcOrd="4" destOrd="0" presId="urn:microsoft.com/office/officeart/2005/8/layout/list1"/>
    <dgm:cxn modelId="{FE9A98E6-E599-42E2-9E85-D6C4F0341050}" type="presParOf" srcId="{DF2DAF51-7074-4662-8464-793D0A9E71ED}" destId="{799D82AD-0EEF-44A0-A7D0-1DC1101F107D}" srcOrd="0" destOrd="0" presId="urn:microsoft.com/office/officeart/2005/8/layout/list1"/>
    <dgm:cxn modelId="{6C23A110-FAFE-4868-A378-09930A79A454}" type="presParOf" srcId="{DF2DAF51-7074-4662-8464-793D0A9E71ED}" destId="{ECE8846F-C2A7-4840-B38A-11C3B66AA737}" srcOrd="1" destOrd="0" presId="urn:microsoft.com/office/officeart/2005/8/layout/list1"/>
    <dgm:cxn modelId="{14301DC5-4792-4348-A243-170F4DA7C350}" type="presParOf" srcId="{FF64EC87-D974-4084-8894-9D24E4717171}" destId="{94C00D2A-4377-4584-B407-B6F84AD7F112}" srcOrd="5" destOrd="0" presId="urn:microsoft.com/office/officeart/2005/8/layout/list1"/>
    <dgm:cxn modelId="{54361255-E1E0-4992-853C-FED21B3A5848}" type="presParOf" srcId="{FF64EC87-D974-4084-8894-9D24E4717171}" destId="{D7097C71-6FEF-4D8D-852A-09F139112F5E}" srcOrd="6" destOrd="0" presId="urn:microsoft.com/office/officeart/2005/8/layout/list1"/>
    <dgm:cxn modelId="{C1740C72-1797-408A-BDCF-77B6AB56A578}" type="presParOf" srcId="{FF64EC87-D974-4084-8894-9D24E4717171}" destId="{D19CD877-5CC7-4C87-9393-757B4BF16092}" srcOrd="7" destOrd="0" presId="urn:microsoft.com/office/officeart/2005/8/layout/list1"/>
    <dgm:cxn modelId="{1A67FA31-3EE3-4A68-AA40-B50789A25D46}" type="presParOf" srcId="{FF64EC87-D974-4084-8894-9D24E4717171}" destId="{D4E35370-6CD0-4F39-85DA-6080FE3081B1}" srcOrd="8" destOrd="0" presId="urn:microsoft.com/office/officeart/2005/8/layout/list1"/>
    <dgm:cxn modelId="{A2FF2044-F3DF-463B-8903-9FA745CEA95A}" type="presParOf" srcId="{D4E35370-6CD0-4F39-85DA-6080FE3081B1}" destId="{4382934A-39E5-43BD-BC4C-6D87696CCB86}" srcOrd="0" destOrd="0" presId="urn:microsoft.com/office/officeart/2005/8/layout/list1"/>
    <dgm:cxn modelId="{A5DC698F-0D58-40FF-ACEB-67FEC4953BA5}" type="presParOf" srcId="{D4E35370-6CD0-4F39-85DA-6080FE3081B1}" destId="{76473080-4098-46CB-BF61-8E5716595B6F}" srcOrd="1" destOrd="0" presId="urn:microsoft.com/office/officeart/2005/8/layout/list1"/>
    <dgm:cxn modelId="{424B6F2C-195B-42B3-B465-78494B215ECE}" type="presParOf" srcId="{FF64EC87-D974-4084-8894-9D24E4717171}" destId="{670E722A-D14F-4A88-8E20-AAF263DCBFFA}" srcOrd="9" destOrd="0" presId="urn:microsoft.com/office/officeart/2005/8/layout/list1"/>
    <dgm:cxn modelId="{B7B65E37-AE6D-437F-BB70-57DB75B8B4F8}" type="presParOf" srcId="{FF64EC87-D974-4084-8894-9D24E4717171}" destId="{4998FBD4-C63C-4681-B98E-A137C6A5640F}" srcOrd="10" destOrd="0" presId="urn:microsoft.com/office/officeart/2005/8/layout/list1"/>
    <dgm:cxn modelId="{92947749-82B4-468C-AC85-186947887D52}" type="presParOf" srcId="{FF64EC87-D974-4084-8894-9D24E4717171}" destId="{345FF287-E302-45F3-9A5D-EAFFCEE80BA0}" srcOrd="11" destOrd="0" presId="urn:microsoft.com/office/officeart/2005/8/layout/list1"/>
    <dgm:cxn modelId="{26571439-2872-40E4-B1ED-964591D90B3B}" type="presParOf" srcId="{FF64EC87-D974-4084-8894-9D24E4717171}" destId="{D05A50DB-8881-4630-AA25-0181CF1DDD69}" srcOrd="12" destOrd="0" presId="urn:microsoft.com/office/officeart/2005/8/layout/list1"/>
    <dgm:cxn modelId="{7892302A-972D-41D5-804F-72362D031E1A}" type="presParOf" srcId="{D05A50DB-8881-4630-AA25-0181CF1DDD69}" destId="{72182344-D655-447F-8B45-EEB5F0195CE7}" srcOrd="0" destOrd="0" presId="urn:microsoft.com/office/officeart/2005/8/layout/list1"/>
    <dgm:cxn modelId="{AF99D7A1-4983-42D2-BAF9-4FF21B73FC47}" type="presParOf" srcId="{D05A50DB-8881-4630-AA25-0181CF1DDD69}" destId="{03ECC2B0-8D4E-4D64-97A4-9D376C959637}" srcOrd="1" destOrd="0" presId="urn:microsoft.com/office/officeart/2005/8/layout/list1"/>
    <dgm:cxn modelId="{F6786980-E0F5-4432-A33D-719BC06F3C73}" type="presParOf" srcId="{FF64EC87-D974-4084-8894-9D24E4717171}" destId="{423ACB9D-1A1C-4270-AD4F-762035FE83D0}" srcOrd="13" destOrd="0" presId="urn:microsoft.com/office/officeart/2005/8/layout/list1"/>
    <dgm:cxn modelId="{055E11C4-4A55-4B31-915D-E85F40410173}" type="presParOf" srcId="{FF64EC87-D974-4084-8894-9D24E4717171}" destId="{EF144EA7-7C84-4F89-BDB2-CBE4536FE267}"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193A20-F61E-4725-B047-ADCB1E2FD166}">
      <dsp:nvSpPr>
        <dsp:cNvPr id="0" name=""/>
        <dsp:cNvSpPr/>
      </dsp:nvSpPr>
      <dsp:spPr>
        <a:xfrm>
          <a:off x="60626" y="294330"/>
          <a:ext cx="1396657" cy="1396657"/>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1333500" rtl="1">
            <a:lnSpc>
              <a:spcPct val="90000"/>
            </a:lnSpc>
            <a:spcBef>
              <a:spcPct val="0"/>
            </a:spcBef>
            <a:spcAft>
              <a:spcPct val="35000"/>
            </a:spcAft>
            <a:buNone/>
          </a:pPr>
          <a:r>
            <a:rPr lang="he-IL" sz="3000" kern="1200" dirty="0"/>
            <a:t>מסגור</a:t>
          </a:r>
        </a:p>
      </dsp:txBody>
      <dsp:txXfrm>
        <a:off x="265162" y="498866"/>
        <a:ext cx="987585" cy="987585"/>
      </dsp:txXfrm>
    </dsp:sp>
    <dsp:sp modelId="{8554E665-0B87-448B-BDB1-6A3C791F2954}">
      <dsp:nvSpPr>
        <dsp:cNvPr id="0" name=""/>
        <dsp:cNvSpPr/>
      </dsp:nvSpPr>
      <dsp:spPr>
        <a:xfrm rot="10853952">
          <a:off x="498194" y="1898395"/>
          <a:ext cx="488830" cy="271312"/>
        </a:xfrm>
        <a:prstGeom prst="triangl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194A1C9-D218-4950-8969-D16D0801CBD3}">
      <dsp:nvSpPr>
        <dsp:cNvPr id="0" name=""/>
        <dsp:cNvSpPr/>
      </dsp:nvSpPr>
      <dsp:spPr>
        <a:xfrm>
          <a:off x="85931" y="2361780"/>
          <a:ext cx="1284076" cy="1210100"/>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rtl="1">
            <a:lnSpc>
              <a:spcPct val="90000"/>
            </a:lnSpc>
            <a:spcBef>
              <a:spcPct val="0"/>
            </a:spcBef>
            <a:spcAft>
              <a:spcPct val="35000"/>
            </a:spcAft>
            <a:buNone/>
          </a:pPr>
          <a:r>
            <a:rPr lang="he-IL" sz="2400" kern="1200" dirty="0"/>
            <a:t>עירור</a:t>
          </a:r>
        </a:p>
      </dsp:txBody>
      <dsp:txXfrm>
        <a:off x="273980" y="2538995"/>
        <a:ext cx="907978" cy="855670"/>
      </dsp:txXfrm>
    </dsp:sp>
    <dsp:sp modelId="{FC61CB47-66DA-4D62-A1F4-69833502741A}">
      <dsp:nvSpPr>
        <dsp:cNvPr id="0" name=""/>
        <dsp:cNvSpPr/>
      </dsp:nvSpPr>
      <dsp:spPr>
        <a:xfrm rot="10388846">
          <a:off x="589909" y="3716183"/>
          <a:ext cx="488830" cy="271312"/>
        </a:xfrm>
        <a:prstGeom prst="triangl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0E34FAB-4311-421F-85D1-A34B0A8659C5}">
      <dsp:nvSpPr>
        <dsp:cNvPr id="0" name=""/>
        <dsp:cNvSpPr/>
      </dsp:nvSpPr>
      <dsp:spPr>
        <a:xfrm>
          <a:off x="0" y="4115310"/>
          <a:ext cx="1942268" cy="1749936"/>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rtl="1">
            <a:lnSpc>
              <a:spcPct val="90000"/>
            </a:lnSpc>
            <a:spcBef>
              <a:spcPct val="0"/>
            </a:spcBef>
            <a:spcAft>
              <a:spcPct val="35000"/>
            </a:spcAft>
            <a:buNone/>
          </a:pPr>
          <a:r>
            <a:rPr lang="he-IL" sz="1800" kern="1200" dirty="0" err="1"/>
            <a:t>פרובלמטיזציה</a:t>
          </a:r>
          <a:endParaRPr lang="he-IL" sz="1800" kern="1200" dirty="0"/>
        </a:p>
      </dsp:txBody>
      <dsp:txXfrm>
        <a:off x="284439" y="4371582"/>
        <a:ext cx="1373390" cy="1237392"/>
      </dsp:txXfrm>
    </dsp:sp>
    <dsp:sp modelId="{440929DA-A420-469A-8DD5-136A2A290874}">
      <dsp:nvSpPr>
        <dsp:cNvPr id="0" name=""/>
        <dsp:cNvSpPr/>
      </dsp:nvSpPr>
      <dsp:spPr>
        <a:xfrm rot="5213762">
          <a:off x="2107805" y="4779729"/>
          <a:ext cx="488830" cy="271312"/>
        </a:xfrm>
        <a:prstGeom prst="triangl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B81E5B3-B6D1-4505-A909-F8DC2A643942}">
      <dsp:nvSpPr>
        <dsp:cNvPr id="0" name=""/>
        <dsp:cNvSpPr/>
      </dsp:nvSpPr>
      <dsp:spPr>
        <a:xfrm>
          <a:off x="2746566" y="3776955"/>
          <a:ext cx="2307667" cy="2108954"/>
        </a:xfrm>
        <a:prstGeom prst="ellips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1200150" rtl="1">
            <a:lnSpc>
              <a:spcPct val="90000"/>
            </a:lnSpc>
            <a:spcBef>
              <a:spcPct val="0"/>
            </a:spcBef>
            <a:spcAft>
              <a:spcPct val="35000"/>
            </a:spcAft>
            <a:buNone/>
          </a:pPr>
          <a:r>
            <a:rPr lang="he-IL" sz="2700" kern="1200" dirty="0"/>
            <a:t>אקספוזיציה</a:t>
          </a:r>
        </a:p>
      </dsp:txBody>
      <dsp:txXfrm>
        <a:off x="3084516" y="4085804"/>
        <a:ext cx="1631767" cy="1491256"/>
      </dsp:txXfrm>
    </dsp:sp>
    <dsp:sp modelId="{AB674ED5-602B-432A-8B8B-827A04B1DD36}">
      <dsp:nvSpPr>
        <dsp:cNvPr id="0" name=""/>
        <dsp:cNvSpPr/>
      </dsp:nvSpPr>
      <dsp:spPr>
        <a:xfrm rot="200863">
          <a:off x="3737180" y="3307709"/>
          <a:ext cx="488830" cy="271312"/>
        </a:xfrm>
        <a:prstGeom prst="triangl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A32665C-CA7C-4327-A8D2-3EF94CE14C64}">
      <dsp:nvSpPr>
        <dsp:cNvPr id="0" name=""/>
        <dsp:cNvSpPr/>
      </dsp:nvSpPr>
      <dsp:spPr>
        <a:xfrm>
          <a:off x="3390668" y="1849072"/>
          <a:ext cx="1293755" cy="1275590"/>
        </a:xfrm>
        <a:prstGeom prst="ellipse">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rtl="1">
            <a:lnSpc>
              <a:spcPct val="90000"/>
            </a:lnSpc>
            <a:spcBef>
              <a:spcPct val="0"/>
            </a:spcBef>
            <a:spcAft>
              <a:spcPct val="35000"/>
            </a:spcAft>
            <a:buNone/>
          </a:pPr>
          <a:r>
            <a:rPr lang="he-IL" sz="1800" kern="1200" dirty="0"/>
            <a:t>המחשה</a:t>
          </a:r>
        </a:p>
      </dsp:txBody>
      <dsp:txXfrm>
        <a:off x="3580134" y="2035878"/>
        <a:ext cx="914823" cy="901978"/>
      </dsp:txXfrm>
    </dsp:sp>
    <dsp:sp modelId="{84799F7C-BEBD-46FD-A469-A9AAC3F7E00F}">
      <dsp:nvSpPr>
        <dsp:cNvPr id="0" name=""/>
        <dsp:cNvSpPr/>
      </dsp:nvSpPr>
      <dsp:spPr>
        <a:xfrm rot="148596">
          <a:off x="3839919" y="1269430"/>
          <a:ext cx="488830" cy="271312"/>
        </a:xfrm>
        <a:prstGeom prst="triangle">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C117F48-4B05-4DA7-A0AB-77D592BB163F}">
      <dsp:nvSpPr>
        <dsp:cNvPr id="0" name=""/>
        <dsp:cNvSpPr/>
      </dsp:nvSpPr>
      <dsp:spPr>
        <a:xfrm>
          <a:off x="3657241" y="44729"/>
          <a:ext cx="931570" cy="931570"/>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rtl="1">
            <a:lnSpc>
              <a:spcPct val="90000"/>
            </a:lnSpc>
            <a:spcBef>
              <a:spcPct val="0"/>
            </a:spcBef>
            <a:spcAft>
              <a:spcPct val="35000"/>
            </a:spcAft>
            <a:buNone/>
          </a:pPr>
          <a:r>
            <a:rPr lang="he-IL" sz="1800" kern="1200" dirty="0"/>
            <a:t>הנחייה</a:t>
          </a:r>
        </a:p>
      </dsp:txBody>
      <dsp:txXfrm>
        <a:off x="3793666" y="181154"/>
        <a:ext cx="658720" cy="658720"/>
      </dsp:txXfrm>
    </dsp:sp>
    <dsp:sp modelId="{59008896-F068-4709-B901-D5B069F95644}">
      <dsp:nvSpPr>
        <dsp:cNvPr id="0" name=""/>
        <dsp:cNvSpPr/>
      </dsp:nvSpPr>
      <dsp:spPr>
        <a:xfrm rot="5763254">
          <a:off x="5221068" y="517241"/>
          <a:ext cx="488830" cy="271312"/>
        </a:xfrm>
        <a:prstGeom prst="triangl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5675DA0-5D2D-4E86-8A01-F694AA4B419F}">
      <dsp:nvSpPr>
        <dsp:cNvPr id="0" name=""/>
        <dsp:cNvSpPr/>
      </dsp:nvSpPr>
      <dsp:spPr>
        <a:xfrm>
          <a:off x="6324406" y="0"/>
          <a:ext cx="1718943" cy="1670305"/>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rtl="1">
            <a:lnSpc>
              <a:spcPct val="90000"/>
            </a:lnSpc>
            <a:spcBef>
              <a:spcPct val="0"/>
            </a:spcBef>
            <a:spcAft>
              <a:spcPct val="35000"/>
            </a:spcAft>
            <a:buNone/>
          </a:pPr>
          <a:r>
            <a:rPr lang="he-IL" sz="1800" kern="1200" dirty="0"/>
            <a:t>התנסות אישית</a:t>
          </a:r>
        </a:p>
      </dsp:txBody>
      <dsp:txXfrm>
        <a:off x="6576139" y="244611"/>
        <a:ext cx="1215477" cy="1181083"/>
      </dsp:txXfrm>
    </dsp:sp>
    <dsp:sp modelId="{A4FB70F9-B1C0-4CA4-AD11-224F28FAB1D6}">
      <dsp:nvSpPr>
        <dsp:cNvPr id="0" name=""/>
        <dsp:cNvSpPr/>
      </dsp:nvSpPr>
      <dsp:spPr>
        <a:xfrm rot="10792060">
          <a:off x="6942001" y="1798280"/>
          <a:ext cx="488830" cy="271312"/>
        </a:xfrm>
        <a:prstGeom prst="triangl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DBBE57E-51B0-4A29-B77B-F8258861B2DF}">
      <dsp:nvSpPr>
        <dsp:cNvPr id="0" name=""/>
        <dsp:cNvSpPr/>
      </dsp:nvSpPr>
      <dsp:spPr>
        <a:xfrm>
          <a:off x="6297754" y="2182210"/>
          <a:ext cx="1782531" cy="1758683"/>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rtl="1">
            <a:lnSpc>
              <a:spcPct val="90000"/>
            </a:lnSpc>
            <a:spcBef>
              <a:spcPct val="0"/>
            </a:spcBef>
            <a:spcAft>
              <a:spcPct val="35000"/>
            </a:spcAft>
            <a:buNone/>
          </a:pPr>
          <a:r>
            <a:rPr lang="he-IL" sz="1800" kern="1200" dirty="0"/>
            <a:t>עיבוד משותף</a:t>
          </a:r>
        </a:p>
      </dsp:txBody>
      <dsp:txXfrm>
        <a:off x="6558800" y="2439763"/>
        <a:ext cx="1260439" cy="1243577"/>
      </dsp:txXfrm>
    </dsp:sp>
    <dsp:sp modelId="{6D86C02A-9A99-4C30-8E75-2C38D2741F00}">
      <dsp:nvSpPr>
        <dsp:cNvPr id="0" name=""/>
        <dsp:cNvSpPr/>
      </dsp:nvSpPr>
      <dsp:spPr>
        <a:xfrm rot="10735557">
          <a:off x="6966727" y="4105829"/>
          <a:ext cx="488830" cy="271312"/>
        </a:xfrm>
        <a:prstGeom prst="triangl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79E4BD6-4633-44DB-9652-8E000171E946}">
      <dsp:nvSpPr>
        <dsp:cNvPr id="0" name=""/>
        <dsp:cNvSpPr/>
      </dsp:nvSpPr>
      <dsp:spPr>
        <a:xfrm>
          <a:off x="6560053" y="4526796"/>
          <a:ext cx="1334673" cy="1162675"/>
        </a:xfrm>
        <a:prstGeom prst="ellips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1333500" rtl="1">
            <a:lnSpc>
              <a:spcPct val="90000"/>
            </a:lnSpc>
            <a:spcBef>
              <a:spcPct val="0"/>
            </a:spcBef>
            <a:spcAft>
              <a:spcPct val="35000"/>
            </a:spcAft>
            <a:buNone/>
          </a:pPr>
          <a:r>
            <a:rPr lang="he-IL" sz="3000" kern="1200" dirty="0"/>
            <a:t>סיכום</a:t>
          </a:r>
        </a:p>
      </dsp:txBody>
      <dsp:txXfrm>
        <a:off x="6755511" y="4697066"/>
        <a:ext cx="943757" cy="82213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5625AE-E330-4249-A00B-33AA00DE7D54}">
      <dsp:nvSpPr>
        <dsp:cNvPr id="0" name=""/>
        <dsp:cNvSpPr/>
      </dsp:nvSpPr>
      <dsp:spPr>
        <a:xfrm>
          <a:off x="0" y="370508"/>
          <a:ext cx="10668000" cy="529200"/>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A744D3B-E3E7-4498-BDFC-D362451C9CCB}">
      <dsp:nvSpPr>
        <dsp:cNvPr id="0" name=""/>
        <dsp:cNvSpPr/>
      </dsp:nvSpPr>
      <dsp:spPr>
        <a:xfrm>
          <a:off x="2666999" y="60548"/>
          <a:ext cx="7467600" cy="61992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2258" tIns="0" rIns="282258" bIns="0" numCol="1" spcCol="1270" anchor="ctr" anchorCtr="0">
          <a:noAutofit/>
        </a:bodyPr>
        <a:lstStyle/>
        <a:p>
          <a:pPr marL="0" lvl="0" indent="0" algn="r" defTabSz="933450" rtl="1">
            <a:lnSpc>
              <a:spcPct val="90000"/>
            </a:lnSpc>
            <a:spcBef>
              <a:spcPct val="0"/>
            </a:spcBef>
            <a:spcAft>
              <a:spcPct val="35000"/>
            </a:spcAft>
            <a:buNone/>
          </a:pPr>
          <a:r>
            <a:rPr lang="he-IL" sz="2100" kern="1200" dirty="0"/>
            <a:t>עבודה עם ידע קודם (עירור, אבחון, שחזור)</a:t>
          </a:r>
        </a:p>
      </dsp:txBody>
      <dsp:txXfrm>
        <a:off x="2697261" y="90810"/>
        <a:ext cx="7407076" cy="559396"/>
      </dsp:txXfrm>
    </dsp:sp>
    <dsp:sp modelId="{D7097C71-6FEF-4D8D-852A-09F139112F5E}">
      <dsp:nvSpPr>
        <dsp:cNvPr id="0" name=""/>
        <dsp:cNvSpPr/>
      </dsp:nvSpPr>
      <dsp:spPr>
        <a:xfrm>
          <a:off x="0" y="1323068"/>
          <a:ext cx="10668000" cy="529200"/>
        </a:xfrm>
        <a:prstGeom prst="rect">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CE8846F-C2A7-4840-B38A-11C3B66AA737}">
      <dsp:nvSpPr>
        <dsp:cNvPr id="0" name=""/>
        <dsp:cNvSpPr/>
      </dsp:nvSpPr>
      <dsp:spPr>
        <a:xfrm>
          <a:off x="2666999" y="1013108"/>
          <a:ext cx="7467600" cy="61992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2258" tIns="0" rIns="282258" bIns="0" numCol="1" spcCol="1270" anchor="ctr" anchorCtr="0">
          <a:noAutofit/>
        </a:bodyPr>
        <a:lstStyle/>
        <a:p>
          <a:pPr marL="0" lvl="0" indent="0" algn="r" defTabSz="933450" rtl="1">
            <a:lnSpc>
              <a:spcPct val="90000"/>
            </a:lnSpc>
            <a:spcBef>
              <a:spcPct val="0"/>
            </a:spcBef>
            <a:spcAft>
              <a:spcPct val="35000"/>
            </a:spcAft>
            <a:buNone/>
          </a:pPr>
          <a:r>
            <a:rPr lang="he-IL" sz="2100" kern="1200" dirty="0"/>
            <a:t>הצגת ידע חדש: הסבר, הרחבה, הדגמה</a:t>
          </a:r>
        </a:p>
      </dsp:txBody>
      <dsp:txXfrm>
        <a:off x="2697261" y="1043370"/>
        <a:ext cx="7407076" cy="559396"/>
      </dsp:txXfrm>
    </dsp:sp>
    <dsp:sp modelId="{4998FBD4-C63C-4681-B98E-A137C6A5640F}">
      <dsp:nvSpPr>
        <dsp:cNvPr id="0" name=""/>
        <dsp:cNvSpPr/>
      </dsp:nvSpPr>
      <dsp:spPr>
        <a:xfrm>
          <a:off x="0" y="2275629"/>
          <a:ext cx="10668000" cy="529200"/>
        </a:xfrm>
        <a:prstGeom prst="rect">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6473080-4098-46CB-BF61-8E5716595B6F}">
      <dsp:nvSpPr>
        <dsp:cNvPr id="0" name=""/>
        <dsp:cNvSpPr/>
      </dsp:nvSpPr>
      <dsp:spPr>
        <a:xfrm>
          <a:off x="2666999" y="1965668"/>
          <a:ext cx="7467600" cy="619920"/>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2258" tIns="0" rIns="282258" bIns="0" numCol="1" spcCol="1270" anchor="ctr" anchorCtr="0">
          <a:noAutofit/>
        </a:bodyPr>
        <a:lstStyle/>
        <a:p>
          <a:pPr marL="0" lvl="0" indent="0" algn="r" defTabSz="933450" rtl="1">
            <a:lnSpc>
              <a:spcPct val="90000"/>
            </a:lnSpc>
            <a:spcBef>
              <a:spcPct val="0"/>
            </a:spcBef>
            <a:spcAft>
              <a:spcPct val="35000"/>
            </a:spcAft>
            <a:buNone/>
          </a:pPr>
          <a:r>
            <a:rPr lang="he-IL" sz="2100" kern="1200" dirty="0"/>
            <a:t>שינוי המשגה: התנסות, אימון, תרגול, יישום, העברה </a:t>
          </a:r>
        </a:p>
      </dsp:txBody>
      <dsp:txXfrm>
        <a:off x="2697261" y="1995930"/>
        <a:ext cx="7407076" cy="559396"/>
      </dsp:txXfrm>
    </dsp:sp>
    <dsp:sp modelId="{EF144EA7-7C84-4F89-BDB2-CBE4536FE267}">
      <dsp:nvSpPr>
        <dsp:cNvPr id="0" name=""/>
        <dsp:cNvSpPr/>
      </dsp:nvSpPr>
      <dsp:spPr>
        <a:xfrm>
          <a:off x="0" y="3228189"/>
          <a:ext cx="10668000" cy="529200"/>
        </a:xfrm>
        <a:prstGeom prst="rect">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3ECC2B0-8D4E-4D64-97A4-9D376C959637}">
      <dsp:nvSpPr>
        <dsp:cNvPr id="0" name=""/>
        <dsp:cNvSpPr/>
      </dsp:nvSpPr>
      <dsp:spPr>
        <a:xfrm>
          <a:off x="2666999" y="2918229"/>
          <a:ext cx="7467600" cy="61992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2258" tIns="0" rIns="282258" bIns="0" numCol="1" spcCol="1270" anchor="ctr" anchorCtr="0">
          <a:noAutofit/>
        </a:bodyPr>
        <a:lstStyle/>
        <a:p>
          <a:pPr marL="0" lvl="0" indent="0" algn="r" defTabSz="933450" rtl="1">
            <a:lnSpc>
              <a:spcPct val="90000"/>
            </a:lnSpc>
            <a:spcBef>
              <a:spcPct val="0"/>
            </a:spcBef>
            <a:spcAft>
              <a:spcPct val="35000"/>
            </a:spcAft>
            <a:buNone/>
          </a:pPr>
          <a:r>
            <a:rPr lang="he-IL" sz="2100" kern="1200" dirty="0"/>
            <a:t>הערכת ידע</a:t>
          </a:r>
        </a:p>
      </dsp:txBody>
      <dsp:txXfrm>
        <a:off x="2697261" y="2948491"/>
        <a:ext cx="7407076" cy="559396"/>
      </dsp:txXfrm>
    </dsp:sp>
  </dsp:spTree>
</dsp:drawing>
</file>

<file path=ppt/diagrams/layout1.xml><?xml version="1.0" encoding="utf-8"?>
<dgm:layoutDef xmlns:dgm="http://schemas.openxmlformats.org/drawingml/2006/diagram" xmlns:a="http://schemas.openxmlformats.org/drawingml/2006/main" uniqueId="urn:microsoft.com/office/officeart/2005/8/layout/bProcess2">
  <dgm:title val=""/>
  <dgm:desc val=""/>
  <dgm:catLst>
    <dgm:cat type="process" pri="24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dgm:varLst>
    <dgm:choose name="Name0">
      <dgm:if name="Name1" func="var" arg="dir" op="equ" val="norm">
        <dgm:alg type="snake">
          <dgm:param type="grDir" val="tL"/>
          <dgm:param type="flowDir" val="col"/>
          <dgm:param type="contDir" val="revDir"/>
        </dgm:alg>
      </dgm:if>
      <dgm:else name="Name2">
        <dgm:alg type="snake">
          <dgm:param type="grDir" val="tR"/>
          <dgm:param type="flowDir" val="col"/>
          <dgm:param type="contDir" val="revDir"/>
        </dgm:alg>
      </dgm:else>
    </dgm:choose>
    <dgm:shape xmlns:r="http://schemas.openxmlformats.org/officeDocument/2006/relationships" r:blip="">
      <dgm:adjLst/>
    </dgm:shape>
    <dgm:presOf/>
    <dgm:constrLst>
      <dgm:constr type="w" for="ch" forName="firstNode" refType="w"/>
      <dgm:constr type="w" for="ch" forName="lastNode" refType="w" refFor="ch" refForName="firstNode" op="equ"/>
      <dgm:constr type="w" for="ch" forName="middleNode" refType="w" refFor="ch" refForName="firstNode" op="equ"/>
      <dgm:constr type="h" for="ch" ptType="sibTrans" refType="w" refFor="ch" refForName="middleNode" op="equ" fact="0.35"/>
      <dgm:constr type="sp" refType="w" refFor="ch" refForName="middleNode" fact="0.5"/>
      <dgm:constr type="connDist" for="des" ptType="sibTrans" op="equ"/>
      <dgm:constr type="primFontSz" for="ch" forName="firstNode" val="65"/>
      <dgm:constr type="primFontSz" for="ch" forName="lastNode" refType="primFontSz" refFor="ch" refForName="firstNode" op="equ"/>
      <dgm:constr type="primFontSz" for="des" forName="shape" val="65"/>
      <dgm:constr type="primFontSz" for="des" forName="shape" refType="primFontSz" refFor="ch" refForName="firstNode" op="lte"/>
      <dgm:constr type="primFontSz" for="des" forName="shape" refType="primFontSz" refFor="ch" refForName="lastNode" op="lte"/>
    </dgm:constrLst>
    <dgm:ruleLst/>
    <dgm:forEach name="Name3" axis="ch" ptType="node">
      <dgm:choose name="Name4">
        <dgm:if name="Name5" axis="self" ptType="node" func="pos" op="equ" val="1">
          <dgm:layoutNode name="fir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if name="Name6" axis="self" ptType="node" func="revPos" op="equ" val="1">
          <dgm:layoutNode name="la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7">
          <dgm:layoutNode name="middleNode">
            <dgm:alg type="composite"/>
            <dgm:shape xmlns:r="http://schemas.openxmlformats.org/officeDocument/2006/relationships" r:blip="">
              <dgm:adjLst/>
            </dgm:shape>
            <dgm:presOf/>
            <dgm:constrLst>
              <dgm:constr type="h" refType="w"/>
              <dgm:constr type="w" for="ch" forName="padding" refType="w"/>
              <dgm:constr type="h" for="ch" forName="padding" refType="h"/>
              <dgm:constr type="w" for="ch" forName="shape" refType="w" fact="0.667"/>
              <dgm:constr type="h" for="ch" forName="shape" refType="h" fact="0.667"/>
              <dgm:constr type="ctrX" for="ch" forName="shape" refType="w" fact="0.5"/>
              <dgm:constr type="ctrY" for="ch" forName="shape" refType="h" fact="0.5"/>
            </dgm:constrLst>
            <dgm:ruleLst/>
            <dgm:layoutNode name="padding">
              <dgm:alg type="sp"/>
              <dgm:shape xmlns:r="http://schemas.openxmlformats.org/officeDocument/2006/relationships" type="ellipse" r:blip="" hideGeom="1">
                <dgm:adjLst/>
              </dgm:shape>
              <dgm:presOf/>
              <dgm:constrLst/>
              <dgm:ruleLst/>
            </dgm:layoutNode>
            <dgm:layoutNode name="shap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else>
      </dgm:choose>
      <dgm:forEach name="Name8" axis="followSib" ptType="sibTrans" cnt="1">
        <dgm:layoutNode name="sibTrans">
          <dgm:choose name="Name9">
            <dgm:if name="Name10" func="var" arg="dir" op="equ" val="norm">
              <dgm:choose name="Name11">
                <dgm:if name="Name12" axis="self" ptType="sibTrans" func="pos" op="equ" val="1">
                  <dgm:alg type="conn">
                    <dgm:param type="begPts" val="auto"/>
                    <dgm:param type="endPts" val="auto"/>
                    <dgm:param type="srcNode" val="firstNode"/>
                    <dgm:param type="dstNode" val="shape"/>
                  </dgm:alg>
                </dgm:if>
                <dgm:if name="Name13" axis="self" ptType="sibTrans" func="revPos" op="equ" val="1">
                  <dgm:alg type="conn">
                    <dgm:param type="begPts" val="auto"/>
                    <dgm:param type="endPts" val="auto"/>
                    <dgm:param type="srcNode" val="shape"/>
                    <dgm:param type="dstNode" val="lastNode"/>
                  </dgm:alg>
                </dgm:if>
                <dgm:else name="Name14">
                  <dgm:alg type="conn">
                    <dgm:param type="begPts" val="auto"/>
                    <dgm:param type="endPts" val="auto"/>
                    <dgm:param type="srcNode" val="shape"/>
                    <dgm:param type="dstNode" val="shape"/>
                  </dgm:alg>
                </dgm:else>
              </dgm:choose>
            </dgm:if>
            <dgm:else name="Name15">
              <dgm:choose name="Name16">
                <dgm:if name="Name17" axis="self" ptType="sibTrans" func="pos" op="equ" val="1">
                  <dgm:alg type="conn">
                    <dgm:param type="begPts" val="auto"/>
                    <dgm:param type="endPts" val="auto"/>
                    <dgm:param type="srcNode" val="firstNode"/>
                    <dgm:param type="dstNode" val="shape"/>
                  </dgm:alg>
                </dgm:if>
                <dgm:if name="Name18" axis="self" ptType="sibTrans" func="revPos" op="equ" val="1">
                  <dgm:alg type="conn">
                    <dgm:param type="begPts" val="auto"/>
                    <dgm:param type="endPts" val="auto"/>
                    <dgm:param type="srcNode" val="shape"/>
                    <dgm:param type="dstNode" val="lastNode"/>
                  </dgm:alg>
                </dgm:if>
                <dgm:else name="Name19">
                  <dgm:alg type="conn">
                    <dgm:param type="begPts" val="auto"/>
                    <dgm:param type="endPts" val="auto"/>
                    <dgm:param type="srcNode" val="shape"/>
                    <dgm:param type="dstNode" val="shape"/>
                  </dgm:alg>
                </dgm:else>
              </dgm:choose>
            </dgm:else>
          </dgm:choose>
          <dgm:shape xmlns:r="http://schemas.openxmlformats.org/officeDocument/2006/relationships" rot="90" type="triangle" r:blip="">
            <dgm:adjLst/>
          </dgm:shape>
          <dgm:presOf axis="self"/>
          <dgm:constrLst>
            <dgm:constr type="w" refType="h"/>
            <dgm:constr type="connDist"/>
            <dgm:constr type="begPad" refType="connDist" fact="0.25"/>
            <dgm:constr type="endPad" refType="connDist" fact="0.22"/>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E84B65B1-6A5B-4E7E-B00E-B91EEFF6879B}" type="datetimeFigureOut">
              <a:rPr lang="he-IL" smtClean="0"/>
              <a:t>כ"ב/אב/תשפ"א</a:t>
            </a:fld>
            <a:endParaRPr lang="he-IL"/>
          </a:p>
        </p:txBody>
      </p:sp>
      <p:sp>
        <p:nvSpPr>
          <p:cNvPr id="4" name="מציין מיקום של תמונת שקופית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6" name="מציין מיקום של כותרת תחתונה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F2C98538-945A-464D-B84F-CF7F6E79E10F}" type="slidenum">
              <a:rPr lang="he-IL" smtClean="0"/>
              <a:t>‹#›</a:t>
            </a:fld>
            <a:endParaRPr lang="he-IL"/>
          </a:p>
        </p:txBody>
      </p:sp>
    </p:spTree>
    <p:extLst>
      <p:ext uri="{BB962C8B-B14F-4D97-AF65-F5344CB8AC3E}">
        <p14:creationId xmlns:p14="http://schemas.microsoft.com/office/powerpoint/2010/main" val="2074392352"/>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docs.google.com/document/d/1oxCPhw8ZefzqYKMQeAxQwkol50F8gtJY_955jE6T2Us/edit?usp=sharing" TargetMode="External"/><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a:t>אני רוצה לפתוח עם סיפור שאומר שבעבר</a:t>
            </a:r>
            <a:r>
              <a:rPr lang="en-US" dirty="0"/>
              <a:t> </a:t>
            </a:r>
            <a:r>
              <a:rPr lang="he-IL" dirty="0"/>
              <a:t> לא העזנו להגעת בטלפון בשיעור, והחרדה שנלוותה לצלצול מביך בשיעור </a:t>
            </a:r>
            <a:r>
              <a:rPr lang="he-IL" dirty="0" err="1"/>
              <a:t>היתה</a:t>
            </a:r>
            <a:r>
              <a:rPr lang="he-IL" dirty="0"/>
              <a:t> מיד גוררת סנקציה.</a:t>
            </a:r>
            <a:br>
              <a:rPr lang="en-US" dirty="0"/>
            </a:br>
            <a:r>
              <a:rPr lang="he-IL" dirty="0"/>
              <a:t>ואז בעצם להגיד עם טענה די </a:t>
            </a:r>
            <a:r>
              <a:rPr lang="he-IL" dirty="0" err="1"/>
              <a:t>טרוויאלית</a:t>
            </a:r>
            <a:r>
              <a:rPr lang="he-IL" dirty="0"/>
              <a:t> שהשימוש בטלפון פוגע בלמידה ולהציג קצת נתונים. יש סקר של </a:t>
            </a:r>
            <a:r>
              <a:rPr lang="he-IL" dirty="0" err="1"/>
              <a:t>מקוי</a:t>
            </a:r>
            <a:r>
              <a:rPr lang="he-IL" dirty="0"/>
              <a:t> מ-2015 באנגלית שבו הוא טוען שסטודנטים מודים שהם משתמשים בטלפון קצת יותר מ-20% מזמן השיעור. ו-53% מהסטודנטים אמרו שזה יהיה מועיל אם יאסרו שימוש בטלפון, אבל 90% אמרו שהם מתנגדים למדיניות כזאת.</a:t>
            </a:r>
          </a:p>
          <a:p>
            <a:r>
              <a:rPr lang="he-IL" dirty="0"/>
              <a:t>ויש גם מחקר של </a:t>
            </a:r>
            <a:r>
              <a:rPr lang="he-IL" dirty="0" err="1"/>
              <a:t>סליבן</a:t>
            </a:r>
            <a:r>
              <a:rPr lang="he-IL" dirty="0"/>
              <a:t> ועמיתי מ-2014 שטען דווקא שצריך לעזור למרצים לערב את הסטודנטים ולא לתקן התנהגויות פסולות. </a:t>
            </a:r>
          </a:p>
        </p:txBody>
      </p:sp>
      <p:sp>
        <p:nvSpPr>
          <p:cNvPr id="4" name="מציין מיקום של מספר שקופית 3"/>
          <p:cNvSpPr>
            <a:spLocks noGrp="1"/>
          </p:cNvSpPr>
          <p:nvPr>
            <p:ph type="sldNum" sz="quarter" idx="5"/>
          </p:nvPr>
        </p:nvSpPr>
        <p:spPr/>
        <p:txBody>
          <a:bodyPr/>
          <a:lstStyle/>
          <a:p>
            <a:fld id="{F2C98538-945A-464D-B84F-CF7F6E79E10F}" type="slidenum">
              <a:rPr lang="he-IL" smtClean="0"/>
              <a:t>2</a:t>
            </a:fld>
            <a:endParaRPr lang="he-IL"/>
          </a:p>
        </p:txBody>
      </p:sp>
    </p:spTree>
    <p:extLst>
      <p:ext uri="{BB962C8B-B14F-4D97-AF65-F5344CB8AC3E}">
        <p14:creationId xmlns:p14="http://schemas.microsoft.com/office/powerpoint/2010/main" val="12308195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en-US" dirty="0"/>
              <a:t>https://forms.gle/9qH3scSb1d9JcxHg7</a:t>
            </a:r>
            <a:r>
              <a:rPr lang="he-IL" dirty="0"/>
              <a:t> </a:t>
            </a:r>
          </a:p>
        </p:txBody>
      </p:sp>
      <p:sp>
        <p:nvSpPr>
          <p:cNvPr id="4" name="מציין מיקום של מספר שקופית 3"/>
          <p:cNvSpPr>
            <a:spLocks noGrp="1"/>
          </p:cNvSpPr>
          <p:nvPr>
            <p:ph type="sldNum" sz="quarter" idx="5"/>
          </p:nvPr>
        </p:nvSpPr>
        <p:spPr/>
        <p:txBody>
          <a:bodyPr/>
          <a:lstStyle/>
          <a:p>
            <a:fld id="{F2C98538-945A-464D-B84F-CF7F6E79E10F}" type="slidenum">
              <a:rPr lang="he-IL" smtClean="0"/>
              <a:t>28</a:t>
            </a:fld>
            <a:endParaRPr lang="he-IL"/>
          </a:p>
        </p:txBody>
      </p:sp>
    </p:spTree>
    <p:extLst>
      <p:ext uri="{BB962C8B-B14F-4D97-AF65-F5344CB8AC3E}">
        <p14:creationId xmlns:p14="http://schemas.microsoft.com/office/powerpoint/2010/main" val="18685672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a:t>אני רוצה לפתוח עם סיפור שאומר שבעבר</a:t>
            </a:r>
            <a:r>
              <a:rPr lang="en-US" dirty="0"/>
              <a:t> </a:t>
            </a:r>
            <a:r>
              <a:rPr lang="he-IL" dirty="0"/>
              <a:t> לא העזנו להגעת בטלפון בשיעור, והחרדה שנלוותה לצלצול מביך בשיעור </a:t>
            </a:r>
            <a:r>
              <a:rPr lang="he-IL" dirty="0" err="1"/>
              <a:t>היתה</a:t>
            </a:r>
            <a:r>
              <a:rPr lang="he-IL" dirty="0"/>
              <a:t> מיד גוררת סנקציה.</a:t>
            </a:r>
            <a:br>
              <a:rPr lang="en-US" dirty="0"/>
            </a:br>
            <a:r>
              <a:rPr lang="he-IL" dirty="0"/>
              <a:t>ואז בעצם להגיד עם טענה די </a:t>
            </a:r>
            <a:r>
              <a:rPr lang="he-IL" dirty="0" err="1"/>
              <a:t>טרוויאלית</a:t>
            </a:r>
            <a:r>
              <a:rPr lang="he-IL" dirty="0"/>
              <a:t> שהשימוש בטלפון פוגע בלמידה ולהציג קצת נתונים. יש סקר של </a:t>
            </a:r>
            <a:r>
              <a:rPr lang="he-IL" dirty="0" err="1"/>
              <a:t>מקוי</a:t>
            </a:r>
            <a:r>
              <a:rPr lang="he-IL" dirty="0"/>
              <a:t> מ-2015 באנגלית שבו הוא טוען שסטודנטים מודים שהם משתמשים בטלפון קצת יותר מ-20% מזמן השיעור. ו-53% מהסטודנטים אמרו שזה יהיה מועיל אם יאסרו שימוש בטלפון, אבל 90% אמרו שהם מתנגדים למדיניות כזאת.</a:t>
            </a:r>
          </a:p>
          <a:p>
            <a:r>
              <a:rPr lang="he-IL" dirty="0"/>
              <a:t>ויש גם מחקר של </a:t>
            </a:r>
            <a:r>
              <a:rPr lang="he-IL" dirty="0" err="1"/>
              <a:t>סליבן</a:t>
            </a:r>
            <a:r>
              <a:rPr lang="he-IL" dirty="0"/>
              <a:t> ועמיתי מ-2014 שטען דווקא שצריך לעזור למרצים לערב את הסטודנטים ולא לתקן התנהגויות פסולות. </a:t>
            </a:r>
          </a:p>
        </p:txBody>
      </p:sp>
      <p:sp>
        <p:nvSpPr>
          <p:cNvPr id="4" name="מציין מיקום של מספר שקופית 3"/>
          <p:cNvSpPr>
            <a:spLocks noGrp="1"/>
          </p:cNvSpPr>
          <p:nvPr>
            <p:ph type="sldNum" sz="quarter" idx="5"/>
          </p:nvPr>
        </p:nvSpPr>
        <p:spPr/>
        <p:txBody>
          <a:bodyPr/>
          <a:lstStyle/>
          <a:p>
            <a:fld id="{F2C98538-945A-464D-B84F-CF7F6E79E10F}" type="slidenum">
              <a:rPr lang="he-IL" smtClean="0"/>
              <a:t>3</a:t>
            </a:fld>
            <a:endParaRPr lang="he-IL"/>
          </a:p>
        </p:txBody>
      </p:sp>
    </p:spTree>
    <p:extLst>
      <p:ext uri="{BB962C8B-B14F-4D97-AF65-F5344CB8AC3E}">
        <p14:creationId xmlns:p14="http://schemas.microsoft.com/office/powerpoint/2010/main" val="38068932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a:t>אני רוצה להזכיר את </a:t>
            </a:r>
            <a:r>
              <a:rPr lang="he-IL" dirty="0" err="1"/>
              <a:t>המקחר</a:t>
            </a:r>
            <a:r>
              <a:rPr lang="he-IL" dirty="0"/>
              <a:t> של </a:t>
            </a:r>
          </a:p>
          <a:p>
            <a:r>
              <a:rPr lang="en-US" sz="1800" dirty="0">
                <a:effectLst/>
                <a:latin typeface="Calibri" panose="020F0502020204030204" pitchFamily="34" charset="0"/>
                <a:ea typeface="Calibri" panose="020F0502020204030204" pitchFamily="34" charset="0"/>
                <a:cs typeface="Arial" panose="020B0604020202020204" pitchFamily="34" charset="0"/>
              </a:rPr>
              <a:t>Sullivan, Johnson, Owens &amp; Conway (2014)</a:t>
            </a:r>
            <a:r>
              <a:rPr lang="en-US" sz="1800" dirty="0">
                <a:effectLst/>
                <a:latin typeface="Arial" panose="020B0604020202020204" pitchFamily="34" charset="0"/>
                <a:ea typeface="Calibri" panose="020F0502020204030204" pitchFamily="34" charset="0"/>
              </a:rPr>
              <a:t> </a:t>
            </a:r>
            <a:r>
              <a:rPr lang="he-IL" sz="1800" dirty="0">
                <a:effectLst/>
                <a:latin typeface="Arial" panose="020B0604020202020204" pitchFamily="34" charset="0"/>
                <a:ea typeface="Calibri" panose="020F0502020204030204" pitchFamily="34" charset="0"/>
              </a:rPr>
              <a:t>– המחקר הזה טען שהשימוש באמצעים טכנולוגיים זו הפרעה ברמה נמוכה; ושמוטב לעבוד עם מרצים על ההבנה של איך מערבים סטודנטים ולא על איך מתקנים התנהגות פסולה של הסטודנטים בהקשר הזה</a:t>
            </a:r>
            <a:endParaRPr lang="he-IL" dirty="0"/>
          </a:p>
        </p:txBody>
      </p:sp>
      <p:sp>
        <p:nvSpPr>
          <p:cNvPr id="4" name="מציין מיקום של מספר שקופית 3"/>
          <p:cNvSpPr>
            <a:spLocks noGrp="1"/>
          </p:cNvSpPr>
          <p:nvPr>
            <p:ph type="sldNum" sz="quarter" idx="5"/>
          </p:nvPr>
        </p:nvSpPr>
        <p:spPr/>
        <p:txBody>
          <a:bodyPr/>
          <a:lstStyle/>
          <a:p>
            <a:fld id="{F2C98538-945A-464D-B84F-CF7F6E79E10F}" type="slidenum">
              <a:rPr lang="he-IL" smtClean="0"/>
              <a:t>5</a:t>
            </a:fld>
            <a:endParaRPr lang="he-IL"/>
          </a:p>
        </p:txBody>
      </p:sp>
    </p:spTree>
    <p:extLst>
      <p:ext uri="{BB962C8B-B14F-4D97-AF65-F5344CB8AC3E}">
        <p14:creationId xmlns:p14="http://schemas.microsoft.com/office/powerpoint/2010/main" val="42031606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a:t>אני רוצה בעצם לחשוב או לשאול אותם – כמה מהסטודנטים מקשיבים להם</a:t>
            </a:r>
          </a:p>
        </p:txBody>
      </p:sp>
      <p:sp>
        <p:nvSpPr>
          <p:cNvPr id="4" name="מציין מיקום של מספר שקופית 3"/>
          <p:cNvSpPr>
            <a:spLocks noGrp="1"/>
          </p:cNvSpPr>
          <p:nvPr>
            <p:ph type="sldNum" sz="quarter" idx="5"/>
          </p:nvPr>
        </p:nvSpPr>
        <p:spPr/>
        <p:txBody>
          <a:bodyPr/>
          <a:lstStyle/>
          <a:p>
            <a:fld id="{F2C98538-945A-464D-B84F-CF7F6E79E10F}" type="slidenum">
              <a:rPr lang="he-IL" smtClean="0"/>
              <a:t>8</a:t>
            </a:fld>
            <a:endParaRPr lang="he-IL"/>
          </a:p>
        </p:txBody>
      </p:sp>
    </p:spTree>
    <p:extLst>
      <p:ext uri="{BB962C8B-B14F-4D97-AF65-F5344CB8AC3E}">
        <p14:creationId xmlns:p14="http://schemas.microsoft.com/office/powerpoint/2010/main" val="28213475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a:t>ונקודה נוספת זו דוגמה טובה </a:t>
            </a:r>
            <a:r>
              <a:rPr lang="he-IL" dirty="0" err="1"/>
              <a:t>לאיך</a:t>
            </a:r>
            <a:r>
              <a:rPr lang="he-IL" dirty="0"/>
              <a:t> זה מרגיש כשהפעולות הן לא אוטומטיות – בשונה מהתנהלות של מומחה.</a:t>
            </a:r>
          </a:p>
        </p:txBody>
      </p:sp>
      <p:sp>
        <p:nvSpPr>
          <p:cNvPr id="4" name="מציין מיקום של מספר שקופית 3"/>
          <p:cNvSpPr>
            <a:spLocks noGrp="1"/>
          </p:cNvSpPr>
          <p:nvPr>
            <p:ph type="sldNum" sz="quarter" idx="5"/>
          </p:nvPr>
        </p:nvSpPr>
        <p:spPr/>
        <p:txBody>
          <a:bodyPr/>
          <a:lstStyle/>
          <a:p>
            <a:fld id="{F2C98538-945A-464D-B84F-CF7F6E79E10F}" type="slidenum">
              <a:rPr lang="he-IL" smtClean="0"/>
              <a:t>14</a:t>
            </a:fld>
            <a:endParaRPr lang="he-IL"/>
          </a:p>
        </p:txBody>
      </p:sp>
    </p:spTree>
    <p:extLst>
      <p:ext uri="{BB962C8B-B14F-4D97-AF65-F5344CB8AC3E}">
        <p14:creationId xmlns:p14="http://schemas.microsoft.com/office/powerpoint/2010/main" val="3214834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a:t>מסגור: מה אנחנו עושים כאן היום? (</a:t>
            </a:r>
            <a:r>
              <a:rPr lang="he-IL" dirty="0" err="1"/>
              <a:t>גופמן</a:t>
            </a:r>
            <a:r>
              <a:rPr lang="he-IL" dirty="0"/>
              <a:t>)- מטרות, קישוריות, רלוונטיות</a:t>
            </a:r>
          </a:p>
          <a:p>
            <a:r>
              <a:rPr lang="he-IL" dirty="0"/>
              <a:t>עירור: הצפת תפיסות מוקדמות, ידע וניסיון אישיים, עמדות</a:t>
            </a:r>
            <a:br>
              <a:rPr lang="en-US" dirty="0"/>
            </a:br>
            <a:r>
              <a:rPr lang="he-IL" dirty="0" err="1"/>
              <a:t>פרובלמטיזציה</a:t>
            </a:r>
            <a:r>
              <a:rPr lang="he-IL" dirty="0"/>
              <a:t>: הצבת בעיה, חשיפת הדיסוננס בין העמדות המוקדמות למציאות/תיאוריה/נתונים. או </a:t>
            </a:r>
            <a:r>
              <a:rPr lang="he-IL" dirty="0" err="1"/>
              <a:t>פרובלמטיזציה</a:t>
            </a:r>
            <a:r>
              <a:rPr lang="he-IL" dirty="0"/>
              <a:t> תיאורטית- בין גישות/אסכולות</a:t>
            </a:r>
            <a:br>
              <a:rPr lang="en-US" dirty="0"/>
            </a:br>
            <a:r>
              <a:rPr lang="he-IL" dirty="0"/>
              <a:t>אקספוזיציה</a:t>
            </a:r>
          </a:p>
          <a:p>
            <a:r>
              <a:rPr lang="he-IL" dirty="0"/>
              <a:t>סיכום: חזרה, הדגשה, חידוד, תיאור הידע המבוסס </a:t>
            </a:r>
          </a:p>
        </p:txBody>
      </p:sp>
      <p:sp>
        <p:nvSpPr>
          <p:cNvPr id="4" name="מציין מיקום של מספר שקופית 3"/>
          <p:cNvSpPr>
            <a:spLocks noGrp="1"/>
          </p:cNvSpPr>
          <p:nvPr>
            <p:ph type="sldNum" sz="quarter" idx="5"/>
          </p:nvPr>
        </p:nvSpPr>
        <p:spPr/>
        <p:txBody>
          <a:bodyPr/>
          <a:lstStyle/>
          <a:p>
            <a:fld id="{F2C98538-945A-464D-B84F-CF7F6E79E10F}" type="slidenum">
              <a:rPr lang="he-IL" smtClean="0"/>
              <a:t>20</a:t>
            </a:fld>
            <a:endParaRPr lang="he-IL"/>
          </a:p>
        </p:txBody>
      </p:sp>
    </p:spTree>
    <p:extLst>
      <p:ext uri="{BB962C8B-B14F-4D97-AF65-F5344CB8AC3E}">
        <p14:creationId xmlns:p14="http://schemas.microsoft.com/office/powerpoint/2010/main" val="27053740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a:t>הסיבה שלא הכנסתי את </a:t>
            </a:r>
            <a:r>
              <a:rPr lang="he-IL" dirty="0" err="1"/>
              <a:t>קהוט</a:t>
            </a:r>
            <a:r>
              <a:rPr lang="he-IL" dirty="0"/>
              <a:t> להערכה היא </a:t>
            </a:r>
            <a:r>
              <a:rPr lang="he-IL" dirty="0" err="1"/>
              <a:t>שקהוט</a:t>
            </a:r>
            <a:r>
              <a:rPr lang="he-IL" dirty="0"/>
              <a:t> מבוסס על ציונים ומהירות ומשחקיות וזה מכניס רעש לתהליך ההערכה. </a:t>
            </a:r>
          </a:p>
        </p:txBody>
      </p:sp>
      <p:sp>
        <p:nvSpPr>
          <p:cNvPr id="4" name="מציין מיקום של מספר שקופית 3"/>
          <p:cNvSpPr>
            <a:spLocks noGrp="1"/>
          </p:cNvSpPr>
          <p:nvPr>
            <p:ph type="sldNum" sz="quarter" idx="5"/>
          </p:nvPr>
        </p:nvSpPr>
        <p:spPr/>
        <p:txBody>
          <a:bodyPr/>
          <a:lstStyle/>
          <a:p>
            <a:fld id="{F2C98538-945A-464D-B84F-CF7F6E79E10F}" type="slidenum">
              <a:rPr lang="he-IL" smtClean="0"/>
              <a:t>22</a:t>
            </a:fld>
            <a:endParaRPr lang="he-IL"/>
          </a:p>
        </p:txBody>
      </p:sp>
    </p:spTree>
    <p:extLst>
      <p:ext uri="{BB962C8B-B14F-4D97-AF65-F5344CB8AC3E}">
        <p14:creationId xmlns:p14="http://schemas.microsoft.com/office/powerpoint/2010/main" val="202327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en-US" dirty="0"/>
              <a:t>https://docs.google.com/document/d/1oxCPhw8ZefzqYKMQeAxQwkol50F8gtJY_955jE6T2Us/edit?usp=sharing</a:t>
            </a:r>
            <a:endParaRPr lang="he-IL" dirty="0"/>
          </a:p>
          <a:p>
            <a:endParaRPr lang="he-IL" dirty="0"/>
          </a:p>
        </p:txBody>
      </p:sp>
      <p:sp>
        <p:nvSpPr>
          <p:cNvPr id="4" name="מציין מיקום של מספר שקופית 3"/>
          <p:cNvSpPr>
            <a:spLocks noGrp="1"/>
          </p:cNvSpPr>
          <p:nvPr>
            <p:ph type="sldNum" sz="quarter" idx="5"/>
          </p:nvPr>
        </p:nvSpPr>
        <p:spPr/>
        <p:txBody>
          <a:bodyPr/>
          <a:lstStyle/>
          <a:p>
            <a:fld id="{F2C98538-945A-464D-B84F-CF7F6E79E10F}" type="slidenum">
              <a:rPr lang="he-IL" smtClean="0"/>
              <a:t>26</a:t>
            </a:fld>
            <a:endParaRPr lang="he-IL"/>
          </a:p>
        </p:txBody>
      </p:sp>
    </p:spTree>
    <p:extLst>
      <p:ext uri="{BB962C8B-B14F-4D97-AF65-F5344CB8AC3E}">
        <p14:creationId xmlns:p14="http://schemas.microsoft.com/office/powerpoint/2010/main" val="37600846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en-US" sz="18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3"/>
              </a:rPr>
              <a:t>https://docs.google.com/document/d/1oxCPhw8ZefzqYKMQeAxQwkol50F8gtJY_955jE6T2Us/edit?usp=sharing</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he-IL" dirty="0"/>
          </a:p>
          <a:p>
            <a:r>
              <a:rPr lang="he-IL" dirty="0"/>
              <a:t>אופציה ב' היא להדגים עם לוח </a:t>
            </a:r>
            <a:r>
              <a:rPr lang="he-IL" dirty="0" err="1"/>
              <a:t>פדלט</a:t>
            </a:r>
            <a:r>
              <a:rPr lang="he-IL" dirty="0"/>
              <a:t> - </a:t>
            </a:r>
            <a:r>
              <a:rPr lang="en-US" dirty="0"/>
              <a:t>https://padlet.com/itaypollak75/q7esq18dtgebt9x5</a:t>
            </a:r>
            <a:r>
              <a:rPr lang="he-IL" dirty="0"/>
              <a:t> </a:t>
            </a:r>
          </a:p>
          <a:p>
            <a:endParaRPr lang="he-IL" dirty="0"/>
          </a:p>
        </p:txBody>
      </p:sp>
      <p:sp>
        <p:nvSpPr>
          <p:cNvPr id="4" name="מציין מיקום של מספר שקופית 3"/>
          <p:cNvSpPr>
            <a:spLocks noGrp="1"/>
          </p:cNvSpPr>
          <p:nvPr>
            <p:ph type="sldNum" sz="quarter" idx="5"/>
          </p:nvPr>
        </p:nvSpPr>
        <p:spPr/>
        <p:txBody>
          <a:bodyPr/>
          <a:lstStyle/>
          <a:p>
            <a:fld id="{F2C98538-945A-464D-B84F-CF7F6E79E10F}" type="slidenum">
              <a:rPr lang="he-IL" smtClean="0"/>
              <a:t>27</a:t>
            </a:fld>
            <a:endParaRPr lang="he-IL"/>
          </a:p>
        </p:txBody>
      </p:sp>
    </p:spTree>
    <p:extLst>
      <p:ext uri="{BB962C8B-B14F-4D97-AF65-F5344CB8AC3E}">
        <p14:creationId xmlns:p14="http://schemas.microsoft.com/office/powerpoint/2010/main" val="26861298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DD129-A8C2-419E-B641-6CC90F50732D}"/>
              </a:ext>
            </a:extLst>
          </p:cNvPr>
          <p:cNvSpPr>
            <a:spLocks noGrp="1"/>
          </p:cNvSpPr>
          <p:nvPr>
            <p:ph type="ctrTitle"/>
          </p:nvPr>
        </p:nvSpPr>
        <p:spPr>
          <a:xfrm>
            <a:off x="762000" y="1524000"/>
            <a:ext cx="10668000" cy="22860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1B33C04-8A23-4499-A6EF-1D190F0FB38E}"/>
              </a:ext>
            </a:extLst>
          </p:cNvPr>
          <p:cNvSpPr>
            <a:spLocks noGrp="1"/>
          </p:cNvSpPr>
          <p:nvPr>
            <p:ph type="subTitle" idx="1"/>
          </p:nvPr>
        </p:nvSpPr>
        <p:spPr>
          <a:xfrm>
            <a:off x="762000" y="4571999"/>
            <a:ext cx="10668000" cy="1524000"/>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EFA99FB-5674-4BC5-949F-8D45EC167511}"/>
              </a:ext>
            </a:extLst>
          </p:cNvPr>
          <p:cNvSpPr>
            <a:spLocks noGrp="1"/>
          </p:cNvSpPr>
          <p:nvPr>
            <p:ph type="dt" sz="half" idx="10"/>
          </p:nvPr>
        </p:nvSpPr>
        <p:spPr/>
        <p:txBody>
          <a:bodyPr/>
          <a:lstStyle/>
          <a:p>
            <a:fld id="{76969C88-B244-455D-A017-012B25B1ACDD}" type="datetimeFigureOut">
              <a:rPr lang="en-US" smtClean="0"/>
              <a:t>7/31/2021</a:t>
            </a:fld>
            <a:endParaRPr lang="en-US"/>
          </a:p>
        </p:txBody>
      </p:sp>
      <p:sp>
        <p:nvSpPr>
          <p:cNvPr id="5" name="Footer Placeholder 4">
            <a:extLst>
              <a:ext uri="{FF2B5EF4-FFF2-40B4-BE49-F238E27FC236}">
                <a16:creationId xmlns:a16="http://schemas.microsoft.com/office/drawing/2014/main" id="{0763CF93-DD67-4FE2-8083-864693FE8E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05E934-32B6-44B1-9622-67F30BDA3F3A}"/>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36547394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BA5B09-FC60-445F-8A12-79869BEC60B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0A219F7-87F2-409F-BB0B-8FE9270C982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AC2BB8-59E0-4EB2-B3BE-59D8641EE133}"/>
              </a:ext>
            </a:extLst>
          </p:cNvPr>
          <p:cNvSpPr>
            <a:spLocks noGrp="1"/>
          </p:cNvSpPr>
          <p:nvPr>
            <p:ph type="dt" sz="half" idx="10"/>
          </p:nvPr>
        </p:nvSpPr>
        <p:spPr/>
        <p:txBody>
          <a:bodyPr/>
          <a:lstStyle/>
          <a:p>
            <a:fld id="{76969C88-B244-455D-A017-012B25B1ACDD}" type="datetimeFigureOut">
              <a:rPr lang="en-US" smtClean="0"/>
              <a:t>7/31/2021</a:t>
            </a:fld>
            <a:endParaRPr lang="en-US"/>
          </a:p>
        </p:txBody>
      </p:sp>
      <p:sp>
        <p:nvSpPr>
          <p:cNvPr id="5" name="Footer Placeholder 4">
            <a:extLst>
              <a:ext uri="{FF2B5EF4-FFF2-40B4-BE49-F238E27FC236}">
                <a16:creationId xmlns:a16="http://schemas.microsoft.com/office/drawing/2014/main" id="{2D56984E-C0DE-461B-8011-8FC31B0EE9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FE7C03-68D3-445E-A5A2-8A935CFC977E}"/>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20537431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B21F0D7-112D-48B1-B32B-170B1AA2B51E}"/>
              </a:ext>
            </a:extLst>
          </p:cNvPr>
          <p:cNvSpPr>
            <a:spLocks noGrp="1"/>
          </p:cNvSpPr>
          <p:nvPr>
            <p:ph type="title" orient="vert"/>
          </p:nvPr>
        </p:nvSpPr>
        <p:spPr>
          <a:xfrm>
            <a:off x="9143998" y="761999"/>
            <a:ext cx="2286000" cy="5334001"/>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B27A7C1-8E5B-41DA-9802-F242D382B66B}"/>
              </a:ext>
            </a:extLst>
          </p:cNvPr>
          <p:cNvSpPr>
            <a:spLocks noGrp="1"/>
          </p:cNvSpPr>
          <p:nvPr>
            <p:ph type="body" orient="vert" idx="1"/>
          </p:nvPr>
        </p:nvSpPr>
        <p:spPr>
          <a:xfrm>
            <a:off x="762001" y="761999"/>
            <a:ext cx="7619999" cy="53340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961CC7-F5B1-464A-8127-60645FB21081}"/>
              </a:ext>
            </a:extLst>
          </p:cNvPr>
          <p:cNvSpPr>
            <a:spLocks noGrp="1"/>
          </p:cNvSpPr>
          <p:nvPr>
            <p:ph type="dt" sz="half" idx="10"/>
          </p:nvPr>
        </p:nvSpPr>
        <p:spPr/>
        <p:txBody>
          <a:bodyPr/>
          <a:lstStyle/>
          <a:p>
            <a:fld id="{76969C88-B244-455D-A017-012B25B1ACDD}" type="datetimeFigureOut">
              <a:rPr lang="en-US" smtClean="0"/>
              <a:t>7/31/2021</a:t>
            </a:fld>
            <a:endParaRPr lang="en-US"/>
          </a:p>
        </p:txBody>
      </p:sp>
      <p:sp>
        <p:nvSpPr>
          <p:cNvPr id="5" name="Footer Placeholder 4">
            <a:extLst>
              <a:ext uri="{FF2B5EF4-FFF2-40B4-BE49-F238E27FC236}">
                <a16:creationId xmlns:a16="http://schemas.microsoft.com/office/drawing/2014/main" id="{53B94302-B381-4F37-A9FF-5CC5519175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707151-541F-4104-B989-83A9DCA6E616}"/>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4159617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6AF011-A499-4054-89BF-A4800A68F60B}"/>
              </a:ext>
            </a:extLst>
          </p:cNvPr>
          <p:cNvSpPr>
            <a:spLocks noGrp="1"/>
          </p:cNvSpPr>
          <p:nvPr>
            <p:ph type="title"/>
          </p:nvPr>
        </p:nvSpPr>
        <p:spPr/>
        <p:txBody>
          <a:bodyPr/>
          <a:lstStyle>
            <a:lvl1pPr algn="r" rtl="1">
              <a:defRPr>
                <a:latin typeface="Gisha" panose="020B0502040204020203" pitchFamily="34" charset="-79"/>
                <a:cs typeface="Gisha" panose="020B0502040204020203" pitchFamily="34" charset="-79"/>
              </a:defRPr>
            </a:lvl1pPr>
          </a:lstStyle>
          <a:p>
            <a:r>
              <a:rPr lang="en-US" dirty="0"/>
              <a:t>Click to edit Master title style</a:t>
            </a:r>
          </a:p>
        </p:txBody>
      </p:sp>
      <p:sp>
        <p:nvSpPr>
          <p:cNvPr id="3" name="Content Placeholder 2">
            <a:extLst>
              <a:ext uri="{FF2B5EF4-FFF2-40B4-BE49-F238E27FC236}">
                <a16:creationId xmlns:a16="http://schemas.microsoft.com/office/drawing/2014/main" id="{066FB6E8-D956-45B5-9B4A-9D31DF466BED}"/>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BECDB9DB-9E62-4292-915C-1DD4134740DB}"/>
              </a:ext>
            </a:extLst>
          </p:cNvPr>
          <p:cNvSpPr>
            <a:spLocks noGrp="1"/>
          </p:cNvSpPr>
          <p:nvPr>
            <p:ph type="dt" sz="half" idx="10"/>
          </p:nvPr>
        </p:nvSpPr>
        <p:spPr/>
        <p:txBody>
          <a:bodyPr/>
          <a:lstStyle/>
          <a:p>
            <a:fld id="{76969C88-B244-455D-A017-012B25B1ACDD}" type="datetimeFigureOut">
              <a:rPr lang="en-US" smtClean="0"/>
              <a:t>7/31/2021</a:t>
            </a:fld>
            <a:endParaRPr lang="en-US"/>
          </a:p>
        </p:txBody>
      </p:sp>
      <p:sp>
        <p:nvSpPr>
          <p:cNvPr id="5" name="Footer Placeholder 4">
            <a:extLst>
              <a:ext uri="{FF2B5EF4-FFF2-40B4-BE49-F238E27FC236}">
                <a16:creationId xmlns:a16="http://schemas.microsoft.com/office/drawing/2014/main" id="{2BD462F1-BC30-4172-8353-363123A1DB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92EE8A-96DF-4D7D-B434-778324756D04}"/>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1726717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8453A-F2B4-4EDB-B8FA-150267BC1A9A}"/>
              </a:ext>
            </a:extLst>
          </p:cNvPr>
          <p:cNvSpPr>
            <a:spLocks noGrp="1"/>
          </p:cNvSpPr>
          <p:nvPr>
            <p:ph type="title"/>
          </p:nvPr>
        </p:nvSpPr>
        <p:spPr>
          <a:xfrm>
            <a:off x="762000" y="1524000"/>
            <a:ext cx="10668000" cy="3038475"/>
          </a:xfrm>
        </p:spPr>
        <p:txBody>
          <a:bodyPr anchor="b"/>
          <a:lstStyle>
            <a:lvl1pPr algn="r" rtl="1">
              <a:defRPr sz="6000">
                <a:latin typeface="Gisha" panose="020B0502040204020203" pitchFamily="34" charset="-79"/>
                <a:cs typeface="Gisha" panose="020B0502040204020203" pitchFamily="34" charset="-79"/>
              </a:defRPr>
            </a:lvl1pPr>
          </a:lstStyle>
          <a:p>
            <a:r>
              <a:rPr lang="en-US" dirty="0"/>
              <a:t>Click to edit Master title style</a:t>
            </a:r>
          </a:p>
        </p:txBody>
      </p:sp>
      <p:sp>
        <p:nvSpPr>
          <p:cNvPr id="3" name="Text Placeholder 2">
            <a:extLst>
              <a:ext uri="{FF2B5EF4-FFF2-40B4-BE49-F238E27FC236}">
                <a16:creationId xmlns:a16="http://schemas.microsoft.com/office/drawing/2014/main" id="{24C46C51-ADF1-48FC-A4D9-38C369E78304}"/>
              </a:ext>
            </a:extLst>
          </p:cNvPr>
          <p:cNvSpPr>
            <a:spLocks noGrp="1"/>
          </p:cNvSpPr>
          <p:nvPr>
            <p:ph type="body" idx="1"/>
          </p:nvPr>
        </p:nvSpPr>
        <p:spPr>
          <a:xfrm>
            <a:off x="762000" y="4589463"/>
            <a:ext cx="10668000" cy="1506537"/>
          </a:xfrm>
        </p:spPr>
        <p:txBody>
          <a:bodyPr/>
          <a:lstStyle>
            <a:lvl1pPr marL="0" indent="0" algn="r" rtl="1">
              <a:buNone/>
              <a:defRPr sz="2400">
                <a:solidFill>
                  <a:schemeClr val="tx1">
                    <a:tint val="75000"/>
                  </a:schemeClr>
                </a:solidFill>
                <a:latin typeface="Gisha" panose="020B0502040204020203" pitchFamily="34" charset="-79"/>
                <a:cs typeface="Gisha" panose="020B0502040204020203" pitchFamily="34" charset="-79"/>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BEC43B56-4DC7-490B-AEFD-55ED1ECFF82E}"/>
              </a:ext>
            </a:extLst>
          </p:cNvPr>
          <p:cNvSpPr>
            <a:spLocks noGrp="1"/>
          </p:cNvSpPr>
          <p:nvPr>
            <p:ph type="dt" sz="half" idx="10"/>
          </p:nvPr>
        </p:nvSpPr>
        <p:spPr/>
        <p:txBody>
          <a:bodyPr/>
          <a:lstStyle/>
          <a:p>
            <a:fld id="{76969C88-B244-455D-A017-012B25B1ACDD}" type="datetimeFigureOut">
              <a:rPr lang="en-US" smtClean="0"/>
              <a:t>7/31/2021</a:t>
            </a:fld>
            <a:endParaRPr lang="en-US"/>
          </a:p>
        </p:txBody>
      </p:sp>
      <p:sp>
        <p:nvSpPr>
          <p:cNvPr id="5" name="Footer Placeholder 4">
            <a:extLst>
              <a:ext uri="{FF2B5EF4-FFF2-40B4-BE49-F238E27FC236}">
                <a16:creationId xmlns:a16="http://schemas.microsoft.com/office/drawing/2014/main" id="{454738F8-C4B2-41D8-B627-A6DDB24B2D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F43D49-23F8-4C4B-9C30-EDC030EE6F7E}"/>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1573879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5556D-6916-42E6-8820-8A0D328A502B}"/>
              </a:ext>
            </a:extLst>
          </p:cNvPr>
          <p:cNvSpPr>
            <a:spLocks noGrp="1"/>
          </p:cNvSpPr>
          <p:nvPr>
            <p:ph type="title"/>
          </p:nvPr>
        </p:nvSpPr>
        <p:spPr/>
        <p:txBody>
          <a:bodyPr/>
          <a:lstStyle>
            <a:lvl1pPr algn="r" rtl="1">
              <a:defRPr/>
            </a:lvl1pPr>
          </a:lstStyle>
          <a:p>
            <a:r>
              <a:rPr lang="en-US" dirty="0"/>
              <a:t>Click to edit Master title style</a:t>
            </a:r>
          </a:p>
        </p:txBody>
      </p:sp>
      <p:sp>
        <p:nvSpPr>
          <p:cNvPr id="3" name="Content Placeholder 2">
            <a:extLst>
              <a:ext uri="{FF2B5EF4-FFF2-40B4-BE49-F238E27FC236}">
                <a16:creationId xmlns:a16="http://schemas.microsoft.com/office/drawing/2014/main" id="{062747A5-C962-477F-89AA-A32385D57996}"/>
              </a:ext>
            </a:extLst>
          </p:cNvPr>
          <p:cNvSpPr>
            <a:spLocks noGrp="1"/>
          </p:cNvSpPr>
          <p:nvPr>
            <p:ph sz="half" idx="1"/>
          </p:nvPr>
        </p:nvSpPr>
        <p:spPr>
          <a:xfrm>
            <a:off x="762000" y="2285999"/>
            <a:ext cx="5151119" cy="3810001"/>
          </a:xfrm>
        </p:spPr>
        <p:txBody>
          <a:bodyPr/>
          <a:lstStyle>
            <a:lvl1pPr algn="r" rtl="1">
              <a:defRPr>
                <a:latin typeface="Gisha" panose="020B0502040204020203" pitchFamily="34" charset="-79"/>
                <a:cs typeface="Gisha" panose="020B0502040204020203" pitchFamily="34" charset="-79"/>
              </a:defRPr>
            </a:lvl1pPr>
            <a:lvl2pPr algn="r" rtl="1">
              <a:defRPr>
                <a:latin typeface="Gisha" panose="020B0502040204020203" pitchFamily="34" charset="-79"/>
                <a:cs typeface="Gisha" panose="020B0502040204020203" pitchFamily="34" charset="-79"/>
              </a:defRPr>
            </a:lvl2pPr>
            <a:lvl3pPr algn="r" rtl="1">
              <a:defRPr>
                <a:latin typeface="Gisha" panose="020B0502040204020203" pitchFamily="34" charset="-79"/>
                <a:cs typeface="Gisha" panose="020B0502040204020203" pitchFamily="34" charset="-79"/>
              </a:defRPr>
            </a:lvl3pPr>
            <a:lvl4pPr algn="r" rtl="1">
              <a:defRPr>
                <a:latin typeface="Gisha" panose="020B0502040204020203" pitchFamily="34" charset="-79"/>
                <a:cs typeface="Gisha" panose="020B0502040204020203" pitchFamily="34" charset="-79"/>
              </a:defRPr>
            </a:lvl4pPr>
            <a:lvl5pPr algn="r" rtl="1">
              <a:defRPr>
                <a:latin typeface="Gisha" panose="020B0502040204020203" pitchFamily="34" charset="-79"/>
                <a:cs typeface="Gisha" panose="020B0502040204020203" pitchFamily="34" charset="-79"/>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0CD08312-30FC-44D8-B2A9-B5CAAD9F066F}"/>
              </a:ext>
            </a:extLst>
          </p:cNvPr>
          <p:cNvSpPr>
            <a:spLocks noGrp="1"/>
          </p:cNvSpPr>
          <p:nvPr>
            <p:ph sz="half" idx="2"/>
          </p:nvPr>
        </p:nvSpPr>
        <p:spPr>
          <a:xfrm>
            <a:off x="6278879" y="2285999"/>
            <a:ext cx="5151121" cy="3810001"/>
          </a:xfrm>
        </p:spPr>
        <p:txBody>
          <a:bodyPr/>
          <a:lstStyle>
            <a:lvl1pPr algn="r" rtl="1">
              <a:defRPr>
                <a:latin typeface="Gisha" panose="020B0502040204020203" pitchFamily="34" charset="-79"/>
                <a:cs typeface="Gisha" panose="020B0502040204020203" pitchFamily="34" charset="-79"/>
              </a:defRPr>
            </a:lvl1pPr>
            <a:lvl2pPr algn="r" rtl="1">
              <a:defRPr>
                <a:latin typeface="Gisha" panose="020B0502040204020203" pitchFamily="34" charset="-79"/>
                <a:cs typeface="Gisha" panose="020B0502040204020203" pitchFamily="34" charset="-79"/>
              </a:defRPr>
            </a:lvl2pPr>
            <a:lvl3pPr algn="r" rtl="1">
              <a:defRPr>
                <a:latin typeface="Gisha" panose="020B0502040204020203" pitchFamily="34" charset="-79"/>
                <a:cs typeface="Gisha" panose="020B0502040204020203" pitchFamily="34" charset="-79"/>
              </a:defRPr>
            </a:lvl3pPr>
            <a:lvl4pPr algn="r" rtl="1">
              <a:defRPr>
                <a:latin typeface="Gisha" panose="020B0502040204020203" pitchFamily="34" charset="-79"/>
                <a:cs typeface="Gisha" panose="020B0502040204020203" pitchFamily="34" charset="-79"/>
              </a:defRPr>
            </a:lvl4pPr>
            <a:lvl5pPr algn="r" rtl="1">
              <a:defRPr>
                <a:latin typeface="Gisha" panose="020B0502040204020203" pitchFamily="34" charset="-79"/>
                <a:cs typeface="Gisha" panose="020B0502040204020203" pitchFamily="34" charset="-79"/>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DBED84EB-AF90-4F19-A376-0FE5E50F9EA5}"/>
              </a:ext>
            </a:extLst>
          </p:cNvPr>
          <p:cNvSpPr>
            <a:spLocks noGrp="1"/>
          </p:cNvSpPr>
          <p:nvPr>
            <p:ph type="dt" sz="half" idx="10"/>
          </p:nvPr>
        </p:nvSpPr>
        <p:spPr/>
        <p:txBody>
          <a:bodyPr/>
          <a:lstStyle/>
          <a:p>
            <a:fld id="{76969C88-B244-455D-A017-012B25B1ACDD}" type="datetimeFigureOut">
              <a:rPr lang="en-US" smtClean="0"/>
              <a:t>7/31/2021</a:t>
            </a:fld>
            <a:endParaRPr lang="en-US"/>
          </a:p>
        </p:txBody>
      </p:sp>
      <p:sp>
        <p:nvSpPr>
          <p:cNvPr id="6" name="Footer Placeholder 5">
            <a:extLst>
              <a:ext uri="{FF2B5EF4-FFF2-40B4-BE49-F238E27FC236}">
                <a16:creationId xmlns:a16="http://schemas.microsoft.com/office/drawing/2014/main" id="{7B838ED0-2789-41E4-A36E-83F92CA2E84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221A83-6D60-45F0-9173-5F6D2438BC36}"/>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2541610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FFAE2-03F4-4A94-86C4-9305B237CA89}"/>
              </a:ext>
            </a:extLst>
          </p:cNvPr>
          <p:cNvSpPr>
            <a:spLocks noGrp="1"/>
          </p:cNvSpPr>
          <p:nvPr>
            <p:ph type="title"/>
          </p:nvPr>
        </p:nvSpPr>
        <p:spPr>
          <a:xfrm>
            <a:off x="762000" y="762000"/>
            <a:ext cx="10668000" cy="1524000"/>
          </a:xfrm>
        </p:spPr>
        <p:txBody>
          <a:bodyPr/>
          <a:lstStyle/>
          <a:p>
            <a:r>
              <a:rPr lang="en-US"/>
              <a:t>Click to edit Master title style</a:t>
            </a:r>
          </a:p>
        </p:txBody>
      </p:sp>
      <p:sp>
        <p:nvSpPr>
          <p:cNvPr id="3" name="Text Placeholder 2">
            <a:extLst>
              <a:ext uri="{FF2B5EF4-FFF2-40B4-BE49-F238E27FC236}">
                <a16:creationId xmlns:a16="http://schemas.microsoft.com/office/drawing/2014/main" id="{75BAC5A5-E184-46B6-8AB5-C8E132D3624B}"/>
              </a:ext>
            </a:extLst>
          </p:cNvPr>
          <p:cNvSpPr>
            <a:spLocks noGrp="1"/>
          </p:cNvSpPr>
          <p:nvPr>
            <p:ph type="body" idx="1"/>
          </p:nvPr>
        </p:nvSpPr>
        <p:spPr>
          <a:xfrm>
            <a:off x="762000" y="2285999"/>
            <a:ext cx="5151119" cy="76199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FDCFE87-5D80-45CB-9D13-DFC9AFCEC7F9}"/>
              </a:ext>
            </a:extLst>
          </p:cNvPr>
          <p:cNvSpPr>
            <a:spLocks noGrp="1"/>
          </p:cNvSpPr>
          <p:nvPr>
            <p:ph sz="half" idx="2"/>
          </p:nvPr>
        </p:nvSpPr>
        <p:spPr>
          <a:xfrm>
            <a:off x="762000" y="3048000"/>
            <a:ext cx="5151119" cy="3048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AAC1E5A-8423-4749-8EDA-E13425F69658}"/>
              </a:ext>
            </a:extLst>
          </p:cNvPr>
          <p:cNvSpPr>
            <a:spLocks noGrp="1"/>
          </p:cNvSpPr>
          <p:nvPr>
            <p:ph type="body" sz="quarter" idx="3"/>
          </p:nvPr>
        </p:nvSpPr>
        <p:spPr>
          <a:xfrm>
            <a:off x="6278878" y="2286000"/>
            <a:ext cx="5151122" cy="76199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A832AAA-4BB8-4A3D-9C79-516F82F8001D}"/>
              </a:ext>
            </a:extLst>
          </p:cNvPr>
          <p:cNvSpPr>
            <a:spLocks noGrp="1"/>
          </p:cNvSpPr>
          <p:nvPr>
            <p:ph sz="quarter" idx="4"/>
          </p:nvPr>
        </p:nvSpPr>
        <p:spPr>
          <a:xfrm>
            <a:off x="6278878" y="3048000"/>
            <a:ext cx="5151122" cy="3048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80BEC63-51D3-4C70-B804-BE9EF765AD21}"/>
              </a:ext>
            </a:extLst>
          </p:cNvPr>
          <p:cNvSpPr>
            <a:spLocks noGrp="1"/>
          </p:cNvSpPr>
          <p:nvPr>
            <p:ph type="dt" sz="half" idx="10"/>
          </p:nvPr>
        </p:nvSpPr>
        <p:spPr/>
        <p:txBody>
          <a:bodyPr/>
          <a:lstStyle/>
          <a:p>
            <a:fld id="{76969C88-B244-455D-A017-012B25B1ACDD}" type="datetimeFigureOut">
              <a:rPr lang="en-US" smtClean="0"/>
              <a:t>7/31/2021</a:t>
            </a:fld>
            <a:endParaRPr lang="en-US"/>
          </a:p>
        </p:txBody>
      </p:sp>
      <p:sp>
        <p:nvSpPr>
          <p:cNvPr id="8" name="Footer Placeholder 7">
            <a:extLst>
              <a:ext uri="{FF2B5EF4-FFF2-40B4-BE49-F238E27FC236}">
                <a16:creationId xmlns:a16="http://schemas.microsoft.com/office/drawing/2014/main" id="{735CA295-8563-402F-92C3-1F20C977C17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EFA5918-109D-4342-84C0-9774A52C9E78}"/>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23608537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EF2662-CBD1-4498-9B6E-2961F5EF1BFB}"/>
              </a:ext>
            </a:extLst>
          </p:cNvPr>
          <p:cNvSpPr>
            <a:spLocks noGrp="1"/>
          </p:cNvSpPr>
          <p:nvPr>
            <p:ph type="title"/>
          </p:nvPr>
        </p:nvSpPr>
        <p:spPr/>
        <p:txBody>
          <a:bodyPr/>
          <a:lstStyle>
            <a:lvl1pPr algn="r" rtl="1">
              <a:defRPr>
                <a:latin typeface="Gisha" panose="020B0502040204020203" pitchFamily="34" charset="-79"/>
                <a:cs typeface="Gisha" panose="020B0502040204020203" pitchFamily="34" charset="-79"/>
              </a:defRPr>
            </a:lvl1pPr>
          </a:lstStyle>
          <a:p>
            <a:r>
              <a:rPr lang="en-US" dirty="0"/>
              <a:t>Click to edit Master title style</a:t>
            </a:r>
          </a:p>
        </p:txBody>
      </p:sp>
      <p:sp>
        <p:nvSpPr>
          <p:cNvPr id="3" name="Date Placeholder 2">
            <a:extLst>
              <a:ext uri="{FF2B5EF4-FFF2-40B4-BE49-F238E27FC236}">
                <a16:creationId xmlns:a16="http://schemas.microsoft.com/office/drawing/2014/main" id="{9FF739AE-8101-4C18-8CF3-911BDF3978A8}"/>
              </a:ext>
            </a:extLst>
          </p:cNvPr>
          <p:cNvSpPr>
            <a:spLocks noGrp="1"/>
          </p:cNvSpPr>
          <p:nvPr>
            <p:ph type="dt" sz="half" idx="10"/>
          </p:nvPr>
        </p:nvSpPr>
        <p:spPr/>
        <p:txBody>
          <a:bodyPr/>
          <a:lstStyle/>
          <a:p>
            <a:fld id="{76969C88-B244-455D-A017-012B25B1ACDD}" type="datetimeFigureOut">
              <a:rPr lang="en-US" smtClean="0"/>
              <a:t>7/31/2021</a:t>
            </a:fld>
            <a:endParaRPr lang="en-US"/>
          </a:p>
        </p:txBody>
      </p:sp>
      <p:sp>
        <p:nvSpPr>
          <p:cNvPr id="4" name="Footer Placeholder 3">
            <a:extLst>
              <a:ext uri="{FF2B5EF4-FFF2-40B4-BE49-F238E27FC236}">
                <a16:creationId xmlns:a16="http://schemas.microsoft.com/office/drawing/2014/main" id="{66EB1C88-D181-449C-9BE1-E85068C1883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B38A2C9-E93B-4F0A-A021-9E3AEBC3FA88}"/>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26219879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0AE8D9-9B42-438E-ADA6-CCFE45788460}"/>
              </a:ext>
            </a:extLst>
          </p:cNvPr>
          <p:cNvSpPr>
            <a:spLocks noGrp="1"/>
          </p:cNvSpPr>
          <p:nvPr>
            <p:ph type="dt" sz="half" idx="10"/>
          </p:nvPr>
        </p:nvSpPr>
        <p:spPr/>
        <p:txBody>
          <a:bodyPr/>
          <a:lstStyle/>
          <a:p>
            <a:fld id="{76969C88-B244-455D-A017-012B25B1ACDD}" type="datetimeFigureOut">
              <a:rPr lang="en-US" smtClean="0"/>
              <a:t>7/31/2021</a:t>
            </a:fld>
            <a:endParaRPr lang="en-US"/>
          </a:p>
        </p:txBody>
      </p:sp>
      <p:sp>
        <p:nvSpPr>
          <p:cNvPr id="3" name="Footer Placeholder 2">
            <a:extLst>
              <a:ext uri="{FF2B5EF4-FFF2-40B4-BE49-F238E27FC236}">
                <a16:creationId xmlns:a16="http://schemas.microsoft.com/office/drawing/2014/main" id="{C4F792B9-A8AF-4E13-8A25-741E89691EF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33A2CF6-DBC5-4491-B213-B3CD09D3130C}"/>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25253715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727076-58C8-494C-B6B1-DC86F62DDC24}"/>
              </a:ext>
            </a:extLst>
          </p:cNvPr>
          <p:cNvSpPr>
            <a:spLocks noGrp="1"/>
          </p:cNvSpPr>
          <p:nvPr>
            <p:ph type="title"/>
          </p:nvPr>
        </p:nvSpPr>
        <p:spPr>
          <a:xfrm>
            <a:off x="762000" y="761998"/>
            <a:ext cx="3810000" cy="1524002"/>
          </a:xfrm>
        </p:spPr>
        <p:txBody>
          <a:bodyPr anchor="t" anchorCtr="0"/>
          <a:lstStyle>
            <a:lvl1pPr algn="r" rtl="1">
              <a:defRPr sz="3200">
                <a:latin typeface="Gisha" panose="020B0502040204020203" pitchFamily="34" charset="-79"/>
                <a:cs typeface="Gisha" panose="020B0502040204020203" pitchFamily="34" charset="-79"/>
              </a:defRPr>
            </a:lvl1pPr>
          </a:lstStyle>
          <a:p>
            <a:r>
              <a:rPr lang="en-US" dirty="0"/>
              <a:t>Click to edit Master title style</a:t>
            </a:r>
          </a:p>
        </p:txBody>
      </p:sp>
      <p:sp>
        <p:nvSpPr>
          <p:cNvPr id="3" name="Content Placeholder 2">
            <a:extLst>
              <a:ext uri="{FF2B5EF4-FFF2-40B4-BE49-F238E27FC236}">
                <a16:creationId xmlns:a16="http://schemas.microsoft.com/office/drawing/2014/main" id="{49F29E36-0340-452F-8D0A-1BC3F3A388CF}"/>
              </a:ext>
            </a:extLst>
          </p:cNvPr>
          <p:cNvSpPr>
            <a:spLocks noGrp="1"/>
          </p:cNvSpPr>
          <p:nvPr>
            <p:ph idx="1"/>
          </p:nvPr>
        </p:nvSpPr>
        <p:spPr>
          <a:xfrm>
            <a:off x="5334000" y="762001"/>
            <a:ext cx="6096000" cy="5334000"/>
          </a:xfrm>
        </p:spPr>
        <p:txBody>
          <a:bodyPr/>
          <a:lstStyle>
            <a:lvl1pPr algn="r" rtl="1">
              <a:defRPr sz="3200">
                <a:latin typeface="Gisha" panose="020B0502040204020203" pitchFamily="34" charset="-79"/>
                <a:cs typeface="Gisha" panose="020B0502040204020203" pitchFamily="34" charset="-79"/>
              </a:defRPr>
            </a:lvl1pPr>
            <a:lvl2pPr algn="r" rtl="1">
              <a:defRPr sz="2800">
                <a:latin typeface="Gisha" panose="020B0502040204020203" pitchFamily="34" charset="-79"/>
                <a:cs typeface="Gisha" panose="020B0502040204020203" pitchFamily="34" charset="-79"/>
              </a:defRPr>
            </a:lvl2pPr>
            <a:lvl3pPr algn="r" rtl="1">
              <a:defRPr sz="2400">
                <a:latin typeface="Gisha" panose="020B0502040204020203" pitchFamily="34" charset="-79"/>
                <a:cs typeface="Gisha" panose="020B0502040204020203" pitchFamily="34" charset="-79"/>
              </a:defRPr>
            </a:lvl3pPr>
            <a:lvl4pPr algn="r" rtl="1">
              <a:defRPr sz="2000">
                <a:latin typeface="Gisha" panose="020B0502040204020203" pitchFamily="34" charset="-79"/>
                <a:cs typeface="Gisha" panose="020B0502040204020203" pitchFamily="34" charset="-79"/>
              </a:defRPr>
            </a:lvl4pPr>
            <a:lvl5pPr algn="r" rtl="1">
              <a:defRPr sz="2000">
                <a:latin typeface="Gisha" panose="020B0502040204020203" pitchFamily="34" charset="-79"/>
                <a:cs typeface="Gisha" panose="020B0502040204020203" pitchFamily="34" charset="-79"/>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4A051C2E-E587-45E8-BDB1-DFF2F2791BF6}"/>
              </a:ext>
            </a:extLst>
          </p:cNvPr>
          <p:cNvSpPr>
            <a:spLocks noGrp="1"/>
          </p:cNvSpPr>
          <p:nvPr>
            <p:ph type="body" sz="half" idx="2"/>
          </p:nvPr>
        </p:nvSpPr>
        <p:spPr>
          <a:xfrm>
            <a:off x="762000" y="2286000"/>
            <a:ext cx="3810000" cy="3810001"/>
          </a:xfrm>
        </p:spPr>
        <p:txBody>
          <a:bodyPr/>
          <a:lstStyle>
            <a:lvl1pPr marL="0" indent="0" algn="r" rtl="1">
              <a:buNone/>
              <a:defRPr sz="1600">
                <a:latin typeface="Gisha" panose="020B0502040204020203" pitchFamily="34" charset="-79"/>
                <a:cs typeface="Gisha" panose="020B0502040204020203" pitchFamily="34" charset="-79"/>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7821D993-DEDD-470E-B48B-CB053A55A119}"/>
              </a:ext>
            </a:extLst>
          </p:cNvPr>
          <p:cNvSpPr>
            <a:spLocks noGrp="1"/>
          </p:cNvSpPr>
          <p:nvPr>
            <p:ph type="dt" sz="half" idx="10"/>
          </p:nvPr>
        </p:nvSpPr>
        <p:spPr/>
        <p:txBody>
          <a:bodyPr/>
          <a:lstStyle/>
          <a:p>
            <a:fld id="{76969C88-B244-455D-A017-012B25B1ACDD}" type="datetimeFigureOut">
              <a:rPr lang="en-US" smtClean="0"/>
              <a:t>7/31/2021</a:t>
            </a:fld>
            <a:endParaRPr lang="en-US"/>
          </a:p>
        </p:txBody>
      </p:sp>
      <p:sp>
        <p:nvSpPr>
          <p:cNvPr id="6" name="Footer Placeholder 5">
            <a:extLst>
              <a:ext uri="{FF2B5EF4-FFF2-40B4-BE49-F238E27FC236}">
                <a16:creationId xmlns:a16="http://schemas.microsoft.com/office/drawing/2014/main" id="{67926C64-7401-4CA4-859F-74472AF869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0108F41-F1F6-431C-9B45-8A447F188CB8}"/>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2652838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104FB-422C-4023-9381-EB12F1582D44}"/>
              </a:ext>
            </a:extLst>
          </p:cNvPr>
          <p:cNvSpPr>
            <a:spLocks noGrp="1"/>
          </p:cNvSpPr>
          <p:nvPr>
            <p:ph type="title"/>
          </p:nvPr>
        </p:nvSpPr>
        <p:spPr>
          <a:xfrm>
            <a:off x="762001" y="762000"/>
            <a:ext cx="3809999" cy="1524000"/>
          </a:xfrm>
        </p:spPr>
        <p:txBody>
          <a:bodyPr anchor="t" anchorCtr="0"/>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4DBA3AA-DE44-4B1F-91D1-09F67B89B941}"/>
              </a:ext>
            </a:extLst>
          </p:cNvPr>
          <p:cNvSpPr>
            <a:spLocks noGrp="1"/>
          </p:cNvSpPr>
          <p:nvPr>
            <p:ph type="pic" idx="1"/>
          </p:nvPr>
        </p:nvSpPr>
        <p:spPr>
          <a:xfrm>
            <a:off x="5334000" y="762001"/>
            <a:ext cx="6021388" cy="5334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4A27B131-5117-4106-80DB-2AB208C4C953}"/>
              </a:ext>
            </a:extLst>
          </p:cNvPr>
          <p:cNvSpPr>
            <a:spLocks noGrp="1"/>
          </p:cNvSpPr>
          <p:nvPr>
            <p:ph type="body" sz="half" idx="2"/>
          </p:nvPr>
        </p:nvSpPr>
        <p:spPr>
          <a:xfrm>
            <a:off x="762001" y="2286000"/>
            <a:ext cx="3809999" cy="38100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C13918A-7F23-4C72-8E80-591324A3046C}"/>
              </a:ext>
            </a:extLst>
          </p:cNvPr>
          <p:cNvSpPr>
            <a:spLocks noGrp="1"/>
          </p:cNvSpPr>
          <p:nvPr>
            <p:ph type="dt" sz="half" idx="10"/>
          </p:nvPr>
        </p:nvSpPr>
        <p:spPr/>
        <p:txBody>
          <a:bodyPr/>
          <a:lstStyle/>
          <a:p>
            <a:fld id="{76969C88-B244-455D-A017-012B25B1ACDD}" type="datetimeFigureOut">
              <a:rPr lang="en-US" smtClean="0"/>
              <a:t>7/31/2021</a:t>
            </a:fld>
            <a:endParaRPr lang="en-US"/>
          </a:p>
        </p:txBody>
      </p:sp>
      <p:sp>
        <p:nvSpPr>
          <p:cNvPr id="6" name="Footer Placeholder 5">
            <a:extLst>
              <a:ext uri="{FF2B5EF4-FFF2-40B4-BE49-F238E27FC236}">
                <a16:creationId xmlns:a16="http://schemas.microsoft.com/office/drawing/2014/main" id="{181071C8-76FE-4B83-8317-BD53C7C844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623681A-6F29-48FC-9409-319ED3E96635}"/>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15718790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A6EF5A53-0A64-4CA5-B9C7-1CB97CB5CF1C}"/>
              </a:ext>
            </a:extLst>
          </p:cNvPr>
          <p:cNvSpPr/>
          <p:nvPr/>
        </p:nvSpPr>
        <p:spPr>
          <a:xfrm>
            <a:off x="8157843" y="6244836"/>
            <a:ext cx="4034156" cy="613164"/>
          </a:xfrm>
          <a:custGeom>
            <a:avLst/>
            <a:gdLst>
              <a:gd name="connsiteX0" fmla="*/ 1479137 w 4034156"/>
              <a:gd name="connsiteY0" fmla="*/ 230 h 613164"/>
              <a:gd name="connsiteX1" fmla="*/ 3482844 w 4034156"/>
              <a:gd name="connsiteY1" fmla="*/ 298555 h 613164"/>
              <a:gd name="connsiteX2" fmla="*/ 3831590 w 4034156"/>
              <a:gd name="connsiteY2" fmla="*/ 425010 h 613164"/>
              <a:gd name="connsiteX3" fmla="*/ 4034156 w 4034156"/>
              <a:gd name="connsiteY3" fmla="*/ 494088 h 613164"/>
              <a:gd name="connsiteX4" fmla="*/ 4034156 w 4034156"/>
              <a:gd name="connsiteY4" fmla="*/ 613164 h 613164"/>
              <a:gd name="connsiteX5" fmla="*/ 0 w 4034156"/>
              <a:gd name="connsiteY5" fmla="*/ 613164 h 613164"/>
              <a:gd name="connsiteX6" fmla="*/ 54792 w 4034156"/>
              <a:gd name="connsiteY6" fmla="*/ 512415 h 613164"/>
              <a:gd name="connsiteX7" fmla="*/ 168327 w 4034156"/>
              <a:gd name="connsiteY7" fmla="*/ 366637 h 613164"/>
              <a:gd name="connsiteX8" fmla="*/ 1192562 w 4034156"/>
              <a:gd name="connsiteY8" fmla="*/ 1522 h 613164"/>
              <a:gd name="connsiteX9" fmla="*/ 1479137 w 4034156"/>
              <a:gd name="connsiteY9" fmla="*/ 230 h 6131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34156" h="613164">
                <a:moveTo>
                  <a:pt x="1479137" y="230"/>
                </a:moveTo>
                <a:cubicBezTo>
                  <a:pt x="2152575" y="4287"/>
                  <a:pt x="2854487" y="63583"/>
                  <a:pt x="3482844" y="298555"/>
                </a:cubicBezTo>
                <a:cubicBezTo>
                  <a:pt x="3599338" y="342114"/>
                  <a:pt x="3715540" y="384216"/>
                  <a:pt x="3831590" y="425010"/>
                </a:cubicBezTo>
                <a:lnTo>
                  <a:pt x="4034156" y="494088"/>
                </a:lnTo>
                <a:lnTo>
                  <a:pt x="4034156" y="613164"/>
                </a:lnTo>
                <a:lnTo>
                  <a:pt x="0" y="613164"/>
                </a:lnTo>
                <a:lnTo>
                  <a:pt x="54792" y="512415"/>
                </a:lnTo>
                <a:cubicBezTo>
                  <a:pt x="88888" y="459433"/>
                  <a:pt x="126502" y="410480"/>
                  <a:pt x="168327" y="366637"/>
                </a:cubicBezTo>
                <a:cubicBezTo>
                  <a:pt x="428292" y="94062"/>
                  <a:pt x="821899" y="6565"/>
                  <a:pt x="1192562" y="1522"/>
                </a:cubicBezTo>
                <a:cubicBezTo>
                  <a:pt x="1287308" y="198"/>
                  <a:pt x="1382932" y="-349"/>
                  <a:pt x="1479137" y="230"/>
                </a:cubicBez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a:ln>
                <a:noFill/>
              </a:ln>
              <a:solidFill>
                <a:prstClr val="white"/>
              </a:solidFill>
              <a:effectLst/>
              <a:uLnTx/>
              <a:uFillTx/>
              <a:latin typeface="Avenir Next LT Pro" panose="020B0504020202020204" pitchFamily="34" charset="0"/>
              <a:ea typeface="+mn-ea"/>
              <a:cs typeface="+mn-cs"/>
            </a:endParaRPr>
          </a:p>
        </p:txBody>
      </p:sp>
      <p:sp>
        <p:nvSpPr>
          <p:cNvPr id="11" name="Freeform: Shape 10">
            <a:extLst>
              <a:ext uri="{FF2B5EF4-FFF2-40B4-BE49-F238E27FC236}">
                <a16:creationId xmlns:a16="http://schemas.microsoft.com/office/drawing/2014/main" id="{34ABFBEA-4EB0-4D02-A2C0-1733CD3D6F12}"/>
              </a:ext>
            </a:extLst>
          </p:cNvPr>
          <p:cNvSpPr/>
          <p:nvPr/>
        </p:nvSpPr>
        <p:spPr>
          <a:xfrm>
            <a:off x="1" y="688126"/>
            <a:ext cx="448491" cy="1634252"/>
          </a:xfrm>
          <a:custGeom>
            <a:avLst/>
            <a:gdLst>
              <a:gd name="connsiteX0" fmla="*/ 0 w 448491"/>
              <a:gd name="connsiteY0" fmla="*/ 0 h 1634252"/>
              <a:gd name="connsiteX1" fmla="*/ 12983 w 448491"/>
              <a:gd name="connsiteY1" fmla="*/ 10508 h 1634252"/>
              <a:gd name="connsiteX2" fmla="*/ 441611 w 448491"/>
              <a:gd name="connsiteY2" fmla="*/ 863751 h 1634252"/>
              <a:gd name="connsiteX3" fmla="*/ 251011 w 448491"/>
              <a:gd name="connsiteY3" fmla="*/ 1302895 h 1634252"/>
              <a:gd name="connsiteX4" fmla="*/ 74605 w 448491"/>
              <a:gd name="connsiteY4" fmla="*/ 1543249 h 1634252"/>
              <a:gd name="connsiteX5" fmla="*/ 0 w 448491"/>
              <a:gd name="connsiteY5" fmla="*/ 1634252 h 16342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8491" h="1634252">
                <a:moveTo>
                  <a:pt x="0" y="0"/>
                </a:moveTo>
                <a:lnTo>
                  <a:pt x="12983" y="10508"/>
                </a:lnTo>
                <a:cubicBezTo>
                  <a:pt x="278410" y="241022"/>
                  <a:pt x="489787" y="530267"/>
                  <a:pt x="441611" y="863751"/>
                </a:cubicBezTo>
                <a:cubicBezTo>
                  <a:pt x="418542" y="1022632"/>
                  <a:pt x="337007" y="1166302"/>
                  <a:pt x="251011" y="1302895"/>
                </a:cubicBezTo>
                <a:cubicBezTo>
                  <a:pt x="215138" y="1359902"/>
                  <a:pt x="154723" y="1442480"/>
                  <a:pt x="74605" y="1543249"/>
                </a:cubicBezTo>
                <a:lnTo>
                  <a:pt x="0" y="163425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900">
              <a:solidFill>
                <a:prstClr val="white"/>
              </a:solidFill>
              <a:latin typeface="Avenir Next LT Pro" panose="020B0504020202020204" pitchFamily="34" charset="0"/>
            </a:endParaRPr>
          </a:p>
        </p:txBody>
      </p:sp>
      <p:sp>
        <p:nvSpPr>
          <p:cNvPr id="12" name="Freeform: Shape 11">
            <a:extLst>
              <a:ext uri="{FF2B5EF4-FFF2-40B4-BE49-F238E27FC236}">
                <a16:creationId xmlns:a16="http://schemas.microsoft.com/office/drawing/2014/main" id="{19E083F6-57F4-487B-A766-EA0462B1EED8}"/>
              </a:ext>
            </a:extLst>
          </p:cNvPr>
          <p:cNvSpPr/>
          <p:nvPr/>
        </p:nvSpPr>
        <p:spPr>
          <a:xfrm>
            <a:off x="7309459" y="6144069"/>
            <a:ext cx="4418271" cy="718159"/>
          </a:xfrm>
          <a:custGeom>
            <a:avLst/>
            <a:gdLst>
              <a:gd name="connsiteX0" fmla="*/ 1421452 w 4590626"/>
              <a:gd name="connsiteY0" fmla="*/ 0 h 713930"/>
              <a:gd name="connsiteX1" fmla="*/ 3247781 w 4590626"/>
              <a:gd name="connsiteY1" fmla="*/ 271915 h 713930"/>
              <a:gd name="connsiteX2" fmla="*/ 4517331 w 4590626"/>
              <a:gd name="connsiteY2" fmla="*/ 693394 h 713930"/>
              <a:gd name="connsiteX3" fmla="*/ 4590626 w 4590626"/>
              <a:gd name="connsiteY3" fmla="*/ 713930 h 713930"/>
              <a:gd name="connsiteX4" fmla="*/ 0 w 4590626"/>
              <a:gd name="connsiteY4" fmla="*/ 713930 h 713930"/>
              <a:gd name="connsiteX5" fmla="*/ 2854 w 4590626"/>
              <a:gd name="connsiteY5" fmla="*/ 705624 h 713930"/>
              <a:gd name="connsiteX6" fmla="*/ 226680 w 4590626"/>
              <a:gd name="connsiteY6" fmla="*/ 333970 h 713930"/>
              <a:gd name="connsiteX7" fmla="*/ 1160245 w 4590626"/>
              <a:gd name="connsiteY7" fmla="*/ 1178 h 713930"/>
              <a:gd name="connsiteX8" fmla="*/ 1421452 w 4590626"/>
              <a:gd name="connsiteY8" fmla="*/ 0 h 713930"/>
              <a:gd name="connsiteX0" fmla="*/ 1421452 w 4517331"/>
              <a:gd name="connsiteY0" fmla="*/ 0 h 713930"/>
              <a:gd name="connsiteX1" fmla="*/ 3247781 w 4517331"/>
              <a:gd name="connsiteY1" fmla="*/ 271915 h 713930"/>
              <a:gd name="connsiteX2" fmla="*/ 4517331 w 4517331"/>
              <a:gd name="connsiteY2" fmla="*/ 693394 h 713930"/>
              <a:gd name="connsiteX3" fmla="*/ 0 w 4517331"/>
              <a:gd name="connsiteY3" fmla="*/ 713930 h 713930"/>
              <a:gd name="connsiteX4" fmla="*/ 2854 w 4517331"/>
              <a:gd name="connsiteY4" fmla="*/ 705624 h 713930"/>
              <a:gd name="connsiteX5" fmla="*/ 226680 w 4517331"/>
              <a:gd name="connsiteY5" fmla="*/ 333970 h 713930"/>
              <a:gd name="connsiteX6" fmla="*/ 1160245 w 4517331"/>
              <a:gd name="connsiteY6" fmla="*/ 1178 h 713930"/>
              <a:gd name="connsiteX7" fmla="*/ 1421452 w 4517331"/>
              <a:gd name="connsiteY7" fmla="*/ 0 h 713930"/>
              <a:gd name="connsiteX0" fmla="*/ 0 w 4608771"/>
              <a:gd name="connsiteY0" fmla="*/ 713930 h 784834"/>
              <a:gd name="connsiteX1" fmla="*/ 2854 w 4608771"/>
              <a:gd name="connsiteY1" fmla="*/ 705624 h 784834"/>
              <a:gd name="connsiteX2" fmla="*/ 226680 w 4608771"/>
              <a:gd name="connsiteY2" fmla="*/ 333970 h 784834"/>
              <a:gd name="connsiteX3" fmla="*/ 1160245 w 4608771"/>
              <a:gd name="connsiteY3" fmla="*/ 1178 h 784834"/>
              <a:gd name="connsiteX4" fmla="*/ 1421452 w 4608771"/>
              <a:gd name="connsiteY4" fmla="*/ 0 h 784834"/>
              <a:gd name="connsiteX5" fmla="*/ 3247781 w 4608771"/>
              <a:gd name="connsiteY5" fmla="*/ 271915 h 784834"/>
              <a:gd name="connsiteX6" fmla="*/ 4608771 w 4608771"/>
              <a:gd name="connsiteY6" fmla="*/ 784834 h 784834"/>
              <a:gd name="connsiteX0" fmla="*/ 0 w 4418271"/>
              <a:gd name="connsiteY0" fmla="*/ 713930 h 718159"/>
              <a:gd name="connsiteX1" fmla="*/ 2854 w 4418271"/>
              <a:gd name="connsiteY1" fmla="*/ 705624 h 718159"/>
              <a:gd name="connsiteX2" fmla="*/ 226680 w 4418271"/>
              <a:gd name="connsiteY2" fmla="*/ 333970 h 718159"/>
              <a:gd name="connsiteX3" fmla="*/ 1160245 w 4418271"/>
              <a:gd name="connsiteY3" fmla="*/ 1178 h 718159"/>
              <a:gd name="connsiteX4" fmla="*/ 1421452 w 4418271"/>
              <a:gd name="connsiteY4" fmla="*/ 0 h 718159"/>
              <a:gd name="connsiteX5" fmla="*/ 3247781 w 4418271"/>
              <a:gd name="connsiteY5" fmla="*/ 271915 h 718159"/>
              <a:gd name="connsiteX6" fmla="*/ 4418271 w 4418271"/>
              <a:gd name="connsiteY6" fmla="*/ 718159 h 718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18271" h="718159">
                <a:moveTo>
                  <a:pt x="0" y="713930"/>
                </a:moveTo>
                <a:lnTo>
                  <a:pt x="2854" y="705624"/>
                </a:lnTo>
                <a:cubicBezTo>
                  <a:pt x="60059" y="562888"/>
                  <a:pt x="131373" y="433874"/>
                  <a:pt x="226680" y="333970"/>
                </a:cubicBezTo>
                <a:cubicBezTo>
                  <a:pt x="463632" y="85526"/>
                  <a:pt x="822395" y="5774"/>
                  <a:pt x="1160245" y="1178"/>
                </a:cubicBezTo>
                <a:lnTo>
                  <a:pt x="1421452" y="0"/>
                </a:lnTo>
                <a:cubicBezTo>
                  <a:pt x="2035274" y="3698"/>
                  <a:pt x="2748311" y="152222"/>
                  <a:pt x="3247781" y="271915"/>
                </a:cubicBezTo>
                <a:cubicBezTo>
                  <a:pt x="3747251" y="391608"/>
                  <a:pt x="3902480" y="501606"/>
                  <a:pt x="4418271" y="718159"/>
                </a:cubicBezTo>
              </a:path>
            </a:pathLst>
          </a:cu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 name="Title Placeholder 1">
            <a:extLst>
              <a:ext uri="{FF2B5EF4-FFF2-40B4-BE49-F238E27FC236}">
                <a16:creationId xmlns:a16="http://schemas.microsoft.com/office/drawing/2014/main" id="{A3A2F988-7148-4375-83D8-12EE5EBC7BE0}"/>
              </a:ext>
            </a:extLst>
          </p:cNvPr>
          <p:cNvSpPr>
            <a:spLocks noGrp="1"/>
          </p:cNvSpPr>
          <p:nvPr>
            <p:ph type="title"/>
          </p:nvPr>
        </p:nvSpPr>
        <p:spPr>
          <a:xfrm>
            <a:off x="762000" y="762000"/>
            <a:ext cx="10668000" cy="1524000"/>
          </a:xfrm>
          <a:prstGeom prst="rect">
            <a:avLst/>
          </a:prstGeom>
        </p:spPr>
        <p:txBody>
          <a:bodyPr lIns="91440" tIns="45720" rIns="91440" bIns="45720" anchor="ctr"/>
          <a:lstStyle/>
          <a:p>
            <a:r>
              <a:rPr lang="en-US" dirty="0"/>
              <a:t>Click to edit Master title style</a:t>
            </a:r>
          </a:p>
        </p:txBody>
      </p:sp>
      <p:sp>
        <p:nvSpPr>
          <p:cNvPr id="3" name="Text Placeholder 2">
            <a:extLst>
              <a:ext uri="{FF2B5EF4-FFF2-40B4-BE49-F238E27FC236}">
                <a16:creationId xmlns:a16="http://schemas.microsoft.com/office/drawing/2014/main" id="{F6896238-C5B3-4F3C-97FA-890E1A51A203}"/>
              </a:ext>
            </a:extLst>
          </p:cNvPr>
          <p:cNvSpPr>
            <a:spLocks noGrp="1"/>
          </p:cNvSpPr>
          <p:nvPr>
            <p:ph type="body" idx="1"/>
          </p:nvPr>
        </p:nvSpPr>
        <p:spPr>
          <a:xfrm>
            <a:off x="762000" y="2286000"/>
            <a:ext cx="10668000" cy="3818083"/>
          </a:xfrm>
          <a:prstGeom prst="rect">
            <a:avLst/>
          </a:prstGeom>
        </p:spPr>
        <p:txBody>
          <a:bodyPr lIns="91440" tIns="45720" rIns="91440" bIns="4572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1D6E4474-0442-4E4B-9E5B-CA7B3951C1DA}"/>
              </a:ext>
            </a:extLst>
          </p:cNvPr>
          <p:cNvSpPr>
            <a:spLocks noGrp="1"/>
          </p:cNvSpPr>
          <p:nvPr>
            <p:ph type="dt" sz="half" idx="2"/>
          </p:nvPr>
        </p:nvSpPr>
        <p:spPr>
          <a:xfrm>
            <a:off x="9389165" y="194320"/>
            <a:ext cx="2040835" cy="365125"/>
          </a:xfrm>
          <a:prstGeom prst="rect">
            <a:avLst/>
          </a:prstGeom>
        </p:spPr>
        <p:txBody>
          <a:bodyPr lIns="91440" tIns="45720" rIns="91440" bIns="45720" anchor="ctr"/>
          <a:lstStyle>
            <a:lvl1pPr algn="r">
              <a:defRPr sz="1200">
                <a:solidFill>
                  <a:schemeClr val="tx1">
                    <a:tint val="75000"/>
                    <a:alpha val="70000"/>
                  </a:schemeClr>
                </a:solidFill>
              </a:defRPr>
            </a:lvl1pPr>
          </a:lstStyle>
          <a:p>
            <a:fld id="{76969C88-B244-455D-A017-012B25B1ACDD}" type="datetimeFigureOut">
              <a:rPr lang="en-US" smtClean="0"/>
              <a:pPr/>
              <a:t>7/31/2021</a:t>
            </a:fld>
            <a:endParaRPr lang="en-US"/>
          </a:p>
        </p:txBody>
      </p:sp>
      <p:sp>
        <p:nvSpPr>
          <p:cNvPr id="5" name="Footer Placeholder 4">
            <a:extLst>
              <a:ext uri="{FF2B5EF4-FFF2-40B4-BE49-F238E27FC236}">
                <a16:creationId xmlns:a16="http://schemas.microsoft.com/office/drawing/2014/main" id="{E0626A98-F887-40E1-B9BA-9D93DE90E022}"/>
              </a:ext>
            </a:extLst>
          </p:cNvPr>
          <p:cNvSpPr>
            <a:spLocks noGrp="1"/>
          </p:cNvSpPr>
          <p:nvPr>
            <p:ph type="ftr" sz="quarter" idx="3"/>
          </p:nvPr>
        </p:nvSpPr>
        <p:spPr>
          <a:xfrm>
            <a:off x="761999" y="6356350"/>
            <a:ext cx="6612835" cy="365125"/>
          </a:xfrm>
          <a:prstGeom prst="rect">
            <a:avLst/>
          </a:prstGeom>
        </p:spPr>
        <p:txBody>
          <a:bodyPr lIns="91440" tIns="45720" rIns="91440" bIns="45720" anchor="ctr"/>
          <a:lstStyle>
            <a:lvl1pPr algn="l">
              <a:defRPr sz="1200">
                <a:solidFill>
                  <a:schemeClr val="tx1">
                    <a:tint val="75000"/>
                    <a:alpha val="70000"/>
                  </a:schemeClr>
                </a:solidFill>
              </a:defRPr>
            </a:lvl1pPr>
          </a:lstStyle>
          <a:p>
            <a:endParaRPr lang="en-US" dirty="0"/>
          </a:p>
        </p:txBody>
      </p:sp>
      <p:sp>
        <p:nvSpPr>
          <p:cNvPr id="6" name="Slide Number Placeholder 5">
            <a:extLst>
              <a:ext uri="{FF2B5EF4-FFF2-40B4-BE49-F238E27FC236}">
                <a16:creationId xmlns:a16="http://schemas.microsoft.com/office/drawing/2014/main" id="{482C8119-73F6-4713-9AD3-3628DCDFB8F2}"/>
              </a:ext>
            </a:extLst>
          </p:cNvPr>
          <p:cNvSpPr>
            <a:spLocks noGrp="1"/>
          </p:cNvSpPr>
          <p:nvPr>
            <p:ph type="sldNum" sz="quarter" idx="4"/>
          </p:nvPr>
        </p:nvSpPr>
        <p:spPr>
          <a:xfrm>
            <a:off x="9906000" y="6356350"/>
            <a:ext cx="1524000" cy="365125"/>
          </a:xfrm>
          <a:prstGeom prst="rect">
            <a:avLst/>
          </a:prstGeom>
        </p:spPr>
        <p:txBody>
          <a:bodyPr lIns="91440" tIns="45720" rIns="91440" bIns="45720" anchor="ctr"/>
          <a:lstStyle>
            <a:lvl1pPr algn="r">
              <a:defRPr sz="1200">
                <a:solidFill>
                  <a:schemeClr val="tx1">
                    <a:tint val="75000"/>
                    <a:alpha val="70000"/>
                  </a:schemeClr>
                </a:solidFill>
              </a:defRPr>
            </a:lvl1pPr>
          </a:lstStyle>
          <a:p>
            <a:fld id="{07CE569E-9B7C-4CB9-AB80-C0841F922CFF}" type="slidenum">
              <a:rPr lang="en-US" smtClean="0"/>
              <a:pPr/>
              <a:t>‹#›</a:t>
            </a:fld>
            <a:endParaRPr lang="en-US"/>
          </a:p>
        </p:txBody>
      </p:sp>
    </p:spTree>
    <p:extLst>
      <p:ext uri="{BB962C8B-B14F-4D97-AF65-F5344CB8AC3E}">
        <p14:creationId xmlns:p14="http://schemas.microsoft.com/office/powerpoint/2010/main" val="2704899214"/>
      </p:ext>
    </p:extLst>
  </p:cSld>
  <p:clrMap bg1="dk1" tx1="lt1" bg2="dk2" tx2="lt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05" r:id="rId6"/>
    <p:sldLayoutId id="2147483701" r:id="rId7"/>
    <p:sldLayoutId id="2147483702" r:id="rId8"/>
    <p:sldLayoutId id="2147483703" r:id="rId9"/>
    <p:sldLayoutId id="2147483704" r:id="rId10"/>
    <p:sldLayoutId id="2147483706" r:id="rId11"/>
  </p:sldLayoutIdLst>
  <p:txStyles>
    <p:titleStyle>
      <a:lvl1pPr algn="l" defTabSz="914400" rtl="0" eaLnBrk="1" latinLnBrk="0" hangingPunct="1">
        <a:lnSpc>
          <a:spcPct val="11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800" kern="1200">
          <a:solidFill>
            <a:schemeClr val="tx1">
              <a:alpha val="70000"/>
            </a:schemeClr>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2400" kern="1200">
          <a:solidFill>
            <a:schemeClr val="tx1">
              <a:alpha val="70000"/>
            </a:schemeClr>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2000" kern="1200">
          <a:solidFill>
            <a:schemeClr val="tx1">
              <a:alpha val="70000"/>
            </a:schemeClr>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800" kern="1200">
          <a:solidFill>
            <a:schemeClr val="tx1">
              <a:alpha val="70000"/>
            </a:schemeClr>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800" kern="1200">
          <a:solidFill>
            <a:schemeClr val="tx1">
              <a:alpha val="7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video" Target="https://www.youtube.com/embed/ubNF9QNEQLA?feature=oembed"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e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2.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8.png"/><Relationship Id="rId7" Type="http://schemas.openxmlformats.org/officeDocument/2006/relationships/image" Target="../media/image12.png"/><Relationship Id="rId12" Type="http://schemas.openxmlformats.org/officeDocument/2006/relationships/image" Target="../media/image17.sv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1.jpg"/><Relationship Id="rId11" Type="http://schemas.openxmlformats.org/officeDocument/2006/relationships/image" Target="../media/image16.png"/><Relationship Id="rId5" Type="http://schemas.openxmlformats.org/officeDocument/2006/relationships/image" Target="../media/image10.png"/><Relationship Id="rId10" Type="http://schemas.openxmlformats.org/officeDocument/2006/relationships/image" Target="../media/image15.svg"/><Relationship Id="rId4" Type="http://schemas.openxmlformats.org/officeDocument/2006/relationships/image" Target="../media/image9.png"/><Relationship Id="rId9" Type="http://schemas.openxmlformats.org/officeDocument/2006/relationships/image" Target="../media/image14.png"/></Relationships>
</file>

<file path=ppt/slides/_rels/slide2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8.png"/><Relationship Id="rId1" Type="http://schemas.openxmlformats.org/officeDocument/2006/relationships/slideLayout" Target="../slideLayouts/slideLayout2.xml"/><Relationship Id="rId6" Type="http://schemas.openxmlformats.org/officeDocument/2006/relationships/image" Target="../media/image21.png"/><Relationship Id="rId5" Type="http://schemas.openxmlformats.org/officeDocument/2006/relationships/image" Target="../media/image20.jpg"/><Relationship Id="rId4" Type="http://schemas.openxmlformats.org/officeDocument/2006/relationships/image" Target="../media/image19.jpg"/></Relationships>
</file>

<file path=ppt/slides/_rels/slide24.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2.xml"/><Relationship Id="rId6" Type="http://schemas.openxmlformats.org/officeDocument/2006/relationships/image" Target="../media/image26.jpg"/><Relationship Id="rId5" Type="http://schemas.openxmlformats.org/officeDocument/2006/relationships/image" Target="../media/image25.jpg"/><Relationship Id="rId4" Type="http://schemas.openxmlformats.org/officeDocument/2006/relationships/image" Target="../media/image24.png"/></Relationships>
</file>

<file path=ppt/slides/_rels/slide25.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forms.gle/9qH3scSb1d9JcxHg7"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mailto:Pollak@bgu.ac.i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padlet.com/itaypollak75/ts528xyk45kas1t0"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A18C9FB-EC4C-4DAE-8F7D-C6E5AF6079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2" name="כותרת 1">
            <a:extLst>
              <a:ext uri="{FF2B5EF4-FFF2-40B4-BE49-F238E27FC236}">
                <a16:creationId xmlns:a16="http://schemas.microsoft.com/office/drawing/2014/main" id="{2A74376C-5C68-49A4-AF68-CABBD0A86FBA}"/>
              </a:ext>
            </a:extLst>
          </p:cNvPr>
          <p:cNvSpPr>
            <a:spLocks noGrp="1"/>
          </p:cNvSpPr>
          <p:nvPr>
            <p:ph type="ctrTitle"/>
          </p:nvPr>
        </p:nvSpPr>
        <p:spPr>
          <a:xfrm>
            <a:off x="6096000" y="753765"/>
            <a:ext cx="5334000" cy="3056235"/>
          </a:xfrm>
        </p:spPr>
        <p:txBody>
          <a:bodyPr>
            <a:normAutofit/>
          </a:bodyPr>
          <a:lstStyle/>
          <a:p>
            <a:pPr algn="r" rtl="1"/>
            <a:r>
              <a:rPr lang="he-IL" sz="4400" dirty="0"/>
              <a:t>שומרים על קשב: שימוש בכלים דיגיטליים בהוראה פרונטלית</a:t>
            </a:r>
          </a:p>
        </p:txBody>
      </p:sp>
      <p:sp>
        <p:nvSpPr>
          <p:cNvPr id="3" name="כותרת משנה 2">
            <a:extLst>
              <a:ext uri="{FF2B5EF4-FFF2-40B4-BE49-F238E27FC236}">
                <a16:creationId xmlns:a16="http://schemas.microsoft.com/office/drawing/2014/main" id="{5F81DB41-0FB6-4BD4-8C07-9A484FE95B39}"/>
              </a:ext>
            </a:extLst>
          </p:cNvPr>
          <p:cNvSpPr>
            <a:spLocks noGrp="1"/>
          </p:cNvSpPr>
          <p:nvPr>
            <p:ph type="subTitle" idx="1"/>
          </p:nvPr>
        </p:nvSpPr>
        <p:spPr>
          <a:xfrm>
            <a:off x="6370321" y="4571999"/>
            <a:ext cx="5059678" cy="1524000"/>
          </a:xfrm>
        </p:spPr>
        <p:txBody>
          <a:bodyPr>
            <a:normAutofit/>
          </a:bodyPr>
          <a:lstStyle/>
          <a:p>
            <a:pPr algn="r" rtl="1"/>
            <a:r>
              <a:rPr lang="he-IL" dirty="0"/>
              <a:t>ד"ר איתי פולק</a:t>
            </a:r>
          </a:p>
          <a:p>
            <a:pPr algn="r" rtl="1"/>
            <a:r>
              <a:rPr lang="he-IL" dirty="0"/>
              <a:t>היחידה לקידום איכות ההוראה והלמידה</a:t>
            </a:r>
          </a:p>
        </p:txBody>
      </p:sp>
      <p:pic>
        <p:nvPicPr>
          <p:cNvPr id="4" name="Picture 3" descr="גרף ונתוני מניות פיננסיים מטושטשים">
            <a:extLst>
              <a:ext uri="{FF2B5EF4-FFF2-40B4-BE49-F238E27FC236}">
                <a16:creationId xmlns:a16="http://schemas.microsoft.com/office/drawing/2014/main" id="{4426AEA5-0603-48CF-AEDF-32D7B3A3DAF3}"/>
              </a:ext>
            </a:extLst>
          </p:cNvPr>
          <p:cNvPicPr>
            <a:picLocks noChangeAspect="1"/>
          </p:cNvPicPr>
          <p:nvPr/>
        </p:nvPicPr>
        <p:blipFill rotWithShape="1">
          <a:blip r:embed="rId2"/>
          <a:srcRect l="27930" r="9370" b="-2"/>
          <a:stretch/>
        </p:blipFill>
        <p:spPr>
          <a:xfrm>
            <a:off x="2" y="10"/>
            <a:ext cx="5578823" cy="6028246"/>
          </a:xfrm>
          <a:custGeom>
            <a:avLst/>
            <a:gdLst/>
            <a:ahLst/>
            <a:cxnLst/>
            <a:rect l="l" t="t" r="r" b="b"/>
            <a:pathLst>
              <a:path w="5578823" h="6028256">
                <a:moveTo>
                  <a:pt x="0" y="0"/>
                </a:moveTo>
                <a:lnTo>
                  <a:pt x="3897606" y="0"/>
                </a:lnTo>
                <a:lnTo>
                  <a:pt x="4274232" y="360545"/>
                </a:lnTo>
                <a:cubicBezTo>
                  <a:pt x="4408856" y="488910"/>
                  <a:pt x="4542134" y="615181"/>
                  <a:pt x="4673934" y="738354"/>
                </a:cubicBezTo>
                <a:cubicBezTo>
                  <a:pt x="5042663" y="1082881"/>
                  <a:pt x="5282330" y="1428108"/>
                  <a:pt x="5421862" y="1773839"/>
                </a:cubicBezTo>
                <a:cubicBezTo>
                  <a:pt x="5631101" y="2292214"/>
                  <a:pt x="5614731" y="2811325"/>
                  <a:pt x="5469198" y="3329255"/>
                </a:cubicBezTo>
                <a:cubicBezTo>
                  <a:pt x="5323662" y="3847185"/>
                  <a:pt x="5048962" y="4363935"/>
                  <a:pt x="4741546" y="4877588"/>
                </a:cubicBezTo>
                <a:cubicBezTo>
                  <a:pt x="4027238" y="6071494"/>
                  <a:pt x="2764972" y="6102970"/>
                  <a:pt x="1325600" y="5980388"/>
                </a:cubicBezTo>
                <a:cubicBezTo>
                  <a:pt x="903947" y="5944442"/>
                  <a:pt x="499735" y="5907589"/>
                  <a:pt x="137593" y="5804042"/>
                </a:cubicBezTo>
                <a:lnTo>
                  <a:pt x="0" y="5760161"/>
                </a:lnTo>
                <a:close/>
              </a:path>
            </a:pathLst>
          </a:custGeom>
        </p:spPr>
      </p:pic>
      <p:sp>
        <p:nvSpPr>
          <p:cNvPr id="11" name="Freeform: Shape 10">
            <a:extLst>
              <a:ext uri="{FF2B5EF4-FFF2-40B4-BE49-F238E27FC236}">
                <a16:creationId xmlns:a16="http://schemas.microsoft.com/office/drawing/2014/main" id="{B47A9921-6509-49C2-BEBF-924F280660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704117" cy="6096000"/>
          </a:xfrm>
          <a:custGeom>
            <a:avLst/>
            <a:gdLst>
              <a:gd name="connsiteX0" fmla="*/ 0 w 5704117"/>
              <a:gd name="connsiteY0" fmla="*/ 0 h 6096000"/>
              <a:gd name="connsiteX1" fmla="*/ 4562795 w 5704117"/>
              <a:gd name="connsiteY1" fmla="*/ 0 h 6096000"/>
              <a:gd name="connsiteX2" fmla="*/ 4721192 w 5704117"/>
              <a:gd name="connsiteY2" fmla="*/ 133595 h 6096000"/>
              <a:gd name="connsiteX3" fmla="*/ 5467522 w 5704117"/>
              <a:gd name="connsiteY3" fmla="*/ 1054328 h 6096000"/>
              <a:gd name="connsiteX4" fmla="*/ 5538873 w 5704117"/>
              <a:gd name="connsiteY4" fmla="*/ 2897564 h 6096000"/>
              <a:gd name="connsiteX5" fmla="*/ 4442050 w 5704117"/>
              <a:gd name="connsiteY5" fmla="*/ 4732407 h 6096000"/>
              <a:gd name="connsiteX6" fmla="*/ 93046 w 5704117"/>
              <a:gd name="connsiteY6" fmla="*/ 6082857 h 6096000"/>
              <a:gd name="connsiteX7" fmla="*/ 0 w 5704117"/>
              <a:gd name="connsiteY7" fmla="*/ 6078450 h 6096000"/>
              <a:gd name="connsiteX0" fmla="*/ 4562795 w 5704117"/>
              <a:gd name="connsiteY0" fmla="*/ 0 h 6096000"/>
              <a:gd name="connsiteX1" fmla="*/ 4721192 w 5704117"/>
              <a:gd name="connsiteY1" fmla="*/ 133595 h 6096000"/>
              <a:gd name="connsiteX2" fmla="*/ 5467522 w 5704117"/>
              <a:gd name="connsiteY2" fmla="*/ 1054328 h 6096000"/>
              <a:gd name="connsiteX3" fmla="*/ 5538873 w 5704117"/>
              <a:gd name="connsiteY3" fmla="*/ 2897564 h 6096000"/>
              <a:gd name="connsiteX4" fmla="*/ 4442050 w 5704117"/>
              <a:gd name="connsiteY4" fmla="*/ 4732407 h 6096000"/>
              <a:gd name="connsiteX5" fmla="*/ 93046 w 5704117"/>
              <a:gd name="connsiteY5" fmla="*/ 6082857 h 6096000"/>
              <a:gd name="connsiteX6" fmla="*/ 0 w 5704117"/>
              <a:gd name="connsiteY6" fmla="*/ 6078450 h 6096000"/>
              <a:gd name="connsiteX7" fmla="*/ 91440 w 5704117"/>
              <a:gd name="connsiteY7" fmla="*/ 91440 h 6096000"/>
              <a:gd name="connsiteX0" fmla="*/ 4562795 w 5704117"/>
              <a:gd name="connsiteY0" fmla="*/ 0 h 6096000"/>
              <a:gd name="connsiteX1" fmla="*/ 4721192 w 5704117"/>
              <a:gd name="connsiteY1" fmla="*/ 133595 h 6096000"/>
              <a:gd name="connsiteX2" fmla="*/ 5467522 w 5704117"/>
              <a:gd name="connsiteY2" fmla="*/ 1054328 h 6096000"/>
              <a:gd name="connsiteX3" fmla="*/ 5538873 w 5704117"/>
              <a:gd name="connsiteY3" fmla="*/ 2897564 h 6096000"/>
              <a:gd name="connsiteX4" fmla="*/ 4442050 w 5704117"/>
              <a:gd name="connsiteY4" fmla="*/ 4732407 h 6096000"/>
              <a:gd name="connsiteX5" fmla="*/ 93046 w 5704117"/>
              <a:gd name="connsiteY5" fmla="*/ 6082857 h 6096000"/>
              <a:gd name="connsiteX6" fmla="*/ 0 w 5704117"/>
              <a:gd name="connsiteY6" fmla="*/ 6078450 h 609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04117" h="6096000">
                <a:moveTo>
                  <a:pt x="4562795" y="0"/>
                </a:moveTo>
                <a:lnTo>
                  <a:pt x="4721192" y="133595"/>
                </a:lnTo>
                <a:cubicBezTo>
                  <a:pt x="5067135" y="440105"/>
                  <a:pt x="5309779" y="747048"/>
                  <a:pt x="5467522" y="1054328"/>
                </a:cubicBezTo>
                <a:cubicBezTo>
                  <a:pt x="5782917" y="1668625"/>
                  <a:pt x="5758242" y="2283795"/>
                  <a:pt x="5538873" y="2897564"/>
                </a:cubicBezTo>
                <a:cubicBezTo>
                  <a:pt x="5319500" y="3511334"/>
                  <a:pt x="4905433" y="4123706"/>
                  <a:pt x="4442050" y="4732407"/>
                </a:cubicBezTo>
                <a:cubicBezTo>
                  <a:pt x="3499930" y="5970384"/>
                  <a:pt x="1925433" y="6153690"/>
                  <a:pt x="93046" y="6082857"/>
                </a:cubicBezTo>
                <a:lnTo>
                  <a:pt x="0" y="6078450"/>
                </a:lnTo>
              </a:path>
            </a:pathLst>
          </a:custGeom>
          <a:noFill/>
          <a:ln w="190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prstClr val="white"/>
              </a:solidFill>
              <a:latin typeface="Avenir Next LT Pro Light"/>
            </a:endParaRPr>
          </a:p>
        </p:txBody>
      </p:sp>
    </p:spTree>
    <p:extLst>
      <p:ext uri="{BB962C8B-B14F-4D97-AF65-F5344CB8AC3E}">
        <p14:creationId xmlns:p14="http://schemas.microsoft.com/office/powerpoint/2010/main" val="12733066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E44184C-4598-4D66-80E3-85BB29C2DF8D}"/>
              </a:ext>
            </a:extLst>
          </p:cNvPr>
          <p:cNvSpPr>
            <a:spLocks noGrp="1"/>
          </p:cNvSpPr>
          <p:nvPr>
            <p:ph type="title"/>
          </p:nvPr>
        </p:nvSpPr>
        <p:spPr/>
        <p:txBody>
          <a:bodyPr/>
          <a:lstStyle/>
          <a:p>
            <a:r>
              <a:rPr lang="he-IL" sz="3600" dirty="0"/>
              <a:t>למה הרגישות (</a:t>
            </a:r>
            <a:r>
              <a:rPr lang="en-US" sz="3600" dirty="0"/>
              <a:t>Alerting</a:t>
            </a:r>
            <a:r>
              <a:rPr lang="he-IL" sz="3600" dirty="0"/>
              <a:t>) והבחירה (</a:t>
            </a:r>
            <a:r>
              <a:rPr lang="en-US" sz="3600" dirty="0"/>
              <a:t>Orienting</a:t>
            </a:r>
            <a:r>
              <a:rPr lang="he-IL" sz="3600" dirty="0"/>
              <a:t>) חשובים? </a:t>
            </a:r>
          </a:p>
        </p:txBody>
      </p:sp>
      <p:pic>
        <p:nvPicPr>
          <p:cNvPr id="4" name="מדיה מקוונת 3" title="Test Your Awareness : Whodunnit?">
            <a:hlinkClick r:id="" action="ppaction://media"/>
            <a:extLst>
              <a:ext uri="{FF2B5EF4-FFF2-40B4-BE49-F238E27FC236}">
                <a16:creationId xmlns:a16="http://schemas.microsoft.com/office/drawing/2014/main" id="{50832C0C-F5D6-484E-BC82-B86796892CD6}"/>
              </a:ext>
            </a:extLst>
          </p:cNvPr>
          <p:cNvPicPr>
            <a:picLocks noGrp="1" noRot="1" noChangeAspect="1"/>
          </p:cNvPicPr>
          <p:nvPr>
            <p:ph idx="1"/>
            <a:videoFile r:link="rId1"/>
          </p:nvPr>
        </p:nvPicPr>
        <p:blipFill>
          <a:blip r:embed="rId3"/>
          <a:stretch>
            <a:fillRect/>
          </a:stretch>
        </p:blipFill>
        <p:spPr>
          <a:xfrm>
            <a:off x="2717800" y="2286000"/>
            <a:ext cx="6757988" cy="3817938"/>
          </a:xfrm>
          <a:prstGeom prst="rect">
            <a:avLst/>
          </a:prstGeom>
        </p:spPr>
      </p:pic>
    </p:spTree>
    <p:extLst>
      <p:ext uri="{BB962C8B-B14F-4D97-AF65-F5344CB8AC3E}">
        <p14:creationId xmlns:p14="http://schemas.microsoft.com/office/powerpoint/2010/main" val="2492813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EA6A6E9A-B499-4C8E-B80F-CCD2E00ED515}"/>
              </a:ext>
            </a:extLst>
          </p:cNvPr>
          <p:cNvSpPr>
            <a:spLocks noGrp="1"/>
          </p:cNvSpPr>
          <p:nvPr>
            <p:ph type="title"/>
          </p:nvPr>
        </p:nvSpPr>
        <p:spPr>
          <a:xfrm>
            <a:off x="762000" y="2286000"/>
            <a:ext cx="10668000" cy="1524000"/>
          </a:xfrm>
        </p:spPr>
        <p:txBody>
          <a:bodyPr/>
          <a:lstStyle/>
          <a:p>
            <a:r>
              <a:rPr lang="he-IL" sz="3600" dirty="0"/>
              <a:t>התוצאה היא שהסטודנטים מבצעים דברים שונים בשיעור</a:t>
            </a:r>
          </a:p>
        </p:txBody>
      </p:sp>
      <p:sp>
        <p:nvSpPr>
          <p:cNvPr id="3" name="מציין מיקום תוכן 2">
            <a:extLst>
              <a:ext uri="{FF2B5EF4-FFF2-40B4-BE49-F238E27FC236}">
                <a16:creationId xmlns:a16="http://schemas.microsoft.com/office/drawing/2014/main" id="{580D13E3-CE34-4C28-920B-B5398ECD16E1}"/>
              </a:ext>
            </a:extLst>
          </p:cNvPr>
          <p:cNvSpPr>
            <a:spLocks noGrp="1"/>
          </p:cNvSpPr>
          <p:nvPr>
            <p:ph idx="1"/>
          </p:nvPr>
        </p:nvSpPr>
        <p:spPr>
          <a:xfrm>
            <a:off x="2106202" y="3429000"/>
            <a:ext cx="7643974" cy="2542853"/>
          </a:xfrm>
        </p:spPr>
        <p:txBody>
          <a:bodyPr/>
          <a:lstStyle/>
          <a:p>
            <a:pPr marL="0" indent="0" algn="r" rtl="1">
              <a:buNone/>
            </a:pPr>
            <a:endParaRPr lang="he-IL" dirty="0"/>
          </a:p>
          <a:p>
            <a:pPr marL="0" indent="0" algn="r" rtl="1">
              <a:buNone/>
            </a:pPr>
            <a:r>
              <a:rPr lang="he-IL" dirty="0"/>
              <a:t>אבל זה דור שיודע לעשות כמה דברים במקביל, לא?</a:t>
            </a:r>
          </a:p>
        </p:txBody>
      </p:sp>
    </p:spTree>
    <p:extLst>
      <p:ext uri="{BB962C8B-B14F-4D97-AF65-F5344CB8AC3E}">
        <p14:creationId xmlns:p14="http://schemas.microsoft.com/office/powerpoint/2010/main" val="352920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D51A26F4-51B1-432E-8050-A8426B9401FA}"/>
              </a:ext>
            </a:extLst>
          </p:cNvPr>
          <p:cNvSpPr>
            <a:spLocks noGrp="1"/>
          </p:cNvSpPr>
          <p:nvPr>
            <p:ph type="title"/>
          </p:nvPr>
        </p:nvSpPr>
        <p:spPr/>
        <p:txBody>
          <a:bodyPr/>
          <a:lstStyle/>
          <a:p>
            <a:r>
              <a:rPr lang="he-IL" dirty="0"/>
              <a:t>נתחלק לזוגות בחדרים...</a:t>
            </a:r>
          </a:p>
        </p:txBody>
      </p:sp>
      <p:pic>
        <p:nvPicPr>
          <p:cNvPr id="5" name="מציין מיקום תוכן 4">
            <a:extLst>
              <a:ext uri="{FF2B5EF4-FFF2-40B4-BE49-F238E27FC236}">
                <a16:creationId xmlns:a16="http://schemas.microsoft.com/office/drawing/2014/main" id="{513DCD4C-C739-442C-BA46-C31A03730DF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62000" y="2846715"/>
            <a:ext cx="6514494" cy="3733918"/>
          </a:xfrm>
        </p:spPr>
      </p:pic>
    </p:spTree>
    <p:extLst>
      <p:ext uri="{BB962C8B-B14F-4D97-AF65-F5344CB8AC3E}">
        <p14:creationId xmlns:p14="http://schemas.microsoft.com/office/powerpoint/2010/main" val="12982776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BA624AF0-A9C6-45B6-BCC4-39201529D195}"/>
              </a:ext>
            </a:extLst>
          </p:cNvPr>
          <p:cNvSpPr>
            <a:spLocks noGrp="1"/>
          </p:cNvSpPr>
          <p:nvPr>
            <p:ph type="title"/>
          </p:nvPr>
        </p:nvSpPr>
        <p:spPr/>
        <p:txBody>
          <a:bodyPr/>
          <a:lstStyle/>
          <a:p>
            <a:r>
              <a:rPr lang="he-IL" dirty="0"/>
              <a:t>איך משפיע עלינו ביצוע משימות "במקביל"?</a:t>
            </a:r>
          </a:p>
        </p:txBody>
      </p:sp>
      <p:sp>
        <p:nvSpPr>
          <p:cNvPr id="3" name="מציין מיקום תוכן 2">
            <a:extLst>
              <a:ext uri="{FF2B5EF4-FFF2-40B4-BE49-F238E27FC236}">
                <a16:creationId xmlns:a16="http://schemas.microsoft.com/office/drawing/2014/main" id="{03A10E36-1A9C-4975-9DC8-2736FD54DAB1}"/>
              </a:ext>
            </a:extLst>
          </p:cNvPr>
          <p:cNvSpPr>
            <a:spLocks noGrp="1"/>
          </p:cNvSpPr>
          <p:nvPr>
            <p:ph idx="1"/>
          </p:nvPr>
        </p:nvSpPr>
        <p:spPr/>
        <p:txBody>
          <a:bodyPr/>
          <a:lstStyle/>
          <a:p>
            <a:pPr algn="r" rtl="1"/>
            <a:r>
              <a:rPr lang="he-IL" dirty="0"/>
              <a:t>בזוגות: נבצע משימות שונות בנפרד ובמקביל.</a:t>
            </a:r>
          </a:p>
          <a:p>
            <a:pPr algn="r" rtl="1"/>
            <a:r>
              <a:rPr lang="he-IL" dirty="0"/>
              <a:t>כל אחד בתורו ימדוד לעצמו את הזמן שלוקח לו לספור מ-1 עד 22</a:t>
            </a:r>
          </a:p>
          <a:p>
            <a:pPr algn="r" rtl="1"/>
            <a:r>
              <a:rPr lang="he-IL" dirty="0"/>
              <a:t>לאחר מכן מדדו לעצמכם כמה זמן לוקח לכם להגיד את אותיות ה-א"ב</a:t>
            </a:r>
          </a:p>
          <a:p>
            <a:pPr algn="r" rtl="1"/>
            <a:r>
              <a:rPr lang="he-IL" dirty="0"/>
              <a:t>לאחר מכן מדדו את הזמן שלוקח לכם להגיד במשולב את האותיות והמספרים (1-א-2-ב-3-ג...)</a:t>
            </a:r>
          </a:p>
        </p:txBody>
      </p:sp>
    </p:spTree>
    <p:extLst>
      <p:ext uri="{BB962C8B-B14F-4D97-AF65-F5344CB8AC3E}">
        <p14:creationId xmlns:p14="http://schemas.microsoft.com/office/powerpoint/2010/main" val="12045564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10E8509-4C4B-4ABC-9DCC-4752990E229C}"/>
              </a:ext>
            </a:extLst>
          </p:cNvPr>
          <p:cNvSpPr>
            <a:spLocks noGrp="1"/>
          </p:cNvSpPr>
          <p:nvPr>
            <p:ph type="title"/>
          </p:nvPr>
        </p:nvSpPr>
        <p:spPr/>
        <p:txBody>
          <a:bodyPr/>
          <a:lstStyle/>
          <a:p>
            <a:r>
              <a:rPr lang="he-IL" dirty="0"/>
              <a:t>ביצוע במקביל (</a:t>
            </a:r>
            <a:r>
              <a:rPr lang="en-US" dirty="0"/>
              <a:t>Tas Switching</a:t>
            </a:r>
            <a:r>
              <a:rPr lang="he-IL" dirty="0"/>
              <a:t>)</a:t>
            </a:r>
          </a:p>
        </p:txBody>
      </p:sp>
      <p:sp>
        <p:nvSpPr>
          <p:cNvPr id="3" name="מציין מיקום תוכן 2">
            <a:extLst>
              <a:ext uri="{FF2B5EF4-FFF2-40B4-BE49-F238E27FC236}">
                <a16:creationId xmlns:a16="http://schemas.microsoft.com/office/drawing/2014/main" id="{B7DEB951-1FC7-48E5-B1DF-B234FAF69239}"/>
              </a:ext>
            </a:extLst>
          </p:cNvPr>
          <p:cNvSpPr>
            <a:spLocks noGrp="1"/>
          </p:cNvSpPr>
          <p:nvPr>
            <p:ph idx="1"/>
          </p:nvPr>
        </p:nvSpPr>
        <p:spPr/>
        <p:txBody>
          <a:bodyPr/>
          <a:lstStyle/>
          <a:p>
            <a:pPr algn="r" rtl="1"/>
            <a:r>
              <a:rPr lang="he-IL" dirty="0"/>
              <a:t>פוגע במהירות התגובה – קצב הביצוע</a:t>
            </a:r>
          </a:p>
          <a:p>
            <a:pPr algn="r" rtl="1"/>
            <a:r>
              <a:rPr lang="he-IL" dirty="0"/>
              <a:t>פוגע בדיוק</a:t>
            </a:r>
          </a:p>
          <a:p>
            <a:pPr algn="r" rtl="1"/>
            <a:endParaRPr lang="he-IL" dirty="0"/>
          </a:p>
        </p:txBody>
      </p:sp>
    </p:spTree>
    <p:extLst>
      <p:ext uri="{BB962C8B-B14F-4D97-AF65-F5344CB8AC3E}">
        <p14:creationId xmlns:p14="http://schemas.microsoft.com/office/powerpoint/2010/main" val="20513358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75539218-4BD8-4646-B350-C2D1034614C0}"/>
              </a:ext>
            </a:extLst>
          </p:cNvPr>
          <p:cNvSpPr>
            <a:spLocks noGrp="1"/>
          </p:cNvSpPr>
          <p:nvPr>
            <p:ph type="title"/>
          </p:nvPr>
        </p:nvSpPr>
        <p:spPr>
          <a:xfrm>
            <a:off x="1296257" y="227281"/>
            <a:ext cx="10668000" cy="1524000"/>
          </a:xfrm>
        </p:spPr>
        <p:txBody>
          <a:bodyPr/>
          <a:lstStyle/>
          <a:p>
            <a:r>
              <a:rPr lang="he-IL" dirty="0"/>
              <a:t>אובדן קשב: אמיתות מקובלות וקצת ממצאים</a:t>
            </a:r>
          </a:p>
        </p:txBody>
      </p:sp>
      <p:sp>
        <p:nvSpPr>
          <p:cNvPr id="4" name="מלבן: פינות מעוגלות 3">
            <a:extLst>
              <a:ext uri="{FF2B5EF4-FFF2-40B4-BE49-F238E27FC236}">
                <a16:creationId xmlns:a16="http://schemas.microsoft.com/office/drawing/2014/main" id="{FEE350BC-40B1-4EAD-BAF4-A1C39384B98A}"/>
              </a:ext>
            </a:extLst>
          </p:cNvPr>
          <p:cNvSpPr/>
          <p:nvPr/>
        </p:nvSpPr>
        <p:spPr>
          <a:xfrm>
            <a:off x="3088240" y="1494944"/>
            <a:ext cx="5784351" cy="1087120"/>
          </a:xfrm>
          <a:prstGeom prst="roundRect">
            <a:avLst/>
          </a:prstGeom>
        </p:spPr>
        <p:style>
          <a:lnRef idx="3">
            <a:schemeClr val="lt1"/>
          </a:lnRef>
          <a:fillRef idx="1">
            <a:schemeClr val="accent2"/>
          </a:fillRef>
          <a:effectRef idx="1">
            <a:schemeClr val="accent2"/>
          </a:effectRef>
          <a:fontRef idx="minor">
            <a:schemeClr val="lt1"/>
          </a:fontRef>
        </p:style>
        <p:txBody>
          <a:bodyPr rtlCol="1" anchor="ctr"/>
          <a:lstStyle/>
          <a:p>
            <a:pPr algn="ctr"/>
            <a:r>
              <a:rPr lang="he-IL" sz="2400" dirty="0"/>
              <a:t>הסטודנטים לא קשובים ב-5 דקות הראשונות</a:t>
            </a:r>
          </a:p>
        </p:txBody>
      </p:sp>
      <p:sp>
        <p:nvSpPr>
          <p:cNvPr id="5" name="מלבן: פינות מעוגלות 4">
            <a:extLst>
              <a:ext uri="{FF2B5EF4-FFF2-40B4-BE49-F238E27FC236}">
                <a16:creationId xmlns:a16="http://schemas.microsoft.com/office/drawing/2014/main" id="{AEC4C80E-B47F-466B-9D88-7025132DDE64}"/>
              </a:ext>
            </a:extLst>
          </p:cNvPr>
          <p:cNvSpPr/>
          <p:nvPr/>
        </p:nvSpPr>
        <p:spPr>
          <a:xfrm>
            <a:off x="3088240" y="2762607"/>
            <a:ext cx="5784351" cy="1087120"/>
          </a:xfrm>
          <a:prstGeom prst="roundRect">
            <a:avLst/>
          </a:prstGeom>
        </p:spPr>
        <p:style>
          <a:lnRef idx="3">
            <a:schemeClr val="lt1"/>
          </a:lnRef>
          <a:fillRef idx="1">
            <a:schemeClr val="accent2"/>
          </a:fillRef>
          <a:effectRef idx="1">
            <a:schemeClr val="accent2"/>
          </a:effectRef>
          <a:fontRef idx="minor">
            <a:schemeClr val="lt1"/>
          </a:fontRef>
        </p:style>
        <p:txBody>
          <a:bodyPr rtlCol="1" anchor="ctr"/>
          <a:lstStyle/>
          <a:p>
            <a:pPr algn="ctr"/>
            <a:r>
              <a:rPr lang="he-IL" sz="2400" dirty="0"/>
              <a:t>נפילות הקשב הבאות מתחילות אחרי 18 דקות</a:t>
            </a:r>
          </a:p>
        </p:txBody>
      </p:sp>
      <p:sp>
        <p:nvSpPr>
          <p:cNvPr id="6" name="מלבן: פינות מעוגלות 5">
            <a:extLst>
              <a:ext uri="{FF2B5EF4-FFF2-40B4-BE49-F238E27FC236}">
                <a16:creationId xmlns:a16="http://schemas.microsoft.com/office/drawing/2014/main" id="{807F51F1-ED8C-4678-8314-619E6B25F022}"/>
              </a:ext>
            </a:extLst>
          </p:cNvPr>
          <p:cNvSpPr/>
          <p:nvPr/>
        </p:nvSpPr>
        <p:spPr>
          <a:xfrm>
            <a:off x="3088240" y="4030270"/>
            <a:ext cx="5784351" cy="1087120"/>
          </a:xfrm>
          <a:prstGeom prst="roundRect">
            <a:avLst/>
          </a:prstGeom>
        </p:spPr>
        <p:style>
          <a:lnRef idx="3">
            <a:schemeClr val="lt1"/>
          </a:lnRef>
          <a:fillRef idx="1">
            <a:schemeClr val="accent2"/>
          </a:fillRef>
          <a:effectRef idx="1">
            <a:schemeClr val="accent2"/>
          </a:effectRef>
          <a:fontRef idx="minor">
            <a:schemeClr val="lt1"/>
          </a:fontRef>
        </p:style>
        <p:txBody>
          <a:bodyPr rtlCol="1" anchor="ctr"/>
          <a:lstStyle/>
          <a:p>
            <a:pPr algn="ctr"/>
            <a:r>
              <a:rPr lang="he-IL" sz="2400" dirty="0"/>
              <a:t>ומכאן הסטודנטים מאבדים קשב כל 3 דקות</a:t>
            </a:r>
          </a:p>
        </p:txBody>
      </p:sp>
      <p:pic>
        <p:nvPicPr>
          <p:cNvPr id="8" name="מציין מיקום תוכן 7" descr="תג סימן שאלה עם מילוי מלא">
            <a:extLst>
              <a:ext uri="{FF2B5EF4-FFF2-40B4-BE49-F238E27FC236}">
                <a16:creationId xmlns:a16="http://schemas.microsoft.com/office/drawing/2014/main" id="{FF9697A1-37C6-409D-9499-5E2107A2671C}"/>
              </a:ext>
            </a:extLst>
          </p:cNvPr>
          <p:cNvPicPr>
            <a:picLocks noGrp="1" noChangeAspect="1"/>
          </p:cNvPicPr>
          <p:nvPr>
            <p:ph idx="1"/>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862245" y="2062290"/>
            <a:ext cx="2467510" cy="2467510"/>
          </a:xfrm>
        </p:spPr>
      </p:pic>
      <p:sp>
        <p:nvSpPr>
          <p:cNvPr id="9" name="מלבן: פינות מעוגלות 8">
            <a:extLst>
              <a:ext uri="{FF2B5EF4-FFF2-40B4-BE49-F238E27FC236}">
                <a16:creationId xmlns:a16="http://schemas.microsoft.com/office/drawing/2014/main" id="{D3CB2376-0EE4-4741-984A-ACD03F1FE644}"/>
              </a:ext>
            </a:extLst>
          </p:cNvPr>
          <p:cNvSpPr/>
          <p:nvPr/>
        </p:nvSpPr>
        <p:spPr>
          <a:xfrm>
            <a:off x="274605" y="5117390"/>
            <a:ext cx="11411620" cy="1482675"/>
          </a:xfrm>
          <a:prstGeom prst="roundRect">
            <a:avLst/>
          </a:prstGeom>
        </p:spPr>
        <p:style>
          <a:lnRef idx="3">
            <a:schemeClr val="lt1"/>
          </a:lnRef>
          <a:fillRef idx="1">
            <a:schemeClr val="accent6"/>
          </a:fillRef>
          <a:effectRef idx="1">
            <a:schemeClr val="accent6"/>
          </a:effectRef>
          <a:fontRef idx="minor">
            <a:schemeClr val="lt1"/>
          </a:fontRef>
        </p:style>
        <p:txBody>
          <a:bodyPr rtlCol="1" anchor="ctr"/>
          <a:lstStyle/>
          <a:p>
            <a:pPr algn="ctr"/>
            <a:r>
              <a:rPr lang="he-IL" sz="2400" dirty="0"/>
              <a:t>בפועל, סטודנטים מאבדים קשב כבר אחרי חצי דקה, </a:t>
            </a:r>
            <a:br>
              <a:rPr lang="en-US" sz="2400" dirty="0"/>
            </a:br>
            <a:r>
              <a:rPr lang="he-IL" sz="2400" dirty="0"/>
              <a:t>וזה קורה בגלים קצרים מאוד לאורך השיעור</a:t>
            </a:r>
          </a:p>
        </p:txBody>
      </p:sp>
      <p:pic>
        <p:nvPicPr>
          <p:cNvPr id="11" name="תמונה 10">
            <a:extLst>
              <a:ext uri="{FF2B5EF4-FFF2-40B4-BE49-F238E27FC236}">
                <a16:creationId xmlns:a16="http://schemas.microsoft.com/office/drawing/2014/main" id="{E961B346-0E79-4077-A02B-6FD89EC8E052}"/>
              </a:ext>
            </a:extLst>
          </p:cNvPr>
          <p:cNvPicPr>
            <a:picLocks noChangeAspect="1"/>
          </p:cNvPicPr>
          <p:nvPr/>
        </p:nvPicPr>
        <p:blipFill>
          <a:blip r:embed="rId4"/>
          <a:stretch>
            <a:fillRect/>
          </a:stretch>
        </p:blipFill>
        <p:spPr>
          <a:xfrm>
            <a:off x="2777218" y="1345100"/>
            <a:ext cx="6259113" cy="3772290"/>
          </a:xfrm>
          <a:prstGeom prst="rect">
            <a:avLst/>
          </a:prstGeom>
        </p:spPr>
      </p:pic>
      <p:sp>
        <p:nvSpPr>
          <p:cNvPr id="12" name="מלבן: פינות מעוגלות 11">
            <a:extLst>
              <a:ext uri="{FF2B5EF4-FFF2-40B4-BE49-F238E27FC236}">
                <a16:creationId xmlns:a16="http://schemas.microsoft.com/office/drawing/2014/main" id="{FE9FD0B8-57C3-4246-BD1D-6B43C3F15A7A}"/>
              </a:ext>
            </a:extLst>
          </p:cNvPr>
          <p:cNvSpPr/>
          <p:nvPr/>
        </p:nvSpPr>
        <p:spPr>
          <a:xfrm>
            <a:off x="505775" y="6011372"/>
            <a:ext cx="1919955" cy="587590"/>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en-US" dirty="0"/>
              <a:t>Bunce, </a:t>
            </a:r>
            <a:r>
              <a:rPr lang="en-US" dirty="0" err="1"/>
              <a:t>Flens</a:t>
            </a:r>
            <a:r>
              <a:rPr lang="en-US" dirty="0"/>
              <a:t> &amp; </a:t>
            </a:r>
            <a:r>
              <a:rPr lang="en-US" dirty="0" err="1"/>
              <a:t>Neiles</a:t>
            </a:r>
            <a:r>
              <a:rPr lang="en-US" dirty="0"/>
              <a:t>, 2010</a:t>
            </a:r>
            <a:endParaRPr lang="he-IL" dirty="0"/>
          </a:p>
        </p:txBody>
      </p:sp>
    </p:spTree>
    <p:extLst>
      <p:ext uri="{BB962C8B-B14F-4D97-AF65-F5344CB8AC3E}">
        <p14:creationId xmlns:p14="http://schemas.microsoft.com/office/powerpoint/2010/main" val="2850498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9" grpId="0" animBg="1"/>
      <p:bldP spid="1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BFFD900B-CD3B-43DC-967F-9CB22F664CF7}"/>
              </a:ext>
            </a:extLst>
          </p:cNvPr>
          <p:cNvSpPr>
            <a:spLocks noGrp="1"/>
          </p:cNvSpPr>
          <p:nvPr>
            <p:ph type="title"/>
          </p:nvPr>
        </p:nvSpPr>
        <p:spPr>
          <a:xfrm>
            <a:off x="1234611" y="71554"/>
            <a:ext cx="10668000" cy="1524000"/>
          </a:xfrm>
        </p:spPr>
        <p:txBody>
          <a:bodyPr/>
          <a:lstStyle/>
          <a:p>
            <a:r>
              <a:rPr lang="he-IL" dirty="0"/>
              <a:t>מה כן יכול לעזור? תכנון שמעודד עיבוד פעיל</a:t>
            </a:r>
          </a:p>
        </p:txBody>
      </p:sp>
      <p:sp>
        <p:nvSpPr>
          <p:cNvPr id="3" name="מציין מיקום תוכן 2">
            <a:extLst>
              <a:ext uri="{FF2B5EF4-FFF2-40B4-BE49-F238E27FC236}">
                <a16:creationId xmlns:a16="http://schemas.microsoft.com/office/drawing/2014/main" id="{45AF9B1B-6B8B-437B-83EC-2CB778D0FD20}"/>
              </a:ext>
            </a:extLst>
          </p:cNvPr>
          <p:cNvSpPr>
            <a:spLocks noGrp="1"/>
          </p:cNvSpPr>
          <p:nvPr>
            <p:ph idx="1"/>
          </p:nvPr>
        </p:nvSpPr>
        <p:spPr/>
        <p:txBody>
          <a:bodyPr/>
          <a:lstStyle/>
          <a:p>
            <a:pPr marL="0" indent="0" algn="r" rtl="1">
              <a:buNone/>
            </a:pPr>
            <a:endParaRPr lang="he-IL" dirty="0"/>
          </a:p>
        </p:txBody>
      </p:sp>
      <p:sp>
        <p:nvSpPr>
          <p:cNvPr id="4" name="מלבן: פינות מעוגלות 3">
            <a:extLst>
              <a:ext uri="{FF2B5EF4-FFF2-40B4-BE49-F238E27FC236}">
                <a16:creationId xmlns:a16="http://schemas.microsoft.com/office/drawing/2014/main" id="{90634657-045F-4E77-BAAE-D96CE4DB3245}"/>
              </a:ext>
            </a:extLst>
          </p:cNvPr>
          <p:cNvSpPr/>
          <p:nvPr/>
        </p:nvSpPr>
        <p:spPr>
          <a:xfrm>
            <a:off x="2803474" y="2605340"/>
            <a:ext cx="6219861" cy="22148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he-IL" sz="2800" dirty="0"/>
              <a:t>מהלכים של הצגת מידע (</a:t>
            </a:r>
            <a:r>
              <a:rPr lang="en-US" sz="2800" dirty="0"/>
              <a:t>Exposition</a:t>
            </a:r>
            <a:r>
              <a:rPr lang="he-IL" sz="2800" dirty="0"/>
              <a:t>) </a:t>
            </a:r>
          </a:p>
        </p:txBody>
      </p:sp>
      <p:sp>
        <p:nvSpPr>
          <p:cNvPr id="5" name="מלבן: פינות מעוגלות 4">
            <a:extLst>
              <a:ext uri="{FF2B5EF4-FFF2-40B4-BE49-F238E27FC236}">
                <a16:creationId xmlns:a16="http://schemas.microsoft.com/office/drawing/2014/main" id="{DFBEC1FC-2D9C-4C32-ABDC-C4F388817B55}"/>
              </a:ext>
            </a:extLst>
          </p:cNvPr>
          <p:cNvSpPr/>
          <p:nvPr/>
        </p:nvSpPr>
        <p:spPr>
          <a:xfrm>
            <a:off x="2815575" y="2041210"/>
            <a:ext cx="6207760" cy="574374"/>
          </a:xfrm>
          <a:prstGeom prst="roundRect">
            <a:avLst/>
          </a:prstGeom>
          <a:ln w="57150">
            <a:solidFill>
              <a:schemeClr val="accent6">
                <a:lumMod val="60000"/>
                <a:lumOff val="40000"/>
              </a:schemeClr>
            </a:solidFill>
          </a:ln>
        </p:spPr>
        <p:style>
          <a:lnRef idx="1">
            <a:schemeClr val="accent1"/>
          </a:lnRef>
          <a:fillRef idx="2">
            <a:schemeClr val="accent1"/>
          </a:fillRef>
          <a:effectRef idx="1">
            <a:schemeClr val="accent1"/>
          </a:effectRef>
          <a:fontRef idx="minor">
            <a:schemeClr val="dk1"/>
          </a:fontRef>
        </p:style>
        <p:txBody>
          <a:bodyPr rtlCol="1" anchor="ctr"/>
          <a:lstStyle/>
          <a:p>
            <a:pPr algn="ctr"/>
            <a:r>
              <a:rPr lang="he-IL" sz="2400" dirty="0"/>
              <a:t>הצגת מידע (</a:t>
            </a:r>
            <a:r>
              <a:rPr lang="en-US" sz="2400" dirty="0"/>
              <a:t>Exposition</a:t>
            </a:r>
            <a:r>
              <a:rPr lang="he-IL" sz="2400" dirty="0"/>
              <a:t>)</a:t>
            </a:r>
          </a:p>
        </p:txBody>
      </p:sp>
      <p:sp>
        <p:nvSpPr>
          <p:cNvPr id="6" name="מלבן: פינות מעוגלות 5">
            <a:extLst>
              <a:ext uri="{FF2B5EF4-FFF2-40B4-BE49-F238E27FC236}">
                <a16:creationId xmlns:a16="http://schemas.microsoft.com/office/drawing/2014/main" id="{72FA39CA-A155-4599-BCBF-4C92A1078D6A}"/>
              </a:ext>
            </a:extLst>
          </p:cNvPr>
          <p:cNvSpPr/>
          <p:nvPr/>
        </p:nvSpPr>
        <p:spPr>
          <a:xfrm>
            <a:off x="2815575" y="1418177"/>
            <a:ext cx="6207760" cy="574374"/>
          </a:xfrm>
          <a:prstGeom prst="roundRect">
            <a:avLst/>
          </a:prstGeom>
          <a:ln w="57150">
            <a:solidFill>
              <a:schemeClr val="accent1"/>
            </a:solidFill>
          </a:ln>
        </p:spPr>
        <p:style>
          <a:lnRef idx="1">
            <a:schemeClr val="accent5"/>
          </a:lnRef>
          <a:fillRef idx="2">
            <a:schemeClr val="accent5"/>
          </a:fillRef>
          <a:effectRef idx="1">
            <a:schemeClr val="accent5"/>
          </a:effectRef>
          <a:fontRef idx="minor">
            <a:schemeClr val="dk1"/>
          </a:fontRef>
        </p:style>
        <p:txBody>
          <a:bodyPr rtlCol="1" anchor="ctr"/>
          <a:lstStyle/>
          <a:p>
            <a:pPr algn="ctr"/>
            <a:r>
              <a:rPr lang="he-IL" sz="2400" dirty="0"/>
              <a:t>הצפת ידע קודם / שחזור ידע</a:t>
            </a:r>
          </a:p>
        </p:txBody>
      </p:sp>
      <p:sp>
        <p:nvSpPr>
          <p:cNvPr id="10" name="מלבן: פינות מעוגלות 9">
            <a:extLst>
              <a:ext uri="{FF2B5EF4-FFF2-40B4-BE49-F238E27FC236}">
                <a16:creationId xmlns:a16="http://schemas.microsoft.com/office/drawing/2014/main" id="{6F7C6F3F-B0DD-41A0-BDDF-B554AD918578}"/>
              </a:ext>
            </a:extLst>
          </p:cNvPr>
          <p:cNvSpPr/>
          <p:nvPr/>
        </p:nvSpPr>
        <p:spPr>
          <a:xfrm>
            <a:off x="2815575" y="2682564"/>
            <a:ext cx="6207760" cy="574374"/>
          </a:xfrm>
          <a:prstGeom prst="roundRect">
            <a:avLst/>
          </a:prstGeom>
          <a:ln w="57150">
            <a:solidFill>
              <a:schemeClr val="accent1"/>
            </a:solidFill>
          </a:ln>
        </p:spPr>
        <p:style>
          <a:lnRef idx="1">
            <a:schemeClr val="accent5"/>
          </a:lnRef>
          <a:fillRef idx="2">
            <a:schemeClr val="accent5"/>
          </a:fillRef>
          <a:effectRef idx="1">
            <a:schemeClr val="accent5"/>
          </a:effectRef>
          <a:fontRef idx="minor">
            <a:schemeClr val="dk1"/>
          </a:fontRef>
        </p:style>
        <p:txBody>
          <a:bodyPr rtlCol="1" anchor="ctr"/>
          <a:lstStyle/>
          <a:p>
            <a:pPr algn="ctr"/>
            <a:r>
              <a:rPr lang="he-IL" sz="2400" dirty="0"/>
              <a:t>זמן חשיבה ועיבוד</a:t>
            </a:r>
          </a:p>
        </p:txBody>
      </p:sp>
      <p:sp>
        <p:nvSpPr>
          <p:cNvPr id="11" name="מלבן: פינות מעוגלות 10">
            <a:extLst>
              <a:ext uri="{FF2B5EF4-FFF2-40B4-BE49-F238E27FC236}">
                <a16:creationId xmlns:a16="http://schemas.microsoft.com/office/drawing/2014/main" id="{2CBACD95-F561-4D4F-8A9D-51C4FE757BBD}"/>
              </a:ext>
            </a:extLst>
          </p:cNvPr>
          <p:cNvSpPr/>
          <p:nvPr/>
        </p:nvSpPr>
        <p:spPr>
          <a:xfrm>
            <a:off x="2815575" y="3305597"/>
            <a:ext cx="6207760" cy="574374"/>
          </a:xfrm>
          <a:prstGeom prst="roundRect">
            <a:avLst/>
          </a:prstGeom>
          <a:ln w="57150">
            <a:solidFill>
              <a:schemeClr val="accent1"/>
            </a:solidFill>
          </a:ln>
        </p:spPr>
        <p:style>
          <a:lnRef idx="1">
            <a:schemeClr val="accent5"/>
          </a:lnRef>
          <a:fillRef idx="2">
            <a:schemeClr val="accent5"/>
          </a:fillRef>
          <a:effectRef idx="1">
            <a:schemeClr val="accent5"/>
          </a:effectRef>
          <a:fontRef idx="minor">
            <a:schemeClr val="dk1"/>
          </a:fontRef>
        </p:style>
        <p:txBody>
          <a:bodyPr rtlCol="1" anchor="ctr"/>
          <a:lstStyle/>
          <a:p>
            <a:pPr algn="ctr"/>
            <a:r>
              <a:rPr lang="he-IL" sz="2400" dirty="0"/>
              <a:t>שאלות: יישום, התנסות, פתרון תרגיל</a:t>
            </a:r>
          </a:p>
        </p:txBody>
      </p:sp>
      <p:sp>
        <p:nvSpPr>
          <p:cNvPr id="12" name="מלבן: פינות מעוגלות 11">
            <a:extLst>
              <a:ext uri="{FF2B5EF4-FFF2-40B4-BE49-F238E27FC236}">
                <a16:creationId xmlns:a16="http://schemas.microsoft.com/office/drawing/2014/main" id="{98A02085-6941-4BA2-B65A-8AF1D4D2AAE0}"/>
              </a:ext>
            </a:extLst>
          </p:cNvPr>
          <p:cNvSpPr/>
          <p:nvPr/>
        </p:nvSpPr>
        <p:spPr>
          <a:xfrm>
            <a:off x="2815575" y="3956547"/>
            <a:ext cx="6207760" cy="574374"/>
          </a:xfrm>
          <a:prstGeom prst="roundRect">
            <a:avLst/>
          </a:prstGeom>
          <a:ln w="57150">
            <a:solidFill>
              <a:schemeClr val="accent6">
                <a:lumMod val="60000"/>
                <a:lumOff val="40000"/>
              </a:schemeClr>
            </a:solidFill>
          </a:ln>
        </p:spPr>
        <p:style>
          <a:lnRef idx="1">
            <a:schemeClr val="accent1"/>
          </a:lnRef>
          <a:fillRef idx="2">
            <a:schemeClr val="accent1"/>
          </a:fillRef>
          <a:effectRef idx="1">
            <a:schemeClr val="accent1"/>
          </a:effectRef>
          <a:fontRef idx="minor">
            <a:schemeClr val="dk1"/>
          </a:fontRef>
        </p:style>
        <p:txBody>
          <a:bodyPr rtlCol="1" anchor="ctr"/>
          <a:lstStyle/>
          <a:p>
            <a:pPr algn="ctr"/>
            <a:r>
              <a:rPr lang="he-IL" sz="2400" dirty="0"/>
              <a:t>הצגת מידע (</a:t>
            </a:r>
            <a:r>
              <a:rPr lang="en-US" sz="2400" dirty="0"/>
              <a:t>Exposition</a:t>
            </a:r>
            <a:r>
              <a:rPr lang="he-IL" sz="2400" dirty="0"/>
              <a:t>)</a:t>
            </a:r>
          </a:p>
        </p:txBody>
      </p:sp>
      <p:sp>
        <p:nvSpPr>
          <p:cNvPr id="13" name="מלבן: פינות מעוגלות 12">
            <a:extLst>
              <a:ext uri="{FF2B5EF4-FFF2-40B4-BE49-F238E27FC236}">
                <a16:creationId xmlns:a16="http://schemas.microsoft.com/office/drawing/2014/main" id="{186CC2DF-5C84-4807-A316-9DBE1D7B5701}"/>
              </a:ext>
            </a:extLst>
          </p:cNvPr>
          <p:cNvSpPr/>
          <p:nvPr/>
        </p:nvSpPr>
        <p:spPr>
          <a:xfrm>
            <a:off x="2815575" y="4603752"/>
            <a:ext cx="6207760" cy="574374"/>
          </a:xfrm>
          <a:prstGeom prst="roundRect">
            <a:avLst/>
          </a:prstGeom>
          <a:ln w="57150">
            <a:solidFill>
              <a:schemeClr val="accent1"/>
            </a:solidFill>
          </a:ln>
        </p:spPr>
        <p:style>
          <a:lnRef idx="1">
            <a:schemeClr val="accent5"/>
          </a:lnRef>
          <a:fillRef idx="2">
            <a:schemeClr val="accent5"/>
          </a:fillRef>
          <a:effectRef idx="1">
            <a:schemeClr val="accent5"/>
          </a:effectRef>
          <a:fontRef idx="minor">
            <a:schemeClr val="dk1"/>
          </a:fontRef>
        </p:style>
        <p:txBody>
          <a:bodyPr rtlCol="1" anchor="ctr"/>
          <a:lstStyle/>
          <a:p>
            <a:pPr algn="ctr"/>
            <a:r>
              <a:rPr lang="he-IL" sz="2400" dirty="0"/>
              <a:t>עבודות בזוגות</a:t>
            </a:r>
          </a:p>
        </p:txBody>
      </p:sp>
      <p:sp>
        <p:nvSpPr>
          <p:cNvPr id="14" name="מלבן: פינות מעוגלות 13">
            <a:extLst>
              <a:ext uri="{FF2B5EF4-FFF2-40B4-BE49-F238E27FC236}">
                <a16:creationId xmlns:a16="http://schemas.microsoft.com/office/drawing/2014/main" id="{32431D1D-C364-4072-BAB9-1F6D67F12F63}"/>
              </a:ext>
            </a:extLst>
          </p:cNvPr>
          <p:cNvSpPr/>
          <p:nvPr/>
        </p:nvSpPr>
        <p:spPr>
          <a:xfrm>
            <a:off x="2815575" y="5245106"/>
            <a:ext cx="6207760" cy="574374"/>
          </a:xfrm>
          <a:prstGeom prst="roundRect">
            <a:avLst/>
          </a:prstGeom>
          <a:ln w="57150">
            <a:solidFill>
              <a:schemeClr val="accent1"/>
            </a:solidFill>
          </a:ln>
        </p:spPr>
        <p:style>
          <a:lnRef idx="1">
            <a:schemeClr val="accent5"/>
          </a:lnRef>
          <a:fillRef idx="2">
            <a:schemeClr val="accent5"/>
          </a:fillRef>
          <a:effectRef idx="1">
            <a:schemeClr val="accent5"/>
          </a:effectRef>
          <a:fontRef idx="minor">
            <a:schemeClr val="dk1"/>
          </a:fontRef>
        </p:style>
        <p:txBody>
          <a:bodyPr rtlCol="1" anchor="ctr"/>
          <a:lstStyle/>
          <a:p>
            <a:pPr algn="ctr"/>
            <a:r>
              <a:rPr lang="he-IL" sz="2400" dirty="0"/>
              <a:t>סקר עמדות/תשובות מקוון</a:t>
            </a:r>
          </a:p>
        </p:txBody>
      </p:sp>
      <p:sp>
        <p:nvSpPr>
          <p:cNvPr id="15" name="מלבן: פינות מעוגלות 14">
            <a:extLst>
              <a:ext uri="{FF2B5EF4-FFF2-40B4-BE49-F238E27FC236}">
                <a16:creationId xmlns:a16="http://schemas.microsoft.com/office/drawing/2014/main" id="{BE017F26-D848-40D7-8BB3-72B06D899C07}"/>
              </a:ext>
            </a:extLst>
          </p:cNvPr>
          <p:cNvSpPr/>
          <p:nvPr/>
        </p:nvSpPr>
        <p:spPr>
          <a:xfrm>
            <a:off x="2815575" y="5819480"/>
            <a:ext cx="6207760" cy="574374"/>
          </a:xfrm>
          <a:prstGeom prst="roundRect">
            <a:avLst/>
          </a:prstGeom>
          <a:ln w="57150">
            <a:solidFill>
              <a:schemeClr val="accent1"/>
            </a:solidFill>
          </a:ln>
        </p:spPr>
        <p:style>
          <a:lnRef idx="1">
            <a:schemeClr val="accent5"/>
          </a:lnRef>
          <a:fillRef idx="2">
            <a:schemeClr val="accent5"/>
          </a:fillRef>
          <a:effectRef idx="1">
            <a:schemeClr val="accent5"/>
          </a:effectRef>
          <a:fontRef idx="minor">
            <a:schemeClr val="dk1"/>
          </a:fontRef>
        </p:style>
        <p:txBody>
          <a:bodyPr rtlCol="1" anchor="ctr"/>
          <a:lstStyle/>
          <a:p>
            <a:pPr algn="ctr"/>
            <a:r>
              <a:rPr lang="he-IL" sz="2400" dirty="0"/>
              <a:t>רפלקציה / משוב</a:t>
            </a:r>
          </a:p>
        </p:txBody>
      </p:sp>
      <p:sp>
        <p:nvSpPr>
          <p:cNvPr id="20" name="מלבן: פינות מעוגלות 19">
            <a:extLst>
              <a:ext uri="{FF2B5EF4-FFF2-40B4-BE49-F238E27FC236}">
                <a16:creationId xmlns:a16="http://schemas.microsoft.com/office/drawing/2014/main" id="{A44F4E78-C5D4-40E0-AC26-16AB32797D3C}"/>
              </a:ext>
            </a:extLst>
          </p:cNvPr>
          <p:cNvSpPr/>
          <p:nvPr/>
        </p:nvSpPr>
        <p:spPr>
          <a:xfrm>
            <a:off x="9376425" y="2491034"/>
            <a:ext cx="2657011" cy="2329186"/>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he-IL" sz="2400" dirty="0"/>
              <a:t>לפעולות מערבות יש אפקט מתמשך של צמצום דעיכת הקשב</a:t>
            </a:r>
            <a:br>
              <a:rPr lang="en-US" sz="2400" dirty="0"/>
            </a:br>
            <a:r>
              <a:rPr lang="en-US" sz="2000" dirty="0"/>
              <a:t>Bunce et al., 2010</a:t>
            </a:r>
            <a:endParaRPr lang="he-IL" sz="2400" dirty="0"/>
          </a:p>
        </p:txBody>
      </p:sp>
    </p:spTree>
    <p:extLst>
      <p:ext uri="{BB962C8B-B14F-4D97-AF65-F5344CB8AC3E}">
        <p14:creationId xmlns:p14="http://schemas.microsoft.com/office/powerpoint/2010/main" val="3455555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4" presetClass="entr" presetSubtype="1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randombar(horizontal)">
                                      <p:cBhvr>
                                        <p:cTn id="11" dur="500"/>
                                        <p:tgtEl>
                                          <p:spTgt spid="6"/>
                                        </p:tgtEl>
                                      </p:cBhvr>
                                    </p:animEffect>
                                  </p:childTnLst>
                                </p:cTn>
                              </p:par>
                              <p:par>
                                <p:cTn id="12" presetID="14" presetClass="entr" presetSubtype="10" fill="hold" grpId="0" nodeType="with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randombar(horizontal)">
                                      <p:cBhvr>
                                        <p:cTn id="14" dur="500"/>
                                        <p:tgtEl>
                                          <p:spTgt spid="5"/>
                                        </p:tgtEl>
                                      </p:cBhvr>
                                    </p:animEffect>
                                  </p:childTnLst>
                                </p:cTn>
                              </p:par>
                              <p:par>
                                <p:cTn id="15" presetID="14" presetClass="entr" presetSubtype="1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randombar(horizontal)">
                                      <p:cBhvr>
                                        <p:cTn id="17" dur="500"/>
                                        <p:tgtEl>
                                          <p:spTgt spid="10"/>
                                        </p:tgtEl>
                                      </p:cBhvr>
                                    </p:animEffect>
                                  </p:childTnLst>
                                </p:cTn>
                              </p:par>
                              <p:par>
                                <p:cTn id="18" presetID="14" presetClass="entr" presetSubtype="10" fill="hold" grpId="0" nodeType="with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randombar(horizontal)">
                                      <p:cBhvr>
                                        <p:cTn id="20" dur="500"/>
                                        <p:tgtEl>
                                          <p:spTgt spid="11"/>
                                        </p:tgtEl>
                                      </p:cBhvr>
                                    </p:animEffect>
                                  </p:childTnLst>
                                </p:cTn>
                              </p:par>
                              <p:par>
                                <p:cTn id="21" presetID="14" presetClass="entr" presetSubtype="10"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randombar(horizontal)">
                                      <p:cBhvr>
                                        <p:cTn id="23" dur="500"/>
                                        <p:tgtEl>
                                          <p:spTgt spid="12"/>
                                        </p:tgtEl>
                                      </p:cBhvr>
                                    </p:animEffect>
                                  </p:childTnLst>
                                </p:cTn>
                              </p:par>
                              <p:par>
                                <p:cTn id="24" presetID="14" presetClass="entr" presetSubtype="10" fill="hold" grpId="0" nodeType="with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randombar(horizontal)">
                                      <p:cBhvr>
                                        <p:cTn id="26" dur="500"/>
                                        <p:tgtEl>
                                          <p:spTgt spid="13"/>
                                        </p:tgtEl>
                                      </p:cBhvr>
                                    </p:animEffect>
                                  </p:childTnLst>
                                </p:cTn>
                              </p:par>
                              <p:par>
                                <p:cTn id="27" presetID="14" presetClass="entr" presetSubtype="10" fill="hold" grpId="0" nodeType="with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randombar(horizontal)">
                                      <p:cBhvr>
                                        <p:cTn id="29" dur="500"/>
                                        <p:tgtEl>
                                          <p:spTgt spid="14"/>
                                        </p:tgtEl>
                                      </p:cBhvr>
                                    </p:animEffect>
                                  </p:childTnLst>
                                </p:cTn>
                              </p:par>
                              <p:par>
                                <p:cTn id="30" presetID="14" presetClass="entr" presetSubtype="10" fill="hold" grpId="0" nodeType="with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randombar(horizontal)">
                                      <p:cBhvr>
                                        <p:cTn id="3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10" grpId="0" animBg="1"/>
      <p:bldP spid="11" grpId="0" animBg="1"/>
      <p:bldP spid="12" grpId="0" animBg="1"/>
      <p:bldP spid="13" grpId="0" animBg="1"/>
      <p:bldP spid="14" grpId="0" animBg="1"/>
      <p:bldP spid="1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773AE3B8-5B6B-4798-B13E-062A825A11A4}"/>
              </a:ext>
            </a:extLst>
          </p:cNvPr>
          <p:cNvSpPr>
            <a:spLocks noGrp="1"/>
          </p:cNvSpPr>
          <p:nvPr>
            <p:ph type="title"/>
          </p:nvPr>
        </p:nvSpPr>
        <p:spPr>
          <a:xfrm>
            <a:off x="1440095" y="135277"/>
            <a:ext cx="10668000" cy="1524000"/>
          </a:xfrm>
        </p:spPr>
        <p:txBody>
          <a:bodyPr/>
          <a:lstStyle/>
          <a:p>
            <a:r>
              <a:rPr lang="he-IL" dirty="0"/>
              <a:t>עקרונות מנחים בתכנון</a:t>
            </a:r>
          </a:p>
        </p:txBody>
      </p:sp>
      <p:sp>
        <p:nvSpPr>
          <p:cNvPr id="3" name="מציין מיקום תוכן 2">
            <a:extLst>
              <a:ext uri="{FF2B5EF4-FFF2-40B4-BE49-F238E27FC236}">
                <a16:creationId xmlns:a16="http://schemas.microsoft.com/office/drawing/2014/main" id="{94BA1A44-04AB-40C9-9E33-6795A4D10C88}"/>
              </a:ext>
            </a:extLst>
          </p:cNvPr>
          <p:cNvSpPr>
            <a:spLocks noGrp="1"/>
          </p:cNvSpPr>
          <p:nvPr>
            <p:ph idx="1"/>
          </p:nvPr>
        </p:nvSpPr>
        <p:spPr>
          <a:xfrm>
            <a:off x="761999" y="1900720"/>
            <a:ext cx="11063555" cy="4203364"/>
          </a:xfrm>
        </p:spPr>
        <p:txBody>
          <a:bodyPr/>
          <a:lstStyle/>
          <a:p>
            <a:pPr algn="r" rtl="1"/>
            <a:r>
              <a:rPr lang="he-IL" sz="2400" dirty="0"/>
              <a:t>מיקוד </a:t>
            </a:r>
            <a:r>
              <a:rPr lang="he-IL" sz="2400" dirty="0" err="1"/>
              <a:t>ואיתחול</a:t>
            </a:r>
            <a:r>
              <a:rPr lang="he-IL" sz="2400" dirty="0"/>
              <a:t>: שיבוץ פעילויות שמחייבות את הלומדים להתרכז מחדש</a:t>
            </a:r>
          </a:p>
          <a:p>
            <a:pPr algn="r" rtl="1"/>
            <a:r>
              <a:rPr lang="he-IL" sz="2400" dirty="0"/>
              <a:t>תנועה בין הקשבה (וסיכום) לבין עיבוד פעיל של התכנים:</a:t>
            </a:r>
          </a:p>
          <a:p>
            <a:pPr lvl="1" algn="r" rtl="1"/>
            <a:r>
              <a:rPr lang="he-IL" sz="2000" dirty="0"/>
              <a:t>שאלות ותשובות, דיון, התנסות, יישום, בדיקת הבנה, רפלקציה</a:t>
            </a:r>
          </a:p>
          <a:p>
            <a:pPr algn="r" rtl="1"/>
            <a:r>
              <a:rPr lang="he-IL" sz="2400" dirty="0"/>
              <a:t>התנסויות שמתחברות לידע ולחשיבה של הלומדים: ריווח ומחזוריות משתנה של פעולות קוגניטיביות (שליפה, יישום, העברה)</a:t>
            </a:r>
          </a:p>
          <a:p>
            <a:pPr algn="r" rtl="1"/>
            <a:r>
              <a:rPr lang="he-IL" sz="2400" dirty="0"/>
              <a:t>הפחתת רעשים: מגדירים במדויק את המיומנות/הידע שרוצים לפתח ומורידים עודפות</a:t>
            </a:r>
          </a:p>
          <a:p>
            <a:pPr algn="r" rtl="1"/>
            <a:r>
              <a:rPr lang="he-IL" sz="2400" dirty="0"/>
              <a:t>שינוי תפקידים: מהקשבה להתמודדות עם הרעיונות</a:t>
            </a:r>
          </a:p>
          <a:p>
            <a:pPr algn="r" rtl="1"/>
            <a:r>
              <a:rPr lang="he-IL" sz="2400" dirty="0"/>
              <a:t>יצירת "חפצים" רעיוניים להמשך עיבוד (תוצרים כתובים)</a:t>
            </a:r>
          </a:p>
        </p:txBody>
      </p:sp>
    </p:spTree>
    <p:extLst>
      <p:ext uri="{BB962C8B-B14F-4D97-AF65-F5344CB8AC3E}">
        <p14:creationId xmlns:p14="http://schemas.microsoft.com/office/powerpoint/2010/main" val="3377081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247C537C-B311-45DB-B3E7-1564145C92B0}"/>
              </a:ext>
            </a:extLst>
          </p:cNvPr>
          <p:cNvSpPr>
            <a:spLocks noGrp="1"/>
          </p:cNvSpPr>
          <p:nvPr>
            <p:ph type="title"/>
          </p:nvPr>
        </p:nvSpPr>
        <p:spPr/>
        <p:txBody>
          <a:bodyPr/>
          <a:lstStyle/>
          <a:p>
            <a:r>
              <a:rPr lang="he-IL" dirty="0"/>
              <a:t>מעורבות ולמידה פעילה זה אחלה...</a:t>
            </a:r>
            <a:br>
              <a:rPr lang="en-US" dirty="0"/>
            </a:br>
            <a:r>
              <a:rPr lang="he-IL" dirty="0"/>
              <a:t>אבל למה דיגיטלית?</a:t>
            </a:r>
          </a:p>
        </p:txBody>
      </p:sp>
      <p:sp>
        <p:nvSpPr>
          <p:cNvPr id="3" name="מציין מיקום תוכן 2">
            <a:extLst>
              <a:ext uri="{FF2B5EF4-FFF2-40B4-BE49-F238E27FC236}">
                <a16:creationId xmlns:a16="http://schemas.microsoft.com/office/drawing/2014/main" id="{6DDD1CD0-0FAD-40E5-8362-0C91B0F274CC}"/>
              </a:ext>
            </a:extLst>
          </p:cNvPr>
          <p:cNvSpPr>
            <a:spLocks noGrp="1"/>
          </p:cNvSpPr>
          <p:nvPr>
            <p:ph idx="1"/>
          </p:nvPr>
        </p:nvSpPr>
        <p:spPr>
          <a:xfrm>
            <a:off x="184935" y="2573676"/>
            <a:ext cx="11245065" cy="3818083"/>
          </a:xfrm>
        </p:spPr>
        <p:txBody>
          <a:bodyPr/>
          <a:lstStyle/>
          <a:p>
            <a:pPr algn="r" rtl="1"/>
            <a:r>
              <a:rPr lang="he-IL" dirty="0"/>
              <a:t>התאמה לשונות בכיתה – יכולת מוגברת להתאמה אישית (קצב, העמקה)</a:t>
            </a:r>
          </a:p>
          <a:p>
            <a:pPr algn="r" rtl="1"/>
            <a:r>
              <a:rPr lang="he-IL" dirty="0"/>
              <a:t>לאפשר מרחב לעבודה קבוצתית (וירטואלי)</a:t>
            </a:r>
          </a:p>
          <a:p>
            <a:pPr algn="r" rtl="1"/>
            <a:r>
              <a:rPr lang="he-IL" dirty="0"/>
              <a:t>ליצור אובייקטים/תוצרים משותפים (מפות מושגים, סיעור מוחות, 'פאזל שקפים', מסמכים)</a:t>
            </a:r>
          </a:p>
          <a:p>
            <a:pPr algn="r" rtl="1"/>
            <a:r>
              <a:rPr lang="he-IL" dirty="0"/>
              <a:t>מיפוי ואבחון מהיר של כלל הכיתה – בדיקת הבנה, שליפה, הצפה, איסוף מידע</a:t>
            </a:r>
          </a:p>
          <a:p>
            <a:pPr algn="r" rtl="1"/>
            <a:r>
              <a:rPr lang="he-IL" dirty="0"/>
              <a:t>גיוון ערוצים ותנאי השתתפות: לא רק המהירים והנועזים</a:t>
            </a:r>
          </a:p>
          <a:p>
            <a:pPr marL="0" indent="0" algn="r" rtl="1">
              <a:buNone/>
            </a:pPr>
            <a:endParaRPr lang="he-IL" dirty="0"/>
          </a:p>
        </p:txBody>
      </p:sp>
    </p:spTree>
    <p:extLst>
      <p:ext uri="{BB962C8B-B14F-4D97-AF65-F5344CB8AC3E}">
        <p14:creationId xmlns:p14="http://schemas.microsoft.com/office/powerpoint/2010/main" val="428344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29F4792-7A37-4B24-8B18-F153C97EA7B8}"/>
              </a:ext>
            </a:extLst>
          </p:cNvPr>
          <p:cNvSpPr>
            <a:spLocks noGrp="1"/>
          </p:cNvSpPr>
          <p:nvPr>
            <p:ph type="title"/>
          </p:nvPr>
        </p:nvSpPr>
        <p:spPr/>
        <p:txBody>
          <a:bodyPr/>
          <a:lstStyle/>
          <a:p>
            <a:r>
              <a:rPr lang="he-IL" dirty="0"/>
              <a:t>ועכשיו כשחוזרים לכיתה</a:t>
            </a:r>
          </a:p>
        </p:txBody>
      </p:sp>
      <p:sp>
        <p:nvSpPr>
          <p:cNvPr id="3" name="מציין מיקום תוכן 2">
            <a:extLst>
              <a:ext uri="{FF2B5EF4-FFF2-40B4-BE49-F238E27FC236}">
                <a16:creationId xmlns:a16="http://schemas.microsoft.com/office/drawing/2014/main" id="{005A7B05-5D37-44FE-98CD-7FD50CDD69C3}"/>
              </a:ext>
            </a:extLst>
          </p:cNvPr>
          <p:cNvSpPr>
            <a:spLocks noGrp="1"/>
          </p:cNvSpPr>
          <p:nvPr>
            <p:ph idx="1"/>
          </p:nvPr>
        </p:nvSpPr>
        <p:spPr/>
        <p:txBody>
          <a:bodyPr/>
          <a:lstStyle/>
          <a:p>
            <a:pPr algn="r" rtl="1"/>
            <a:r>
              <a:rPr lang="he-IL" dirty="0"/>
              <a:t>כיצד הושפעו הרגלי הלמידה?</a:t>
            </a:r>
          </a:p>
          <a:p>
            <a:pPr algn="r" rtl="1"/>
            <a:r>
              <a:rPr lang="he-IL" dirty="0"/>
              <a:t>האם יכולת הקשב והמיקוד נפגעה? האם משך הקשב התקצר?</a:t>
            </a:r>
          </a:p>
          <a:p>
            <a:pPr algn="r" rtl="1"/>
            <a:r>
              <a:rPr lang="he-IL" dirty="0"/>
              <a:t>האם הסחות הדעת יתגברו או שהסביבה מחזקת למידה?</a:t>
            </a:r>
          </a:p>
          <a:p>
            <a:pPr algn="r" rtl="1"/>
            <a:r>
              <a:rPr lang="he-IL" dirty="0"/>
              <a:t>כיצד עשויה/עלולה להשפיע הנטייה להסתמך על ההקלטות?</a:t>
            </a:r>
          </a:p>
          <a:p>
            <a:pPr algn="r" rtl="1"/>
            <a:r>
              <a:rPr lang="he-IL" dirty="0"/>
              <a:t>כיצד תשפיע הלמידה בקבוצה?</a:t>
            </a:r>
          </a:p>
          <a:p>
            <a:pPr algn="r" rtl="1"/>
            <a:endParaRPr lang="he-IL" dirty="0"/>
          </a:p>
        </p:txBody>
      </p:sp>
    </p:spTree>
    <p:extLst>
      <p:ext uri="{BB962C8B-B14F-4D97-AF65-F5344CB8AC3E}">
        <p14:creationId xmlns:p14="http://schemas.microsoft.com/office/powerpoint/2010/main" val="20129003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1A0CAEA-9E4B-4C9C-8D49-B93B35845E5D}"/>
              </a:ext>
            </a:extLst>
          </p:cNvPr>
          <p:cNvSpPr>
            <a:spLocks noGrp="1"/>
          </p:cNvSpPr>
          <p:nvPr>
            <p:ph type="title"/>
          </p:nvPr>
        </p:nvSpPr>
        <p:spPr>
          <a:xfrm>
            <a:off x="1203788" y="342205"/>
            <a:ext cx="10668000" cy="1524000"/>
          </a:xfrm>
        </p:spPr>
        <p:txBody>
          <a:bodyPr/>
          <a:lstStyle/>
          <a:p>
            <a:r>
              <a:rPr lang="he-IL" dirty="0"/>
              <a:t>מה עושים עם הטלפון הזה....</a:t>
            </a:r>
          </a:p>
        </p:txBody>
      </p:sp>
      <p:sp>
        <p:nvSpPr>
          <p:cNvPr id="9" name="אליפסה 8">
            <a:extLst>
              <a:ext uri="{FF2B5EF4-FFF2-40B4-BE49-F238E27FC236}">
                <a16:creationId xmlns:a16="http://schemas.microsoft.com/office/drawing/2014/main" id="{DA660BCB-D312-44F9-8940-0BC2957864EA}"/>
              </a:ext>
            </a:extLst>
          </p:cNvPr>
          <p:cNvSpPr/>
          <p:nvPr/>
        </p:nvSpPr>
        <p:spPr>
          <a:xfrm>
            <a:off x="9540970" y="1671167"/>
            <a:ext cx="2326868" cy="23065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a:t>סטודנטים ששולחים הודעות בשיעור משיגים ציון נמוך ב-10%</a:t>
            </a:r>
          </a:p>
        </p:txBody>
      </p:sp>
      <p:sp>
        <p:nvSpPr>
          <p:cNvPr id="10" name="מלבן 9">
            <a:extLst>
              <a:ext uri="{FF2B5EF4-FFF2-40B4-BE49-F238E27FC236}">
                <a16:creationId xmlns:a16="http://schemas.microsoft.com/office/drawing/2014/main" id="{C37C082D-D916-4696-ACEB-611BA3F4C50E}"/>
              </a:ext>
            </a:extLst>
          </p:cNvPr>
          <p:cNvSpPr/>
          <p:nvPr/>
        </p:nvSpPr>
        <p:spPr>
          <a:xfrm>
            <a:off x="9733496" y="3770520"/>
            <a:ext cx="1941816" cy="270553"/>
          </a:xfrm>
          <a:prstGeom prst="rect">
            <a:avLst/>
          </a:prstGeom>
        </p:spPr>
        <p:style>
          <a:lnRef idx="3">
            <a:schemeClr val="lt1"/>
          </a:lnRef>
          <a:fillRef idx="1">
            <a:schemeClr val="accent6"/>
          </a:fillRef>
          <a:effectRef idx="1">
            <a:schemeClr val="accent6"/>
          </a:effectRef>
          <a:fontRef idx="minor">
            <a:schemeClr val="lt1"/>
          </a:fontRef>
        </p:style>
        <p:txBody>
          <a:bodyPr rtlCol="1" anchor="ctr"/>
          <a:lstStyle/>
          <a:p>
            <a:pPr algn="ctr" rtl="0"/>
            <a:r>
              <a:rPr lang="en-US" sz="1400" kern="1200" dirty="0">
                <a:solidFill>
                  <a:schemeClr val="lt1"/>
                </a:solidFill>
                <a:effectLst/>
                <a:latin typeface="+mn-lt"/>
                <a:ea typeface="+mn-ea"/>
                <a:cs typeface="+mn-cs"/>
              </a:rPr>
              <a:t>Rosen et al., 2011.</a:t>
            </a:r>
            <a:endParaRPr lang="he-IL" sz="1400" dirty="0"/>
          </a:p>
        </p:txBody>
      </p:sp>
      <p:sp>
        <p:nvSpPr>
          <p:cNvPr id="12" name="אליפסה 11">
            <a:extLst>
              <a:ext uri="{FF2B5EF4-FFF2-40B4-BE49-F238E27FC236}">
                <a16:creationId xmlns:a16="http://schemas.microsoft.com/office/drawing/2014/main" id="{5A9A18B1-A307-428D-835C-F24B8425A8C0}"/>
              </a:ext>
            </a:extLst>
          </p:cNvPr>
          <p:cNvSpPr/>
          <p:nvPr/>
        </p:nvSpPr>
        <p:spPr>
          <a:xfrm>
            <a:off x="622885" y="1671166"/>
            <a:ext cx="2351069" cy="23065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a:t>סטודנטים ששולחים הודעות תכופות משיגים ציון מבחן נמוך ב-22%</a:t>
            </a:r>
          </a:p>
        </p:txBody>
      </p:sp>
      <p:sp>
        <p:nvSpPr>
          <p:cNvPr id="13" name="מלבן 12">
            <a:extLst>
              <a:ext uri="{FF2B5EF4-FFF2-40B4-BE49-F238E27FC236}">
                <a16:creationId xmlns:a16="http://schemas.microsoft.com/office/drawing/2014/main" id="{F5DB58FE-961D-491D-9F7F-FB351AFC9DF1}"/>
              </a:ext>
            </a:extLst>
          </p:cNvPr>
          <p:cNvSpPr/>
          <p:nvPr/>
        </p:nvSpPr>
        <p:spPr>
          <a:xfrm>
            <a:off x="806963" y="3749972"/>
            <a:ext cx="1941816" cy="270553"/>
          </a:xfrm>
          <a:prstGeom prst="rect">
            <a:avLst/>
          </a:prstGeom>
        </p:spPr>
        <p:style>
          <a:lnRef idx="3">
            <a:schemeClr val="lt1"/>
          </a:lnRef>
          <a:fillRef idx="1">
            <a:schemeClr val="accent6"/>
          </a:fillRef>
          <a:effectRef idx="1">
            <a:schemeClr val="accent6"/>
          </a:effectRef>
          <a:fontRef idx="minor">
            <a:schemeClr val="lt1"/>
          </a:fontRef>
        </p:style>
        <p:txBody>
          <a:bodyPr rtlCol="1" anchor="ctr"/>
          <a:lstStyle/>
          <a:p>
            <a:pPr algn="ctr" rtl="0"/>
            <a:r>
              <a:rPr lang="en-US" sz="1400" dirty="0"/>
              <a:t>McDonald</a:t>
            </a:r>
            <a:r>
              <a:rPr lang="en-US" sz="1400" kern="1200" dirty="0">
                <a:solidFill>
                  <a:schemeClr val="lt1"/>
                </a:solidFill>
                <a:effectLst/>
                <a:latin typeface="+mn-lt"/>
                <a:ea typeface="+mn-ea"/>
                <a:cs typeface="+mn-cs"/>
              </a:rPr>
              <a:t>., 2013.</a:t>
            </a:r>
            <a:endParaRPr lang="he-IL" sz="1400" dirty="0"/>
          </a:p>
        </p:txBody>
      </p:sp>
      <p:sp>
        <p:nvSpPr>
          <p:cNvPr id="14" name="אליפסה 13">
            <a:extLst>
              <a:ext uri="{FF2B5EF4-FFF2-40B4-BE49-F238E27FC236}">
                <a16:creationId xmlns:a16="http://schemas.microsoft.com/office/drawing/2014/main" id="{0FE78CB8-A592-444F-A4CA-445EF9D72E86}"/>
              </a:ext>
            </a:extLst>
          </p:cNvPr>
          <p:cNvSpPr/>
          <p:nvPr/>
        </p:nvSpPr>
        <p:spPr>
          <a:xfrm>
            <a:off x="2669331" y="4097677"/>
            <a:ext cx="2351069" cy="23065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a:t>התכתבויות בנושא השיעור לא פוגעות בקליטת המידע</a:t>
            </a:r>
          </a:p>
        </p:txBody>
      </p:sp>
      <p:sp>
        <p:nvSpPr>
          <p:cNvPr id="15" name="מלבן 14">
            <a:extLst>
              <a:ext uri="{FF2B5EF4-FFF2-40B4-BE49-F238E27FC236}">
                <a16:creationId xmlns:a16="http://schemas.microsoft.com/office/drawing/2014/main" id="{7B6BF2DD-A8B8-4FB1-9DF3-54BB16BE8151}"/>
              </a:ext>
            </a:extLst>
          </p:cNvPr>
          <p:cNvSpPr/>
          <p:nvPr/>
        </p:nvSpPr>
        <p:spPr>
          <a:xfrm>
            <a:off x="2873957" y="6214134"/>
            <a:ext cx="1941816" cy="270553"/>
          </a:xfrm>
          <a:prstGeom prst="rect">
            <a:avLst/>
          </a:prstGeom>
        </p:spPr>
        <p:style>
          <a:lnRef idx="3">
            <a:schemeClr val="lt1"/>
          </a:lnRef>
          <a:fillRef idx="1">
            <a:schemeClr val="accent6"/>
          </a:fillRef>
          <a:effectRef idx="1">
            <a:schemeClr val="accent6"/>
          </a:effectRef>
          <a:fontRef idx="minor">
            <a:schemeClr val="lt1"/>
          </a:fontRef>
        </p:style>
        <p:txBody>
          <a:bodyPr rtlCol="1" anchor="ctr"/>
          <a:lstStyle/>
          <a:p>
            <a:pPr algn="ctr" rtl="0"/>
            <a:r>
              <a:rPr lang="en-US" sz="1400" dirty="0" err="1"/>
              <a:t>Kuznekoff</a:t>
            </a:r>
            <a:r>
              <a:rPr lang="en-US" sz="1400" dirty="0"/>
              <a:t>, 2015</a:t>
            </a:r>
            <a:endParaRPr lang="he-IL" sz="1400" dirty="0"/>
          </a:p>
        </p:txBody>
      </p:sp>
      <p:sp>
        <p:nvSpPr>
          <p:cNvPr id="16" name="אליפסה 15">
            <a:extLst>
              <a:ext uri="{FF2B5EF4-FFF2-40B4-BE49-F238E27FC236}">
                <a16:creationId xmlns:a16="http://schemas.microsoft.com/office/drawing/2014/main" id="{8C4BD445-8CB6-48F7-A12A-65B056ED9ABE}"/>
              </a:ext>
            </a:extLst>
          </p:cNvPr>
          <p:cNvSpPr/>
          <p:nvPr/>
        </p:nvSpPr>
        <p:spPr>
          <a:xfrm>
            <a:off x="7408652" y="4025843"/>
            <a:ext cx="2326868" cy="23065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a:t>סטודנטים בלמידה מפריעים לעצמם עם הטלפון כל 5 דקות!</a:t>
            </a:r>
          </a:p>
        </p:txBody>
      </p:sp>
      <p:sp>
        <p:nvSpPr>
          <p:cNvPr id="17" name="מלבן 16">
            <a:extLst>
              <a:ext uri="{FF2B5EF4-FFF2-40B4-BE49-F238E27FC236}">
                <a16:creationId xmlns:a16="http://schemas.microsoft.com/office/drawing/2014/main" id="{90EB3603-2924-45D5-BFAC-224E185403F4}"/>
              </a:ext>
            </a:extLst>
          </p:cNvPr>
          <p:cNvSpPr/>
          <p:nvPr/>
        </p:nvSpPr>
        <p:spPr>
          <a:xfrm>
            <a:off x="7601178" y="6176566"/>
            <a:ext cx="1941816" cy="270553"/>
          </a:xfrm>
          <a:prstGeom prst="rect">
            <a:avLst/>
          </a:prstGeom>
        </p:spPr>
        <p:style>
          <a:lnRef idx="3">
            <a:schemeClr val="lt1"/>
          </a:lnRef>
          <a:fillRef idx="1">
            <a:schemeClr val="accent6"/>
          </a:fillRef>
          <a:effectRef idx="1">
            <a:schemeClr val="accent6"/>
          </a:effectRef>
          <a:fontRef idx="minor">
            <a:schemeClr val="lt1"/>
          </a:fontRef>
        </p:style>
        <p:txBody>
          <a:bodyPr rtlCol="1" anchor="ctr"/>
          <a:lstStyle/>
          <a:p>
            <a:pPr algn="ctr" rtl="0"/>
            <a:r>
              <a:rPr lang="en-US" sz="1400" kern="1200" dirty="0">
                <a:solidFill>
                  <a:schemeClr val="lt1"/>
                </a:solidFill>
                <a:effectLst/>
                <a:latin typeface="+mn-lt"/>
                <a:ea typeface="+mn-ea"/>
                <a:cs typeface="+mn-cs"/>
              </a:rPr>
              <a:t>Rosen et al., 2013.</a:t>
            </a:r>
            <a:endParaRPr lang="he-IL" sz="1400" dirty="0"/>
          </a:p>
        </p:txBody>
      </p:sp>
      <p:sp>
        <p:nvSpPr>
          <p:cNvPr id="18" name="אליפסה 17">
            <a:extLst>
              <a:ext uri="{FF2B5EF4-FFF2-40B4-BE49-F238E27FC236}">
                <a16:creationId xmlns:a16="http://schemas.microsoft.com/office/drawing/2014/main" id="{898E8C1E-2474-45AE-BD8E-31030DA9349E}"/>
              </a:ext>
            </a:extLst>
          </p:cNvPr>
          <p:cNvSpPr/>
          <p:nvPr/>
        </p:nvSpPr>
        <p:spPr>
          <a:xfrm>
            <a:off x="4932566" y="1671167"/>
            <a:ext cx="2326868" cy="23065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a:t>שימוש בטלפון מוביל לירידה של 30% במידע שזוכרים</a:t>
            </a:r>
          </a:p>
        </p:txBody>
      </p:sp>
      <p:sp>
        <p:nvSpPr>
          <p:cNvPr id="19" name="מלבן 18">
            <a:extLst>
              <a:ext uri="{FF2B5EF4-FFF2-40B4-BE49-F238E27FC236}">
                <a16:creationId xmlns:a16="http://schemas.microsoft.com/office/drawing/2014/main" id="{DA23A244-E7BF-40DC-8893-A1CB2AE87120}"/>
              </a:ext>
            </a:extLst>
          </p:cNvPr>
          <p:cNvSpPr/>
          <p:nvPr/>
        </p:nvSpPr>
        <p:spPr>
          <a:xfrm>
            <a:off x="5137577" y="3780794"/>
            <a:ext cx="1941816" cy="270553"/>
          </a:xfrm>
          <a:prstGeom prst="rect">
            <a:avLst/>
          </a:prstGeom>
        </p:spPr>
        <p:style>
          <a:lnRef idx="3">
            <a:schemeClr val="lt1"/>
          </a:lnRef>
          <a:fillRef idx="1">
            <a:schemeClr val="accent6"/>
          </a:fillRef>
          <a:effectRef idx="1">
            <a:schemeClr val="accent6"/>
          </a:effectRef>
          <a:fontRef idx="minor">
            <a:schemeClr val="lt1"/>
          </a:fontRef>
        </p:style>
        <p:txBody>
          <a:bodyPr rtlCol="1" anchor="ctr"/>
          <a:lstStyle/>
          <a:p>
            <a:pPr algn="ctr" rtl="0"/>
            <a:r>
              <a:rPr lang="en-US" sz="1400" kern="1200" dirty="0" err="1">
                <a:solidFill>
                  <a:schemeClr val="lt1"/>
                </a:solidFill>
                <a:effectLst/>
                <a:latin typeface="+mn-lt"/>
                <a:ea typeface="+mn-ea"/>
                <a:cs typeface="+mn-cs"/>
              </a:rPr>
              <a:t>Froexre</a:t>
            </a:r>
            <a:r>
              <a:rPr lang="en-US" sz="1400" dirty="0"/>
              <a:t> et al., 2012</a:t>
            </a:r>
            <a:endParaRPr lang="he-IL" sz="1400" dirty="0"/>
          </a:p>
        </p:txBody>
      </p:sp>
    </p:spTree>
    <p:extLst>
      <p:ext uri="{BB962C8B-B14F-4D97-AF65-F5344CB8AC3E}">
        <p14:creationId xmlns:p14="http://schemas.microsoft.com/office/powerpoint/2010/main" val="1224654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p:cTn id="12" dur="500" fill="hold"/>
                                        <p:tgtEl>
                                          <p:spTgt spid="9"/>
                                        </p:tgtEl>
                                        <p:attrNameLst>
                                          <p:attrName>ppt_w</p:attrName>
                                        </p:attrNameLst>
                                      </p:cBhvr>
                                      <p:tavLst>
                                        <p:tav tm="0">
                                          <p:val>
                                            <p:fltVal val="0"/>
                                          </p:val>
                                        </p:tav>
                                        <p:tav tm="100000">
                                          <p:val>
                                            <p:strVal val="#ppt_w"/>
                                          </p:val>
                                        </p:tav>
                                      </p:tavLst>
                                    </p:anim>
                                    <p:anim calcmode="lin" valueType="num">
                                      <p:cBhvr>
                                        <p:cTn id="13" dur="500" fill="hold"/>
                                        <p:tgtEl>
                                          <p:spTgt spid="9"/>
                                        </p:tgtEl>
                                        <p:attrNameLst>
                                          <p:attrName>ppt_h</p:attrName>
                                        </p:attrNameLst>
                                      </p:cBhvr>
                                      <p:tavLst>
                                        <p:tav tm="0">
                                          <p:val>
                                            <p:fltVal val="0"/>
                                          </p:val>
                                        </p:tav>
                                        <p:tav tm="100000">
                                          <p:val>
                                            <p:strVal val="#ppt_h"/>
                                          </p:val>
                                        </p:tav>
                                      </p:tavLst>
                                    </p:anim>
                                    <p:animEffect transition="in" filter="fade">
                                      <p:cBhvr>
                                        <p:cTn id="14" dur="500"/>
                                        <p:tgtEl>
                                          <p:spTgt spid="9"/>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anim calcmode="lin" valueType="num">
                                      <p:cBhvr>
                                        <p:cTn id="19" dur="500" fill="hold"/>
                                        <p:tgtEl>
                                          <p:spTgt spid="18"/>
                                        </p:tgtEl>
                                        <p:attrNameLst>
                                          <p:attrName>ppt_w</p:attrName>
                                        </p:attrNameLst>
                                      </p:cBhvr>
                                      <p:tavLst>
                                        <p:tav tm="0">
                                          <p:val>
                                            <p:fltVal val="0"/>
                                          </p:val>
                                        </p:tav>
                                        <p:tav tm="100000">
                                          <p:val>
                                            <p:strVal val="#ppt_w"/>
                                          </p:val>
                                        </p:tav>
                                      </p:tavLst>
                                    </p:anim>
                                    <p:anim calcmode="lin" valueType="num">
                                      <p:cBhvr>
                                        <p:cTn id="20" dur="500" fill="hold"/>
                                        <p:tgtEl>
                                          <p:spTgt spid="18"/>
                                        </p:tgtEl>
                                        <p:attrNameLst>
                                          <p:attrName>ppt_h</p:attrName>
                                        </p:attrNameLst>
                                      </p:cBhvr>
                                      <p:tavLst>
                                        <p:tav tm="0">
                                          <p:val>
                                            <p:fltVal val="0"/>
                                          </p:val>
                                        </p:tav>
                                        <p:tav tm="100000">
                                          <p:val>
                                            <p:strVal val="#ppt_h"/>
                                          </p:val>
                                        </p:tav>
                                      </p:tavLst>
                                    </p:anim>
                                    <p:animEffect transition="in" filter="fade">
                                      <p:cBhvr>
                                        <p:cTn id="21" dur="500"/>
                                        <p:tgtEl>
                                          <p:spTgt spid="18"/>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19"/>
                                        </p:tgtEl>
                                        <p:attrNameLst>
                                          <p:attrName>style.visibility</p:attrName>
                                        </p:attrNameLst>
                                      </p:cBhvr>
                                      <p:to>
                                        <p:strVal val="visible"/>
                                      </p:to>
                                    </p:set>
                                    <p:anim calcmode="lin" valueType="num">
                                      <p:cBhvr>
                                        <p:cTn id="24" dur="500" fill="hold"/>
                                        <p:tgtEl>
                                          <p:spTgt spid="19"/>
                                        </p:tgtEl>
                                        <p:attrNameLst>
                                          <p:attrName>ppt_w</p:attrName>
                                        </p:attrNameLst>
                                      </p:cBhvr>
                                      <p:tavLst>
                                        <p:tav tm="0">
                                          <p:val>
                                            <p:fltVal val="0"/>
                                          </p:val>
                                        </p:tav>
                                        <p:tav tm="100000">
                                          <p:val>
                                            <p:strVal val="#ppt_w"/>
                                          </p:val>
                                        </p:tav>
                                      </p:tavLst>
                                    </p:anim>
                                    <p:anim calcmode="lin" valueType="num">
                                      <p:cBhvr>
                                        <p:cTn id="25" dur="500" fill="hold"/>
                                        <p:tgtEl>
                                          <p:spTgt spid="19"/>
                                        </p:tgtEl>
                                        <p:attrNameLst>
                                          <p:attrName>ppt_h</p:attrName>
                                        </p:attrNameLst>
                                      </p:cBhvr>
                                      <p:tavLst>
                                        <p:tav tm="0">
                                          <p:val>
                                            <p:fltVal val="0"/>
                                          </p:val>
                                        </p:tav>
                                        <p:tav tm="100000">
                                          <p:val>
                                            <p:strVal val="#ppt_h"/>
                                          </p:val>
                                        </p:tav>
                                      </p:tavLst>
                                    </p:anim>
                                    <p:animEffect transition="in" filter="fade">
                                      <p:cBhvr>
                                        <p:cTn id="26" dur="500"/>
                                        <p:tgtEl>
                                          <p:spTgt spid="19"/>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p:cTn id="31" dur="500" fill="hold"/>
                                        <p:tgtEl>
                                          <p:spTgt spid="12"/>
                                        </p:tgtEl>
                                        <p:attrNameLst>
                                          <p:attrName>ppt_w</p:attrName>
                                        </p:attrNameLst>
                                      </p:cBhvr>
                                      <p:tavLst>
                                        <p:tav tm="0">
                                          <p:val>
                                            <p:fltVal val="0"/>
                                          </p:val>
                                        </p:tav>
                                        <p:tav tm="100000">
                                          <p:val>
                                            <p:strVal val="#ppt_w"/>
                                          </p:val>
                                        </p:tav>
                                      </p:tavLst>
                                    </p:anim>
                                    <p:anim calcmode="lin" valueType="num">
                                      <p:cBhvr>
                                        <p:cTn id="32" dur="500" fill="hold"/>
                                        <p:tgtEl>
                                          <p:spTgt spid="12"/>
                                        </p:tgtEl>
                                        <p:attrNameLst>
                                          <p:attrName>ppt_h</p:attrName>
                                        </p:attrNameLst>
                                      </p:cBhvr>
                                      <p:tavLst>
                                        <p:tav tm="0">
                                          <p:val>
                                            <p:fltVal val="0"/>
                                          </p:val>
                                        </p:tav>
                                        <p:tav tm="100000">
                                          <p:val>
                                            <p:strVal val="#ppt_h"/>
                                          </p:val>
                                        </p:tav>
                                      </p:tavLst>
                                    </p:anim>
                                    <p:animEffect transition="in" filter="fade">
                                      <p:cBhvr>
                                        <p:cTn id="33" dur="500"/>
                                        <p:tgtEl>
                                          <p:spTgt spid="12"/>
                                        </p:tgtEl>
                                      </p:cBhvr>
                                    </p:animEffect>
                                  </p:childTnLst>
                                </p:cTn>
                              </p:par>
                              <p:par>
                                <p:cTn id="34" presetID="53" presetClass="entr" presetSubtype="16" fill="hold" grpId="0" nodeType="withEffect">
                                  <p:stCondLst>
                                    <p:cond delay="0"/>
                                  </p:stCondLst>
                                  <p:childTnLst>
                                    <p:set>
                                      <p:cBhvr>
                                        <p:cTn id="35" dur="1" fill="hold">
                                          <p:stCondLst>
                                            <p:cond delay="0"/>
                                          </p:stCondLst>
                                        </p:cTn>
                                        <p:tgtEl>
                                          <p:spTgt spid="13"/>
                                        </p:tgtEl>
                                        <p:attrNameLst>
                                          <p:attrName>style.visibility</p:attrName>
                                        </p:attrNameLst>
                                      </p:cBhvr>
                                      <p:to>
                                        <p:strVal val="visible"/>
                                      </p:to>
                                    </p:set>
                                    <p:anim calcmode="lin" valueType="num">
                                      <p:cBhvr>
                                        <p:cTn id="36" dur="500" fill="hold"/>
                                        <p:tgtEl>
                                          <p:spTgt spid="13"/>
                                        </p:tgtEl>
                                        <p:attrNameLst>
                                          <p:attrName>ppt_w</p:attrName>
                                        </p:attrNameLst>
                                      </p:cBhvr>
                                      <p:tavLst>
                                        <p:tav tm="0">
                                          <p:val>
                                            <p:fltVal val="0"/>
                                          </p:val>
                                        </p:tav>
                                        <p:tav tm="100000">
                                          <p:val>
                                            <p:strVal val="#ppt_w"/>
                                          </p:val>
                                        </p:tav>
                                      </p:tavLst>
                                    </p:anim>
                                    <p:anim calcmode="lin" valueType="num">
                                      <p:cBhvr>
                                        <p:cTn id="37" dur="500" fill="hold"/>
                                        <p:tgtEl>
                                          <p:spTgt spid="13"/>
                                        </p:tgtEl>
                                        <p:attrNameLst>
                                          <p:attrName>ppt_h</p:attrName>
                                        </p:attrNameLst>
                                      </p:cBhvr>
                                      <p:tavLst>
                                        <p:tav tm="0">
                                          <p:val>
                                            <p:fltVal val="0"/>
                                          </p:val>
                                        </p:tav>
                                        <p:tav tm="100000">
                                          <p:val>
                                            <p:strVal val="#ppt_h"/>
                                          </p:val>
                                        </p:tav>
                                      </p:tavLst>
                                    </p:anim>
                                    <p:animEffect transition="in" filter="fade">
                                      <p:cBhvr>
                                        <p:cTn id="38" dur="500"/>
                                        <p:tgtEl>
                                          <p:spTgt spid="13"/>
                                        </p:tgtEl>
                                      </p:cBhvr>
                                    </p:animEffect>
                                  </p:childTnLst>
                                </p:cTn>
                              </p:par>
                            </p:childTnLst>
                          </p:cTn>
                        </p:par>
                      </p:childTnLst>
                    </p:cTn>
                  </p:par>
                  <p:par>
                    <p:cTn id="39" fill="hold">
                      <p:stCondLst>
                        <p:cond delay="indefinite"/>
                      </p:stCondLst>
                      <p:childTnLst>
                        <p:par>
                          <p:cTn id="40" fill="hold">
                            <p:stCondLst>
                              <p:cond delay="0"/>
                            </p:stCondLst>
                            <p:childTnLst>
                              <p:par>
                                <p:cTn id="41" presetID="53" presetClass="entr" presetSubtype="16" fill="hold" grpId="0" nodeType="clickEffect">
                                  <p:stCondLst>
                                    <p:cond delay="0"/>
                                  </p:stCondLst>
                                  <p:childTnLst>
                                    <p:set>
                                      <p:cBhvr>
                                        <p:cTn id="42" dur="1" fill="hold">
                                          <p:stCondLst>
                                            <p:cond delay="0"/>
                                          </p:stCondLst>
                                        </p:cTn>
                                        <p:tgtEl>
                                          <p:spTgt spid="16"/>
                                        </p:tgtEl>
                                        <p:attrNameLst>
                                          <p:attrName>style.visibility</p:attrName>
                                        </p:attrNameLst>
                                      </p:cBhvr>
                                      <p:to>
                                        <p:strVal val="visible"/>
                                      </p:to>
                                    </p:set>
                                    <p:anim calcmode="lin" valueType="num">
                                      <p:cBhvr>
                                        <p:cTn id="43" dur="500" fill="hold"/>
                                        <p:tgtEl>
                                          <p:spTgt spid="16"/>
                                        </p:tgtEl>
                                        <p:attrNameLst>
                                          <p:attrName>ppt_w</p:attrName>
                                        </p:attrNameLst>
                                      </p:cBhvr>
                                      <p:tavLst>
                                        <p:tav tm="0">
                                          <p:val>
                                            <p:fltVal val="0"/>
                                          </p:val>
                                        </p:tav>
                                        <p:tav tm="100000">
                                          <p:val>
                                            <p:strVal val="#ppt_w"/>
                                          </p:val>
                                        </p:tav>
                                      </p:tavLst>
                                    </p:anim>
                                    <p:anim calcmode="lin" valueType="num">
                                      <p:cBhvr>
                                        <p:cTn id="44" dur="500" fill="hold"/>
                                        <p:tgtEl>
                                          <p:spTgt spid="16"/>
                                        </p:tgtEl>
                                        <p:attrNameLst>
                                          <p:attrName>ppt_h</p:attrName>
                                        </p:attrNameLst>
                                      </p:cBhvr>
                                      <p:tavLst>
                                        <p:tav tm="0">
                                          <p:val>
                                            <p:fltVal val="0"/>
                                          </p:val>
                                        </p:tav>
                                        <p:tav tm="100000">
                                          <p:val>
                                            <p:strVal val="#ppt_h"/>
                                          </p:val>
                                        </p:tav>
                                      </p:tavLst>
                                    </p:anim>
                                    <p:animEffect transition="in" filter="fade">
                                      <p:cBhvr>
                                        <p:cTn id="45" dur="500"/>
                                        <p:tgtEl>
                                          <p:spTgt spid="16"/>
                                        </p:tgtEl>
                                      </p:cBhvr>
                                    </p:animEffect>
                                  </p:childTnLst>
                                </p:cTn>
                              </p:par>
                              <p:par>
                                <p:cTn id="46" presetID="53" presetClass="entr" presetSubtype="16" fill="hold" grpId="0" nodeType="withEffect">
                                  <p:stCondLst>
                                    <p:cond delay="0"/>
                                  </p:stCondLst>
                                  <p:childTnLst>
                                    <p:set>
                                      <p:cBhvr>
                                        <p:cTn id="47" dur="1" fill="hold">
                                          <p:stCondLst>
                                            <p:cond delay="0"/>
                                          </p:stCondLst>
                                        </p:cTn>
                                        <p:tgtEl>
                                          <p:spTgt spid="17"/>
                                        </p:tgtEl>
                                        <p:attrNameLst>
                                          <p:attrName>style.visibility</p:attrName>
                                        </p:attrNameLst>
                                      </p:cBhvr>
                                      <p:to>
                                        <p:strVal val="visible"/>
                                      </p:to>
                                    </p:set>
                                    <p:anim calcmode="lin" valueType="num">
                                      <p:cBhvr>
                                        <p:cTn id="48" dur="500" fill="hold"/>
                                        <p:tgtEl>
                                          <p:spTgt spid="17"/>
                                        </p:tgtEl>
                                        <p:attrNameLst>
                                          <p:attrName>ppt_w</p:attrName>
                                        </p:attrNameLst>
                                      </p:cBhvr>
                                      <p:tavLst>
                                        <p:tav tm="0">
                                          <p:val>
                                            <p:fltVal val="0"/>
                                          </p:val>
                                        </p:tav>
                                        <p:tav tm="100000">
                                          <p:val>
                                            <p:strVal val="#ppt_w"/>
                                          </p:val>
                                        </p:tav>
                                      </p:tavLst>
                                    </p:anim>
                                    <p:anim calcmode="lin" valueType="num">
                                      <p:cBhvr>
                                        <p:cTn id="49" dur="500" fill="hold"/>
                                        <p:tgtEl>
                                          <p:spTgt spid="17"/>
                                        </p:tgtEl>
                                        <p:attrNameLst>
                                          <p:attrName>ppt_h</p:attrName>
                                        </p:attrNameLst>
                                      </p:cBhvr>
                                      <p:tavLst>
                                        <p:tav tm="0">
                                          <p:val>
                                            <p:fltVal val="0"/>
                                          </p:val>
                                        </p:tav>
                                        <p:tav tm="100000">
                                          <p:val>
                                            <p:strVal val="#ppt_h"/>
                                          </p:val>
                                        </p:tav>
                                      </p:tavLst>
                                    </p:anim>
                                    <p:animEffect transition="in" filter="fade">
                                      <p:cBhvr>
                                        <p:cTn id="50" dur="500"/>
                                        <p:tgtEl>
                                          <p:spTgt spid="17"/>
                                        </p:tgtEl>
                                      </p:cBhvr>
                                    </p:animEffect>
                                  </p:childTnLst>
                                </p:cTn>
                              </p:par>
                            </p:childTnLst>
                          </p:cTn>
                        </p:par>
                      </p:childTnLst>
                    </p:cTn>
                  </p:par>
                  <p:par>
                    <p:cTn id="51" fill="hold">
                      <p:stCondLst>
                        <p:cond delay="indefinite"/>
                      </p:stCondLst>
                      <p:childTnLst>
                        <p:par>
                          <p:cTn id="52" fill="hold">
                            <p:stCondLst>
                              <p:cond delay="0"/>
                            </p:stCondLst>
                            <p:childTnLst>
                              <p:par>
                                <p:cTn id="53" presetID="53" presetClass="entr" presetSubtype="16" fill="hold" grpId="0" nodeType="clickEffect">
                                  <p:stCondLst>
                                    <p:cond delay="0"/>
                                  </p:stCondLst>
                                  <p:childTnLst>
                                    <p:set>
                                      <p:cBhvr>
                                        <p:cTn id="54" dur="1" fill="hold">
                                          <p:stCondLst>
                                            <p:cond delay="0"/>
                                          </p:stCondLst>
                                        </p:cTn>
                                        <p:tgtEl>
                                          <p:spTgt spid="15"/>
                                        </p:tgtEl>
                                        <p:attrNameLst>
                                          <p:attrName>style.visibility</p:attrName>
                                        </p:attrNameLst>
                                      </p:cBhvr>
                                      <p:to>
                                        <p:strVal val="visible"/>
                                      </p:to>
                                    </p:set>
                                    <p:anim calcmode="lin" valueType="num">
                                      <p:cBhvr>
                                        <p:cTn id="55" dur="500" fill="hold"/>
                                        <p:tgtEl>
                                          <p:spTgt spid="15"/>
                                        </p:tgtEl>
                                        <p:attrNameLst>
                                          <p:attrName>ppt_w</p:attrName>
                                        </p:attrNameLst>
                                      </p:cBhvr>
                                      <p:tavLst>
                                        <p:tav tm="0">
                                          <p:val>
                                            <p:fltVal val="0"/>
                                          </p:val>
                                        </p:tav>
                                        <p:tav tm="100000">
                                          <p:val>
                                            <p:strVal val="#ppt_w"/>
                                          </p:val>
                                        </p:tav>
                                      </p:tavLst>
                                    </p:anim>
                                    <p:anim calcmode="lin" valueType="num">
                                      <p:cBhvr>
                                        <p:cTn id="56" dur="500" fill="hold"/>
                                        <p:tgtEl>
                                          <p:spTgt spid="15"/>
                                        </p:tgtEl>
                                        <p:attrNameLst>
                                          <p:attrName>ppt_h</p:attrName>
                                        </p:attrNameLst>
                                      </p:cBhvr>
                                      <p:tavLst>
                                        <p:tav tm="0">
                                          <p:val>
                                            <p:fltVal val="0"/>
                                          </p:val>
                                        </p:tav>
                                        <p:tav tm="100000">
                                          <p:val>
                                            <p:strVal val="#ppt_h"/>
                                          </p:val>
                                        </p:tav>
                                      </p:tavLst>
                                    </p:anim>
                                    <p:animEffect transition="in" filter="fade">
                                      <p:cBhvr>
                                        <p:cTn id="57" dur="500"/>
                                        <p:tgtEl>
                                          <p:spTgt spid="15"/>
                                        </p:tgtEl>
                                      </p:cBhvr>
                                    </p:animEffect>
                                  </p:childTnLst>
                                </p:cTn>
                              </p:par>
                              <p:par>
                                <p:cTn id="58" presetID="53" presetClass="entr" presetSubtype="16" fill="hold" grpId="0" nodeType="withEffect">
                                  <p:stCondLst>
                                    <p:cond delay="0"/>
                                  </p:stCondLst>
                                  <p:childTnLst>
                                    <p:set>
                                      <p:cBhvr>
                                        <p:cTn id="59" dur="1" fill="hold">
                                          <p:stCondLst>
                                            <p:cond delay="0"/>
                                          </p:stCondLst>
                                        </p:cTn>
                                        <p:tgtEl>
                                          <p:spTgt spid="14"/>
                                        </p:tgtEl>
                                        <p:attrNameLst>
                                          <p:attrName>style.visibility</p:attrName>
                                        </p:attrNameLst>
                                      </p:cBhvr>
                                      <p:to>
                                        <p:strVal val="visible"/>
                                      </p:to>
                                    </p:set>
                                    <p:anim calcmode="lin" valueType="num">
                                      <p:cBhvr>
                                        <p:cTn id="60" dur="500" fill="hold"/>
                                        <p:tgtEl>
                                          <p:spTgt spid="14"/>
                                        </p:tgtEl>
                                        <p:attrNameLst>
                                          <p:attrName>ppt_w</p:attrName>
                                        </p:attrNameLst>
                                      </p:cBhvr>
                                      <p:tavLst>
                                        <p:tav tm="0">
                                          <p:val>
                                            <p:fltVal val="0"/>
                                          </p:val>
                                        </p:tav>
                                        <p:tav tm="100000">
                                          <p:val>
                                            <p:strVal val="#ppt_w"/>
                                          </p:val>
                                        </p:tav>
                                      </p:tavLst>
                                    </p:anim>
                                    <p:anim calcmode="lin" valueType="num">
                                      <p:cBhvr>
                                        <p:cTn id="61" dur="500" fill="hold"/>
                                        <p:tgtEl>
                                          <p:spTgt spid="14"/>
                                        </p:tgtEl>
                                        <p:attrNameLst>
                                          <p:attrName>ppt_h</p:attrName>
                                        </p:attrNameLst>
                                      </p:cBhvr>
                                      <p:tavLst>
                                        <p:tav tm="0">
                                          <p:val>
                                            <p:fltVal val="0"/>
                                          </p:val>
                                        </p:tav>
                                        <p:tav tm="100000">
                                          <p:val>
                                            <p:strVal val="#ppt_h"/>
                                          </p:val>
                                        </p:tav>
                                      </p:tavLst>
                                    </p:anim>
                                    <p:animEffect transition="in" filter="fade">
                                      <p:cBhvr>
                                        <p:cTn id="6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2" grpId="0" animBg="1"/>
      <p:bldP spid="13" grpId="0" animBg="1"/>
      <p:bldP spid="14" grpId="0" animBg="1"/>
      <p:bldP spid="15" grpId="0" animBg="1"/>
      <p:bldP spid="16" grpId="0" animBg="1"/>
      <p:bldP spid="17" grpId="0" animBg="1"/>
      <p:bldP spid="18" grpId="0" animBg="1"/>
      <p:bldP spid="19"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D4BABE65-82B0-4C9B-B7A2-970C88228947}"/>
              </a:ext>
            </a:extLst>
          </p:cNvPr>
          <p:cNvSpPr>
            <a:spLocks noGrp="1"/>
          </p:cNvSpPr>
          <p:nvPr>
            <p:ph type="title"/>
          </p:nvPr>
        </p:nvSpPr>
        <p:spPr>
          <a:xfrm>
            <a:off x="1369888" y="166099"/>
            <a:ext cx="10668000" cy="1524000"/>
          </a:xfrm>
        </p:spPr>
        <p:txBody>
          <a:bodyPr/>
          <a:lstStyle/>
          <a:p>
            <a:r>
              <a:rPr lang="he-IL" dirty="0"/>
              <a:t>מהלך של למידה</a:t>
            </a:r>
          </a:p>
        </p:txBody>
      </p:sp>
      <p:graphicFrame>
        <p:nvGraphicFramePr>
          <p:cNvPr id="4" name="דיאגרמה 3">
            <a:extLst>
              <a:ext uri="{FF2B5EF4-FFF2-40B4-BE49-F238E27FC236}">
                <a16:creationId xmlns:a16="http://schemas.microsoft.com/office/drawing/2014/main" id="{24B8E777-7855-4468-8061-30D643616F60}"/>
              </a:ext>
            </a:extLst>
          </p:cNvPr>
          <p:cNvGraphicFramePr/>
          <p:nvPr/>
        </p:nvGraphicFramePr>
        <p:xfrm>
          <a:off x="1006867" y="719666"/>
          <a:ext cx="9153133" cy="588661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031491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A61FCD9C-06CC-4D32-B452-120B65E23809}"/>
              </a:ext>
            </a:extLst>
          </p:cNvPr>
          <p:cNvSpPr>
            <a:spLocks noGrp="1"/>
          </p:cNvSpPr>
          <p:nvPr>
            <p:ph type="title"/>
          </p:nvPr>
        </p:nvSpPr>
        <p:spPr>
          <a:xfrm>
            <a:off x="1357901" y="125002"/>
            <a:ext cx="10668000" cy="1524000"/>
          </a:xfrm>
        </p:spPr>
        <p:txBody>
          <a:bodyPr/>
          <a:lstStyle/>
          <a:p>
            <a:r>
              <a:rPr lang="he-IL" dirty="0"/>
              <a:t>מהלכי פיתוח הידע בשיעור</a:t>
            </a:r>
          </a:p>
        </p:txBody>
      </p:sp>
      <p:graphicFrame>
        <p:nvGraphicFramePr>
          <p:cNvPr id="4" name="מציין מיקום תוכן 3">
            <a:extLst>
              <a:ext uri="{FF2B5EF4-FFF2-40B4-BE49-F238E27FC236}">
                <a16:creationId xmlns:a16="http://schemas.microsoft.com/office/drawing/2014/main" id="{4F479267-807C-4C9E-8EF2-93EC894EBF80}"/>
              </a:ext>
            </a:extLst>
          </p:cNvPr>
          <p:cNvGraphicFramePr>
            <a:graphicFrameLocks noGrp="1"/>
          </p:cNvGraphicFramePr>
          <p:nvPr>
            <p:ph idx="1"/>
            <p:extLst>
              <p:ext uri="{D42A27DB-BD31-4B8C-83A1-F6EECF244321}">
                <p14:modId xmlns:p14="http://schemas.microsoft.com/office/powerpoint/2010/main" val="3078754504"/>
              </p:ext>
            </p:extLst>
          </p:nvPr>
        </p:nvGraphicFramePr>
        <p:xfrm>
          <a:off x="762000" y="2286000"/>
          <a:ext cx="10668000" cy="38179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577168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355BBAE8-8189-4ADA-BA22-2EBF0338709C}"/>
              </a:ext>
            </a:extLst>
          </p:cNvPr>
          <p:cNvSpPr>
            <a:spLocks noGrp="1"/>
          </p:cNvSpPr>
          <p:nvPr>
            <p:ph type="title"/>
          </p:nvPr>
        </p:nvSpPr>
        <p:spPr>
          <a:xfrm>
            <a:off x="1378450" y="45000"/>
            <a:ext cx="10668000" cy="1137294"/>
          </a:xfrm>
        </p:spPr>
        <p:txBody>
          <a:bodyPr/>
          <a:lstStyle/>
          <a:p>
            <a:r>
              <a:rPr lang="he-IL" dirty="0"/>
              <a:t>מה המשתתפים יודעים?</a:t>
            </a:r>
          </a:p>
        </p:txBody>
      </p:sp>
      <p:pic>
        <p:nvPicPr>
          <p:cNvPr id="8" name="תמונה 7" descr="תמונה שמכילה טקסט&#10;&#10;התיאור נוצר באופן אוטומטי">
            <a:extLst>
              <a:ext uri="{FF2B5EF4-FFF2-40B4-BE49-F238E27FC236}">
                <a16:creationId xmlns:a16="http://schemas.microsoft.com/office/drawing/2014/main" id="{3D4F7C5E-C0DF-4C40-850F-4E519AC9F2D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72079" y="5667744"/>
            <a:ext cx="2803208" cy="672888"/>
          </a:xfrm>
          <a:prstGeom prst="rect">
            <a:avLst/>
          </a:prstGeom>
        </p:spPr>
      </p:pic>
      <p:pic>
        <p:nvPicPr>
          <p:cNvPr id="10" name="תמונה 9">
            <a:extLst>
              <a:ext uri="{FF2B5EF4-FFF2-40B4-BE49-F238E27FC236}">
                <a16:creationId xmlns:a16="http://schemas.microsoft.com/office/drawing/2014/main" id="{3C79CA64-520C-4A78-842C-8E0E05A14B5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072081" y="3013283"/>
            <a:ext cx="2803208" cy="597139"/>
          </a:xfrm>
          <a:prstGeom prst="rect">
            <a:avLst/>
          </a:prstGeom>
        </p:spPr>
      </p:pic>
      <p:pic>
        <p:nvPicPr>
          <p:cNvPr id="12" name="תמונה 11" descr="תמונה שמכילה טקסט, גרפיקה וקטורית, מוצרים לבנים, כרטיס ביקור&#10;&#10;התיאור נוצר באופן אוטומטי">
            <a:extLst>
              <a:ext uri="{FF2B5EF4-FFF2-40B4-BE49-F238E27FC236}">
                <a16:creationId xmlns:a16="http://schemas.microsoft.com/office/drawing/2014/main" id="{04C3FAAD-BE66-4B35-B76B-D5369AD36D0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072080" y="3873822"/>
            <a:ext cx="2803208" cy="597139"/>
          </a:xfrm>
          <a:prstGeom prst="rect">
            <a:avLst/>
          </a:prstGeom>
        </p:spPr>
      </p:pic>
      <p:pic>
        <p:nvPicPr>
          <p:cNvPr id="14" name="תמונה 13">
            <a:extLst>
              <a:ext uri="{FF2B5EF4-FFF2-40B4-BE49-F238E27FC236}">
                <a16:creationId xmlns:a16="http://schemas.microsoft.com/office/drawing/2014/main" id="{AD964444-6F76-4E73-BC6E-83BE93EA73DA}"/>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rot="10800000" flipH="1" flipV="1">
            <a:off x="9072080" y="4802349"/>
            <a:ext cx="2803208" cy="551813"/>
          </a:xfrm>
          <a:prstGeom prst="rect">
            <a:avLst/>
          </a:prstGeom>
        </p:spPr>
      </p:pic>
      <p:graphicFrame>
        <p:nvGraphicFramePr>
          <p:cNvPr id="15" name="טבלה 15">
            <a:extLst>
              <a:ext uri="{FF2B5EF4-FFF2-40B4-BE49-F238E27FC236}">
                <a16:creationId xmlns:a16="http://schemas.microsoft.com/office/drawing/2014/main" id="{66FE3B25-6E65-4161-B21C-9BF4A88B2F14}"/>
              </a:ext>
            </a:extLst>
          </p:cNvPr>
          <p:cNvGraphicFramePr>
            <a:graphicFrameLocks noGrp="1"/>
          </p:cNvGraphicFramePr>
          <p:nvPr>
            <p:extLst>
              <p:ext uri="{D42A27DB-BD31-4B8C-83A1-F6EECF244321}">
                <p14:modId xmlns:p14="http://schemas.microsoft.com/office/powerpoint/2010/main" val="1010690430"/>
              </p:ext>
            </p:extLst>
          </p:nvPr>
        </p:nvGraphicFramePr>
        <p:xfrm>
          <a:off x="851611" y="2155771"/>
          <a:ext cx="8128000" cy="4297680"/>
        </p:xfrm>
        <a:graphic>
          <a:graphicData uri="http://schemas.openxmlformats.org/drawingml/2006/table">
            <a:tbl>
              <a:tblPr rtl="1" firstRow="1" bandRow="1">
                <a:tableStyleId>{93296810-A885-4BE3-A3E7-6D5BEEA58F35}</a:tableStyleId>
              </a:tblPr>
              <a:tblGrid>
                <a:gridCol w="1249450">
                  <a:extLst>
                    <a:ext uri="{9D8B030D-6E8A-4147-A177-3AD203B41FA5}">
                      <a16:colId xmlns:a16="http://schemas.microsoft.com/office/drawing/2014/main" val="3061124605"/>
                    </a:ext>
                  </a:extLst>
                </a:gridCol>
                <a:gridCol w="1062233">
                  <a:extLst>
                    <a:ext uri="{9D8B030D-6E8A-4147-A177-3AD203B41FA5}">
                      <a16:colId xmlns:a16="http://schemas.microsoft.com/office/drawing/2014/main" val="180637161"/>
                    </a:ext>
                  </a:extLst>
                </a:gridCol>
                <a:gridCol w="1130157">
                  <a:extLst>
                    <a:ext uri="{9D8B030D-6E8A-4147-A177-3AD203B41FA5}">
                      <a16:colId xmlns:a16="http://schemas.microsoft.com/office/drawing/2014/main" val="1157705045"/>
                    </a:ext>
                  </a:extLst>
                </a:gridCol>
                <a:gridCol w="1575371">
                  <a:extLst>
                    <a:ext uri="{9D8B030D-6E8A-4147-A177-3AD203B41FA5}">
                      <a16:colId xmlns:a16="http://schemas.microsoft.com/office/drawing/2014/main" val="1803089935"/>
                    </a:ext>
                  </a:extLst>
                </a:gridCol>
                <a:gridCol w="1054813">
                  <a:extLst>
                    <a:ext uri="{9D8B030D-6E8A-4147-A177-3AD203B41FA5}">
                      <a16:colId xmlns:a16="http://schemas.microsoft.com/office/drawing/2014/main" val="2383496698"/>
                    </a:ext>
                  </a:extLst>
                </a:gridCol>
                <a:gridCol w="1027988">
                  <a:extLst>
                    <a:ext uri="{9D8B030D-6E8A-4147-A177-3AD203B41FA5}">
                      <a16:colId xmlns:a16="http://schemas.microsoft.com/office/drawing/2014/main" val="3118664919"/>
                    </a:ext>
                  </a:extLst>
                </a:gridCol>
                <a:gridCol w="1027988">
                  <a:extLst>
                    <a:ext uri="{9D8B030D-6E8A-4147-A177-3AD203B41FA5}">
                      <a16:colId xmlns:a16="http://schemas.microsoft.com/office/drawing/2014/main" val="4290257612"/>
                    </a:ext>
                  </a:extLst>
                </a:gridCol>
              </a:tblGrid>
              <a:tr h="386302">
                <a:tc>
                  <a:txBody>
                    <a:bodyPr/>
                    <a:lstStyle/>
                    <a:p>
                      <a:pPr algn="ctr" rtl="1"/>
                      <a:r>
                        <a:rPr lang="he-IL" b="1" dirty="0"/>
                        <a:t>הצפת ידע קודם</a:t>
                      </a:r>
                    </a:p>
                  </a:txBody>
                  <a:tcPr/>
                </a:tc>
                <a:tc>
                  <a:txBody>
                    <a:bodyPr/>
                    <a:lstStyle/>
                    <a:p>
                      <a:pPr algn="ctr" rtl="1"/>
                      <a:r>
                        <a:rPr lang="he-IL" b="1" dirty="0"/>
                        <a:t>שליפה ואחזור</a:t>
                      </a:r>
                    </a:p>
                  </a:txBody>
                  <a:tcPr/>
                </a:tc>
                <a:tc>
                  <a:txBody>
                    <a:bodyPr/>
                    <a:lstStyle/>
                    <a:p>
                      <a:pPr algn="ctr" rtl="1"/>
                      <a:r>
                        <a:rPr lang="he-IL" b="1" dirty="0"/>
                        <a:t>סקר עמדות</a:t>
                      </a:r>
                    </a:p>
                  </a:txBody>
                  <a:tcPr/>
                </a:tc>
                <a:tc>
                  <a:txBody>
                    <a:bodyPr/>
                    <a:lstStyle/>
                    <a:p>
                      <a:pPr algn="ctr" rtl="1"/>
                      <a:r>
                        <a:rPr lang="he-IL" sz="1700" b="1" dirty="0"/>
                        <a:t>למידה מקדימה </a:t>
                      </a:r>
                      <a:r>
                        <a:rPr lang="he-IL" sz="1600" dirty="0"/>
                        <a:t>(לפני השיעור)</a:t>
                      </a:r>
                    </a:p>
                  </a:txBody>
                  <a:tcPr/>
                </a:tc>
                <a:tc>
                  <a:txBody>
                    <a:bodyPr/>
                    <a:lstStyle/>
                    <a:p>
                      <a:pPr algn="ctr" rtl="1"/>
                      <a:r>
                        <a:rPr lang="he-IL" dirty="0"/>
                        <a:t>בדיקת הבנה</a:t>
                      </a:r>
                    </a:p>
                  </a:txBody>
                  <a:tcPr/>
                </a:tc>
                <a:tc>
                  <a:txBody>
                    <a:bodyPr/>
                    <a:lstStyle/>
                    <a:p>
                      <a:pPr algn="ctr" rtl="1"/>
                      <a:r>
                        <a:rPr lang="he-IL" dirty="0"/>
                        <a:t>יישום</a:t>
                      </a:r>
                    </a:p>
                  </a:txBody>
                  <a:tcPr/>
                </a:tc>
                <a:tc>
                  <a:txBody>
                    <a:bodyPr/>
                    <a:lstStyle/>
                    <a:p>
                      <a:pPr algn="ctr" rtl="1"/>
                      <a:r>
                        <a:rPr lang="he-IL" dirty="0"/>
                        <a:t>הערכה</a:t>
                      </a:r>
                    </a:p>
                  </a:txBody>
                  <a:tcPr/>
                </a:tc>
                <a:extLst>
                  <a:ext uri="{0D108BD9-81ED-4DB2-BD59-A6C34878D82A}">
                    <a16:rowId xmlns:a16="http://schemas.microsoft.com/office/drawing/2014/main" val="3295933073"/>
                  </a:ext>
                </a:extLst>
              </a:tr>
              <a:tr h="370840">
                <a:tc>
                  <a:txBody>
                    <a:bodyPr/>
                    <a:lstStyle/>
                    <a:p>
                      <a:pPr algn="ctr" rtl="1"/>
                      <a:endParaRPr lang="he-IL" dirty="0"/>
                    </a:p>
                    <a:p>
                      <a:pPr algn="ctr" rtl="1"/>
                      <a:endParaRPr lang="he-IL" dirty="0"/>
                    </a:p>
                    <a:p>
                      <a:pPr algn="ctr" rtl="1"/>
                      <a:endParaRPr lang="he-IL" dirty="0"/>
                    </a:p>
                  </a:txBody>
                  <a:tcPr/>
                </a:tc>
                <a:tc>
                  <a:txBody>
                    <a:bodyPr/>
                    <a:lstStyle/>
                    <a:p>
                      <a:pPr algn="ctr" rtl="1"/>
                      <a:endParaRPr lang="he-IL" dirty="0"/>
                    </a:p>
                  </a:txBody>
                  <a:tcPr/>
                </a:tc>
                <a:tc>
                  <a:txBody>
                    <a:bodyPr/>
                    <a:lstStyle/>
                    <a:p>
                      <a:pPr algn="ctr" rtl="1"/>
                      <a:endParaRPr lang="he-IL" dirty="0"/>
                    </a:p>
                  </a:txBody>
                  <a:tcPr/>
                </a:tc>
                <a:tc>
                  <a:txBody>
                    <a:bodyPr/>
                    <a:lstStyle/>
                    <a:p>
                      <a:pPr algn="ctr" rtl="1"/>
                      <a:endParaRPr lang="he-IL"/>
                    </a:p>
                  </a:txBody>
                  <a:tcPr/>
                </a:tc>
                <a:tc>
                  <a:txBody>
                    <a:bodyPr/>
                    <a:lstStyle/>
                    <a:p>
                      <a:pPr algn="ctr" rtl="1"/>
                      <a:endParaRPr lang="he-IL" dirty="0"/>
                    </a:p>
                  </a:txBody>
                  <a:tcPr/>
                </a:tc>
                <a:tc>
                  <a:txBody>
                    <a:bodyPr/>
                    <a:lstStyle/>
                    <a:p>
                      <a:pPr algn="ctr" rtl="1"/>
                      <a:endParaRPr lang="he-IL" dirty="0"/>
                    </a:p>
                  </a:txBody>
                  <a:tcPr/>
                </a:tc>
                <a:tc>
                  <a:txBody>
                    <a:bodyPr/>
                    <a:lstStyle/>
                    <a:p>
                      <a:pPr algn="ctr" rtl="1"/>
                      <a:endParaRPr lang="he-IL" dirty="0"/>
                    </a:p>
                  </a:txBody>
                  <a:tcPr/>
                </a:tc>
                <a:extLst>
                  <a:ext uri="{0D108BD9-81ED-4DB2-BD59-A6C34878D82A}">
                    <a16:rowId xmlns:a16="http://schemas.microsoft.com/office/drawing/2014/main" val="3171057380"/>
                  </a:ext>
                </a:extLst>
              </a:tr>
              <a:tr h="370840">
                <a:tc>
                  <a:txBody>
                    <a:bodyPr/>
                    <a:lstStyle/>
                    <a:p>
                      <a:pPr algn="ctr" rtl="1"/>
                      <a:endParaRPr lang="he-IL" dirty="0"/>
                    </a:p>
                    <a:p>
                      <a:pPr algn="ctr" rtl="1"/>
                      <a:endParaRPr lang="he-IL" dirty="0"/>
                    </a:p>
                    <a:p>
                      <a:pPr algn="ctr" rtl="1"/>
                      <a:endParaRPr lang="he-IL" dirty="0"/>
                    </a:p>
                  </a:txBody>
                  <a:tcPr/>
                </a:tc>
                <a:tc>
                  <a:txBody>
                    <a:bodyPr/>
                    <a:lstStyle/>
                    <a:p>
                      <a:pPr algn="ctr" rtl="1"/>
                      <a:endParaRPr lang="he-IL"/>
                    </a:p>
                  </a:txBody>
                  <a:tcPr/>
                </a:tc>
                <a:tc>
                  <a:txBody>
                    <a:bodyPr/>
                    <a:lstStyle/>
                    <a:p>
                      <a:pPr algn="ctr" rtl="1"/>
                      <a:endParaRPr lang="he-IL" dirty="0"/>
                    </a:p>
                  </a:txBody>
                  <a:tcPr/>
                </a:tc>
                <a:tc>
                  <a:txBody>
                    <a:bodyPr/>
                    <a:lstStyle/>
                    <a:p>
                      <a:pPr algn="ctr" rtl="1"/>
                      <a:endParaRPr lang="he-IL" dirty="0"/>
                    </a:p>
                  </a:txBody>
                  <a:tcPr/>
                </a:tc>
                <a:tc>
                  <a:txBody>
                    <a:bodyPr/>
                    <a:lstStyle/>
                    <a:p>
                      <a:pPr algn="ctr" rtl="1"/>
                      <a:endParaRPr lang="he-IL" dirty="0"/>
                    </a:p>
                  </a:txBody>
                  <a:tcPr/>
                </a:tc>
                <a:tc>
                  <a:txBody>
                    <a:bodyPr/>
                    <a:lstStyle/>
                    <a:p>
                      <a:pPr algn="ctr" rtl="1"/>
                      <a:endParaRPr lang="he-IL" dirty="0"/>
                    </a:p>
                  </a:txBody>
                  <a:tcPr/>
                </a:tc>
                <a:tc>
                  <a:txBody>
                    <a:bodyPr/>
                    <a:lstStyle/>
                    <a:p>
                      <a:pPr algn="ctr" rtl="1"/>
                      <a:endParaRPr lang="he-IL" dirty="0"/>
                    </a:p>
                  </a:txBody>
                  <a:tcPr/>
                </a:tc>
                <a:extLst>
                  <a:ext uri="{0D108BD9-81ED-4DB2-BD59-A6C34878D82A}">
                    <a16:rowId xmlns:a16="http://schemas.microsoft.com/office/drawing/2014/main" val="3921264809"/>
                  </a:ext>
                </a:extLst>
              </a:tr>
              <a:tr h="370840">
                <a:tc>
                  <a:txBody>
                    <a:bodyPr/>
                    <a:lstStyle/>
                    <a:p>
                      <a:pPr algn="ctr" rtl="1"/>
                      <a:endParaRPr lang="he-IL" dirty="0"/>
                    </a:p>
                    <a:p>
                      <a:pPr algn="ctr" rtl="1"/>
                      <a:endParaRPr lang="he-IL" dirty="0"/>
                    </a:p>
                    <a:p>
                      <a:pPr algn="ctr" rtl="1"/>
                      <a:endParaRPr lang="he-IL" dirty="0"/>
                    </a:p>
                  </a:txBody>
                  <a:tcPr/>
                </a:tc>
                <a:tc>
                  <a:txBody>
                    <a:bodyPr/>
                    <a:lstStyle/>
                    <a:p>
                      <a:pPr algn="ctr" rtl="1"/>
                      <a:endParaRPr lang="he-IL" dirty="0"/>
                    </a:p>
                  </a:txBody>
                  <a:tcPr/>
                </a:tc>
                <a:tc>
                  <a:txBody>
                    <a:bodyPr/>
                    <a:lstStyle/>
                    <a:p>
                      <a:pPr algn="ctr" rtl="1"/>
                      <a:endParaRPr lang="he-IL" dirty="0"/>
                    </a:p>
                  </a:txBody>
                  <a:tcPr/>
                </a:tc>
                <a:tc>
                  <a:txBody>
                    <a:bodyPr/>
                    <a:lstStyle/>
                    <a:p>
                      <a:pPr algn="ctr" rtl="1"/>
                      <a:endParaRPr lang="he-IL" dirty="0"/>
                    </a:p>
                  </a:txBody>
                  <a:tcPr/>
                </a:tc>
                <a:tc>
                  <a:txBody>
                    <a:bodyPr/>
                    <a:lstStyle/>
                    <a:p>
                      <a:pPr algn="ctr" rtl="1"/>
                      <a:endParaRPr lang="he-IL" dirty="0"/>
                    </a:p>
                  </a:txBody>
                  <a:tcPr/>
                </a:tc>
                <a:tc>
                  <a:txBody>
                    <a:bodyPr/>
                    <a:lstStyle/>
                    <a:p>
                      <a:pPr algn="ctr" rtl="1"/>
                      <a:endParaRPr lang="he-IL" dirty="0"/>
                    </a:p>
                  </a:txBody>
                  <a:tcPr/>
                </a:tc>
                <a:tc>
                  <a:txBody>
                    <a:bodyPr/>
                    <a:lstStyle/>
                    <a:p>
                      <a:pPr algn="ctr" rtl="1"/>
                      <a:endParaRPr lang="he-IL" dirty="0"/>
                    </a:p>
                  </a:txBody>
                  <a:tcPr/>
                </a:tc>
                <a:extLst>
                  <a:ext uri="{0D108BD9-81ED-4DB2-BD59-A6C34878D82A}">
                    <a16:rowId xmlns:a16="http://schemas.microsoft.com/office/drawing/2014/main" val="118833246"/>
                  </a:ext>
                </a:extLst>
              </a:tr>
              <a:tr h="370840">
                <a:tc>
                  <a:txBody>
                    <a:bodyPr/>
                    <a:lstStyle/>
                    <a:p>
                      <a:pPr algn="ctr" rtl="1"/>
                      <a:endParaRPr lang="he-IL" dirty="0"/>
                    </a:p>
                    <a:p>
                      <a:pPr algn="ctr" rtl="1"/>
                      <a:endParaRPr lang="he-IL" dirty="0"/>
                    </a:p>
                    <a:p>
                      <a:pPr algn="ctr" rtl="1"/>
                      <a:endParaRPr lang="he-IL" dirty="0"/>
                    </a:p>
                  </a:txBody>
                  <a:tcPr/>
                </a:tc>
                <a:tc>
                  <a:txBody>
                    <a:bodyPr/>
                    <a:lstStyle/>
                    <a:p>
                      <a:pPr algn="ctr" rtl="1"/>
                      <a:endParaRPr lang="he-IL" dirty="0"/>
                    </a:p>
                  </a:txBody>
                  <a:tcPr/>
                </a:tc>
                <a:tc>
                  <a:txBody>
                    <a:bodyPr/>
                    <a:lstStyle/>
                    <a:p>
                      <a:pPr algn="ctr" rtl="1"/>
                      <a:endParaRPr lang="he-IL" dirty="0"/>
                    </a:p>
                  </a:txBody>
                  <a:tcPr/>
                </a:tc>
                <a:tc>
                  <a:txBody>
                    <a:bodyPr/>
                    <a:lstStyle/>
                    <a:p>
                      <a:pPr algn="ctr" rtl="1"/>
                      <a:endParaRPr lang="he-IL" dirty="0"/>
                    </a:p>
                  </a:txBody>
                  <a:tcPr/>
                </a:tc>
                <a:tc>
                  <a:txBody>
                    <a:bodyPr/>
                    <a:lstStyle/>
                    <a:p>
                      <a:pPr algn="ctr" rtl="1"/>
                      <a:endParaRPr lang="he-IL" dirty="0"/>
                    </a:p>
                  </a:txBody>
                  <a:tcPr/>
                </a:tc>
                <a:tc>
                  <a:txBody>
                    <a:bodyPr/>
                    <a:lstStyle/>
                    <a:p>
                      <a:pPr algn="ctr" rtl="1"/>
                      <a:endParaRPr lang="he-IL" dirty="0"/>
                    </a:p>
                  </a:txBody>
                  <a:tcPr/>
                </a:tc>
                <a:tc>
                  <a:txBody>
                    <a:bodyPr/>
                    <a:lstStyle/>
                    <a:p>
                      <a:pPr algn="ctr" rtl="1"/>
                      <a:endParaRPr lang="he-IL" dirty="0"/>
                    </a:p>
                  </a:txBody>
                  <a:tcPr/>
                </a:tc>
                <a:extLst>
                  <a:ext uri="{0D108BD9-81ED-4DB2-BD59-A6C34878D82A}">
                    <a16:rowId xmlns:a16="http://schemas.microsoft.com/office/drawing/2014/main" val="1255294015"/>
                  </a:ext>
                </a:extLst>
              </a:tr>
            </a:tbl>
          </a:graphicData>
        </a:graphic>
      </p:graphicFrame>
      <p:pic>
        <p:nvPicPr>
          <p:cNvPr id="19" name="גרפיקה 18" descr="סימון תג 1 עם מילוי מלא">
            <a:extLst>
              <a:ext uri="{FF2B5EF4-FFF2-40B4-BE49-F238E27FC236}">
                <a16:creationId xmlns:a16="http://schemas.microsoft.com/office/drawing/2014/main" id="{A0A3A0C7-98E3-48E3-AAC0-A5F94C94D53B}"/>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8108351" y="2971800"/>
            <a:ext cx="638622" cy="638622"/>
          </a:xfrm>
          <a:prstGeom prst="rect">
            <a:avLst/>
          </a:prstGeom>
        </p:spPr>
      </p:pic>
      <p:pic>
        <p:nvPicPr>
          <p:cNvPr id="20" name="גרפיקה 19" descr="סימון תג 1 עם מילוי מלא">
            <a:extLst>
              <a:ext uri="{FF2B5EF4-FFF2-40B4-BE49-F238E27FC236}">
                <a16:creationId xmlns:a16="http://schemas.microsoft.com/office/drawing/2014/main" id="{D3C32BD9-BFD4-4934-B79C-02EE216649AF}"/>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935717" y="2971800"/>
            <a:ext cx="638622" cy="638622"/>
          </a:xfrm>
          <a:prstGeom prst="rect">
            <a:avLst/>
          </a:prstGeom>
        </p:spPr>
      </p:pic>
      <p:pic>
        <p:nvPicPr>
          <p:cNvPr id="21" name="גרפיקה 20" descr="סימון תג 1 עם מילוי מלא">
            <a:extLst>
              <a:ext uri="{FF2B5EF4-FFF2-40B4-BE49-F238E27FC236}">
                <a16:creationId xmlns:a16="http://schemas.microsoft.com/office/drawing/2014/main" id="{2E5F9BBD-8432-491E-A3C0-BD085A37D6EA}"/>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5763083" y="2968712"/>
            <a:ext cx="638622" cy="638622"/>
          </a:xfrm>
          <a:prstGeom prst="rect">
            <a:avLst/>
          </a:prstGeom>
        </p:spPr>
      </p:pic>
      <p:pic>
        <p:nvPicPr>
          <p:cNvPr id="22" name="גרפיקה 21" descr="סימון תג 1 עם מילוי מלא">
            <a:extLst>
              <a:ext uri="{FF2B5EF4-FFF2-40B4-BE49-F238E27FC236}">
                <a16:creationId xmlns:a16="http://schemas.microsoft.com/office/drawing/2014/main" id="{F42636D5-3190-47FA-9681-7B938205C9B1}"/>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8108351" y="5707445"/>
            <a:ext cx="638622" cy="638622"/>
          </a:xfrm>
          <a:prstGeom prst="rect">
            <a:avLst/>
          </a:prstGeom>
        </p:spPr>
      </p:pic>
      <p:pic>
        <p:nvPicPr>
          <p:cNvPr id="23" name="גרפיקה 22" descr="סימון תג 1 עם מילוי מלא">
            <a:extLst>
              <a:ext uri="{FF2B5EF4-FFF2-40B4-BE49-F238E27FC236}">
                <a16:creationId xmlns:a16="http://schemas.microsoft.com/office/drawing/2014/main" id="{A308BBCB-483C-4FA4-B8C6-AA7A78E16896}"/>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917781" y="5667744"/>
            <a:ext cx="638622" cy="638622"/>
          </a:xfrm>
          <a:prstGeom prst="rect">
            <a:avLst/>
          </a:prstGeom>
        </p:spPr>
      </p:pic>
      <p:pic>
        <p:nvPicPr>
          <p:cNvPr id="24" name="גרפיקה 23" descr="סימון תג 1 עם מילוי מלא">
            <a:extLst>
              <a:ext uri="{FF2B5EF4-FFF2-40B4-BE49-F238E27FC236}">
                <a16:creationId xmlns:a16="http://schemas.microsoft.com/office/drawing/2014/main" id="{DDD90226-4686-4F6B-A3ED-8B2097709072}"/>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4572513" y="5702010"/>
            <a:ext cx="638622" cy="638622"/>
          </a:xfrm>
          <a:prstGeom prst="rect">
            <a:avLst/>
          </a:prstGeom>
        </p:spPr>
      </p:pic>
      <p:pic>
        <p:nvPicPr>
          <p:cNvPr id="25" name="גרפיקה 24" descr="סימון תג 1 עם מילוי מלא">
            <a:extLst>
              <a:ext uri="{FF2B5EF4-FFF2-40B4-BE49-F238E27FC236}">
                <a16:creationId xmlns:a16="http://schemas.microsoft.com/office/drawing/2014/main" id="{F72D6397-1778-41C5-99E6-73E8663470E4}"/>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8108351" y="4758945"/>
            <a:ext cx="638622" cy="638622"/>
          </a:xfrm>
          <a:prstGeom prst="rect">
            <a:avLst/>
          </a:prstGeom>
        </p:spPr>
      </p:pic>
      <p:pic>
        <p:nvPicPr>
          <p:cNvPr id="26" name="גרפיקה 25" descr="סימון תג 1 עם מילוי מלא">
            <a:extLst>
              <a:ext uri="{FF2B5EF4-FFF2-40B4-BE49-F238E27FC236}">
                <a16:creationId xmlns:a16="http://schemas.microsoft.com/office/drawing/2014/main" id="{690786A3-A70D-4CB9-BD03-8E372C2884AA}"/>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8108351" y="3873822"/>
            <a:ext cx="638622" cy="638622"/>
          </a:xfrm>
          <a:prstGeom prst="rect">
            <a:avLst/>
          </a:prstGeom>
        </p:spPr>
      </p:pic>
      <p:pic>
        <p:nvPicPr>
          <p:cNvPr id="27" name="גרפיקה 26" descr="סימון תג 1 עם מילוי מלא">
            <a:extLst>
              <a:ext uri="{FF2B5EF4-FFF2-40B4-BE49-F238E27FC236}">
                <a16:creationId xmlns:a16="http://schemas.microsoft.com/office/drawing/2014/main" id="{36C01CA9-1B3A-460F-8FF8-763ABD092431}"/>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6917781" y="3873822"/>
            <a:ext cx="638622" cy="638622"/>
          </a:xfrm>
          <a:prstGeom prst="rect">
            <a:avLst/>
          </a:prstGeom>
        </p:spPr>
      </p:pic>
      <p:pic>
        <p:nvPicPr>
          <p:cNvPr id="28" name="גרפיקה 27" descr="סימון תג 1 עם מילוי מלא">
            <a:extLst>
              <a:ext uri="{FF2B5EF4-FFF2-40B4-BE49-F238E27FC236}">
                <a16:creationId xmlns:a16="http://schemas.microsoft.com/office/drawing/2014/main" id="{A1E76464-1FCB-49E3-AF99-A5DA64785F04}"/>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6917781" y="4775844"/>
            <a:ext cx="638622" cy="638622"/>
          </a:xfrm>
          <a:prstGeom prst="rect">
            <a:avLst/>
          </a:prstGeom>
        </p:spPr>
      </p:pic>
      <p:pic>
        <p:nvPicPr>
          <p:cNvPr id="30" name="גרפיקה 29" descr="תג v קו מיתאר">
            <a:extLst>
              <a:ext uri="{FF2B5EF4-FFF2-40B4-BE49-F238E27FC236}">
                <a16:creationId xmlns:a16="http://schemas.microsoft.com/office/drawing/2014/main" id="{09F877F3-09BF-4146-B2B2-304654977CE9}"/>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5763083" y="5645600"/>
            <a:ext cx="751441" cy="751441"/>
          </a:xfrm>
          <a:prstGeom prst="rect">
            <a:avLst/>
          </a:prstGeom>
        </p:spPr>
      </p:pic>
      <p:pic>
        <p:nvPicPr>
          <p:cNvPr id="31" name="גרפיקה 30" descr="סימון תג 1 עם מילוי מלא">
            <a:extLst>
              <a:ext uri="{FF2B5EF4-FFF2-40B4-BE49-F238E27FC236}">
                <a16:creationId xmlns:a16="http://schemas.microsoft.com/office/drawing/2014/main" id="{20BBEA11-27B7-44E9-AF78-A39D7E8F1B0C}"/>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3147505" y="2968712"/>
            <a:ext cx="638622" cy="638622"/>
          </a:xfrm>
          <a:prstGeom prst="rect">
            <a:avLst/>
          </a:prstGeom>
        </p:spPr>
      </p:pic>
      <p:pic>
        <p:nvPicPr>
          <p:cNvPr id="32" name="גרפיקה 31" descr="סימון תג 1 עם מילוי מלא">
            <a:extLst>
              <a:ext uri="{FF2B5EF4-FFF2-40B4-BE49-F238E27FC236}">
                <a16:creationId xmlns:a16="http://schemas.microsoft.com/office/drawing/2014/main" id="{2B95DE8A-C9EC-44AD-A130-390687883D1B}"/>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147505" y="3862554"/>
            <a:ext cx="638622" cy="608407"/>
          </a:xfrm>
          <a:prstGeom prst="rect">
            <a:avLst/>
          </a:prstGeom>
        </p:spPr>
      </p:pic>
      <p:pic>
        <p:nvPicPr>
          <p:cNvPr id="33" name="גרפיקה 32" descr="סימון תג 1 עם מילוי מלא">
            <a:extLst>
              <a:ext uri="{FF2B5EF4-FFF2-40B4-BE49-F238E27FC236}">
                <a16:creationId xmlns:a16="http://schemas.microsoft.com/office/drawing/2014/main" id="{860DCA8E-45B2-479A-9707-AC8C18235E9D}"/>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147505" y="4806059"/>
            <a:ext cx="638622" cy="608407"/>
          </a:xfrm>
          <a:prstGeom prst="rect">
            <a:avLst/>
          </a:prstGeom>
        </p:spPr>
      </p:pic>
      <p:pic>
        <p:nvPicPr>
          <p:cNvPr id="34" name="גרפיקה 33" descr="סימון תג 1 עם מילוי מלא">
            <a:extLst>
              <a:ext uri="{FF2B5EF4-FFF2-40B4-BE49-F238E27FC236}">
                <a16:creationId xmlns:a16="http://schemas.microsoft.com/office/drawing/2014/main" id="{6579827B-FEB8-415B-B623-C78B45B88F9C}"/>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181324" y="5687670"/>
            <a:ext cx="638622" cy="608407"/>
          </a:xfrm>
          <a:prstGeom prst="rect">
            <a:avLst/>
          </a:prstGeom>
        </p:spPr>
      </p:pic>
      <p:pic>
        <p:nvPicPr>
          <p:cNvPr id="35" name="גרפיקה 34" descr="סימון תג 1 עם מילוי מלא">
            <a:extLst>
              <a:ext uri="{FF2B5EF4-FFF2-40B4-BE49-F238E27FC236}">
                <a16:creationId xmlns:a16="http://schemas.microsoft.com/office/drawing/2014/main" id="{4BFCFC95-CE2C-4D00-8AE4-3088CAE1EEB0}"/>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2065100" y="5702010"/>
            <a:ext cx="638622" cy="608407"/>
          </a:xfrm>
          <a:prstGeom prst="rect">
            <a:avLst/>
          </a:prstGeom>
        </p:spPr>
      </p:pic>
      <p:pic>
        <p:nvPicPr>
          <p:cNvPr id="36" name="גרפיקה 35" descr="סימון תג 1 עם מילוי מלא">
            <a:extLst>
              <a:ext uri="{FF2B5EF4-FFF2-40B4-BE49-F238E27FC236}">
                <a16:creationId xmlns:a16="http://schemas.microsoft.com/office/drawing/2014/main" id="{343DFFFA-99D9-4318-8095-FB1CEF31E7E5}"/>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2065100" y="4841781"/>
            <a:ext cx="638622" cy="608407"/>
          </a:xfrm>
          <a:prstGeom prst="rect">
            <a:avLst/>
          </a:prstGeom>
        </p:spPr>
      </p:pic>
      <p:pic>
        <p:nvPicPr>
          <p:cNvPr id="37" name="גרפיקה 36" descr="סימון תג 1 עם מילוי מלא">
            <a:extLst>
              <a:ext uri="{FF2B5EF4-FFF2-40B4-BE49-F238E27FC236}">
                <a16:creationId xmlns:a16="http://schemas.microsoft.com/office/drawing/2014/main" id="{583B0FA4-C2D7-4105-AA8F-E7147D10E754}"/>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2065100" y="3888929"/>
            <a:ext cx="638622" cy="608407"/>
          </a:xfrm>
          <a:prstGeom prst="rect">
            <a:avLst/>
          </a:prstGeom>
        </p:spPr>
      </p:pic>
      <p:pic>
        <p:nvPicPr>
          <p:cNvPr id="38" name="גרפיקה 37" descr="סימון תג 1 עם מילוי מלא">
            <a:extLst>
              <a:ext uri="{FF2B5EF4-FFF2-40B4-BE49-F238E27FC236}">
                <a16:creationId xmlns:a16="http://schemas.microsoft.com/office/drawing/2014/main" id="{434003B8-50B6-4F04-8315-228147E371FB}"/>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2065100" y="2915452"/>
            <a:ext cx="638622" cy="608407"/>
          </a:xfrm>
          <a:prstGeom prst="rect">
            <a:avLst/>
          </a:prstGeom>
        </p:spPr>
      </p:pic>
      <p:pic>
        <p:nvPicPr>
          <p:cNvPr id="39" name="גרפיקה 38" descr="סימון תג 1 עם מילוי מלא">
            <a:extLst>
              <a:ext uri="{FF2B5EF4-FFF2-40B4-BE49-F238E27FC236}">
                <a16:creationId xmlns:a16="http://schemas.microsoft.com/office/drawing/2014/main" id="{C37D1DBE-3280-4B7C-A8B2-300D52E614B1}"/>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049899" y="4841780"/>
            <a:ext cx="638622" cy="608407"/>
          </a:xfrm>
          <a:prstGeom prst="rect">
            <a:avLst/>
          </a:prstGeom>
        </p:spPr>
      </p:pic>
      <p:pic>
        <p:nvPicPr>
          <p:cNvPr id="40" name="גרפיקה 39" descr="סימון תג 1 עם מילוי מלא">
            <a:extLst>
              <a:ext uri="{FF2B5EF4-FFF2-40B4-BE49-F238E27FC236}">
                <a16:creationId xmlns:a16="http://schemas.microsoft.com/office/drawing/2014/main" id="{8D255F0B-CE9E-4AC1-AED5-94A301C94688}"/>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058535" y="5682851"/>
            <a:ext cx="638622" cy="608407"/>
          </a:xfrm>
          <a:prstGeom prst="rect">
            <a:avLst/>
          </a:prstGeom>
        </p:spPr>
      </p:pic>
    </p:spTree>
    <p:extLst>
      <p:ext uri="{BB962C8B-B14F-4D97-AF65-F5344CB8AC3E}">
        <p14:creationId xmlns:p14="http://schemas.microsoft.com/office/powerpoint/2010/main" val="4021216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839A481B-3A3B-439A-9D79-0547DE5BD181}"/>
              </a:ext>
            </a:extLst>
          </p:cNvPr>
          <p:cNvSpPr>
            <a:spLocks noGrp="1"/>
          </p:cNvSpPr>
          <p:nvPr>
            <p:ph type="title"/>
          </p:nvPr>
        </p:nvSpPr>
        <p:spPr>
          <a:xfrm>
            <a:off x="1347627" y="28509"/>
            <a:ext cx="10668000" cy="1524000"/>
          </a:xfrm>
        </p:spPr>
        <p:txBody>
          <a:bodyPr/>
          <a:lstStyle/>
          <a:p>
            <a:r>
              <a:rPr lang="he-IL" dirty="0"/>
              <a:t>הצגת מידע/מושגים/תיאוריה</a:t>
            </a:r>
          </a:p>
        </p:txBody>
      </p:sp>
      <p:pic>
        <p:nvPicPr>
          <p:cNvPr id="7" name="תמונה 6" descr="תמונה שמכילה טקסט, אוסף תמונות&#10;&#10;התיאור נוצר באופן אוטומטי">
            <a:extLst>
              <a:ext uri="{FF2B5EF4-FFF2-40B4-BE49-F238E27FC236}">
                <a16:creationId xmlns:a16="http://schemas.microsoft.com/office/drawing/2014/main" id="{174E4F2F-E976-4975-BEE4-52685352358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37824" y="1850313"/>
            <a:ext cx="2867132" cy="1007395"/>
          </a:xfrm>
          <a:prstGeom prst="rect">
            <a:avLst/>
          </a:prstGeom>
        </p:spPr>
      </p:pic>
      <p:pic>
        <p:nvPicPr>
          <p:cNvPr id="8" name="תמונה 7" descr="תמונה שמכילה טקסט&#10;&#10;התיאור נוצר באופן אוטומטי">
            <a:extLst>
              <a:ext uri="{FF2B5EF4-FFF2-40B4-BE49-F238E27FC236}">
                <a16:creationId xmlns:a16="http://schemas.microsoft.com/office/drawing/2014/main" id="{E136D521-97E1-479F-A528-9785C17E9A6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37824" y="2998270"/>
            <a:ext cx="2867133" cy="895876"/>
          </a:xfrm>
          <a:prstGeom prst="rect">
            <a:avLst/>
          </a:prstGeom>
        </p:spPr>
      </p:pic>
      <p:pic>
        <p:nvPicPr>
          <p:cNvPr id="10" name="תמונה 9" descr="תמונה שמכילה טקסט, אוסף תמונות&#10;&#10;התיאור נוצר באופן אוטומטי">
            <a:extLst>
              <a:ext uri="{FF2B5EF4-FFF2-40B4-BE49-F238E27FC236}">
                <a16:creationId xmlns:a16="http://schemas.microsoft.com/office/drawing/2014/main" id="{49781486-E040-4823-AD48-A510EC956FE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537824" y="4040550"/>
            <a:ext cx="2867133" cy="672888"/>
          </a:xfrm>
          <a:prstGeom prst="rect">
            <a:avLst/>
          </a:prstGeom>
        </p:spPr>
      </p:pic>
      <p:pic>
        <p:nvPicPr>
          <p:cNvPr id="4" name="תמונה 3" descr="תמונה שמכילה טקסט, אוסף תמונות&#10;&#10;התיאור נוצר באופן אוטומטי">
            <a:extLst>
              <a:ext uri="{FF2B5EF4-FFF2-40B4-BE49-F238E27FC236}">
                <a16:creationId xmlns:a16="http://schemas.microsoft.com/office/drawing/2014/main" id="{6DB93EB9-E098-450A-A128-DFCF63B1FE9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537823" y="4859842"/>
            <a:ext cx="2867133" cy="672889"/>
          </a:xfrm>
          <a:prstGeom prst="rect">
            <a:avLst/>
          </a:prstGeom>
        </p:spPr>
      </p:pic>
      <p:sp>
        <p:nvSpPr>
          <p:cNvPr id="5" name="מלבן 4">
            <a:extLst>
              <a:ext uri="{FF2B5EF4-FFF2-40B4-BE49-F238E27FC236}">
                <a16:creationId xmlns:a16="http://schemas.microsoft.com/office/drawing/2014/main" id="{F02147E3-C5CD-4C1B-9A9C-16EF7CA98D0B}"/>
              </a:ext>
            </a:extLst>
          </p:cNvPr>
          <p:cNvSpPr/>
          <p:nvPr/>
        </p:nvSpPr>
        <p:spPr>
          <a:xfrm>
            <a:off x="2794571" y="1977416"/>
            <a:ext cx="5619962" cy="753188"/>
          </a:xfrm>
          <a:prstGeom prst="rect">
            <a:avLst/>
          </a:prstGeom>
        </p:spPr>
        <p:style>
          <a:lnRef idx="1">
            <a:schemeClr val="accent6"/>
          </a:lnRef>
          <a:fillRef idx="3">
            <a:schemeClr val="accent6"/>
          </a:fillRef>
          <a:effectRef idx="2">
            <a:schemeClr val="accent6"/>
          </a:effectRef>
          <a:fontRef idx="minor">
            <a:schemeClr val="lt1"/>
          </a:fontRef>
        </p:style>
        <p:txBody>
          <a:bodyPr rtlCol="1" anchor="ctr"/>
          <a:lstStyle/>
          <a:p>
            <a:pPr algn="ctr"/>
            <a:r>
              <a:rPr lang="he-IL" dirty="0"/>
              <a:t>קריאה במסמך שיתופי וכתיבה שיתופית</a:t>
            </a:r>
          </a:p>
        </p:txBody>
      </p:sp>
      <p:sp>
        <p:nvSpPr>
          <p:cNvPr id="9" name="מלבן 8">
            <a:extLst>
              <a:ext uri="{FF2B5EF4-FFF2-40B4-BE49-F238E27FC236}">
                <a16:creationId xmlns:a16="http://schemas.microsoft.com/office/drawing/2014/main" id="{89DCA3D7-A06D-4DCB-94DC-64E7F447BD13}"/>
              </a:ext>
            </a:extLst>
          </p:cNvPr>
          <p:cNvSpPr/>
          <p:nvPr/>
        </p:nvSpPr>
        <p:spPr>
          <a:xfrm>
            <a:off x="2794571" y="3082755"/>
            <a:ext cx="5619962" cy="713038"/>
          </a:xfrm>
          <a:prstGeom prst="rect">
            <a:avLst/>
          </a:prstGeom>
        </p:spPr>
        <p:style>
          <a:lnRef idx="1">
            <a:schemeClr val="accent6"/>
          </a:lnRef>
          <a:fillRef idx="3">
            <a:schemeClr val="accent6"/>
          </a:fillRef>
          <a:effectRef idx="2">
            <a:schemeClr val="accent6"/>
          </a:effectRef>
          <a:fontRef idx="minor">
            <a:schemeClr val="lt1"/>
          </a:fontRef>
        </p:style>
        <p:txBody>
          <a:bodyPr rtlCol="1" anchor="ctr"/>
          <a:lstStyle/>
          <a:p>
            <a:pPr algn="ctr"/>
            <a:r>
              <a:rPr lang="he-IL" dirty="0"/>
              <a:t>בניית מערך שיעור ללמידה עצמית (סרטונים, קריאה, מטלות)</a:t>
            </a:r>
          </a:p>
        </p:txBody>
      </p:sp>
      <p:sp>
        <p:nvSpPr>
          <p:cNvPr id="11" name="מלבן 10">
            <a:extLst>
              <a:ext uri="{FF2B5EF4-FFF2-40B4-BE49-F238E27FC236}">
                <a16:creationId xmlns:a16="http://schemas.microsoft.com/office/drawing/2014/main" id="{9804EEC5-71A4-4F91-A54E-960C124D204F}"/>
              </a:ext>
            </a:extLst>
          </p:cNvPr>
          <p:cNvSpPr/>
          <p:nvPr/>
        </p:nvSpPr>
        <p:spPr>
          <a:xfrm>
            <a:off x="2794571" y="4054974"/>
            <a:ext cx="5619962" cy="672888"/>
          </a:xfrm>
          <a:prstGeom prst="rect">
            <a:avLst/>
          </a:prstGeom>
        </p:spPr>
        <p:style>
          <a:lnRef idx="1">
            <a:schemeClr val="accent6"/>
          </a:lnRef>
          <a:fillRef idx="3">
            <a:schemeClr val="accent6"/>
          </a:fillRef>
          <a:effectRef idx="2">
            <a:schemeClr val="accent6"/>
          </a:effectRef>
          <a:fontRef idx="minor">
            <a:schemeClr val="lt1"/>
          </a:fontRef>
        </p:style>
        <p:txBody>
          <a:bodyPr rtlCol="1" anchor="ctr"/>
          <a:lstStyle/>
          <a:p>
            <a:pPr algn="ctr"/>
            <a:r>
              <a:rPr lang="he-IL" dirty="0"/>
              <a:t>הוספת שאלות על גבי וידאו</a:t>
            </a:r>
          </a:p>
        </p:txBody>
      </p:sp>
      <p:sp>
        <p:nvSpPr>
          <p:cNvPr id="12" name="מלבן 11">
            <a:extLst>
              <a:ext uri="{FF2B5EF4-FFF2-40B4-BE49-F238E27FC236}">
                <a16:creationId xmlns:a16="http://schemas.microsoft.com/office/drawing/2014/main" id="{C5D61D4A-B8EC-4106-AE76-D0F5950454CE}"/>
              </a:ext>
            </a:extLst>
          </p:cNvPr>
          <p:cNvSpPr/>
          <p:nvPr/>
        </p:nvSpPr>
        <p:spPr>
          <a:xfrm>
            <a:off x="2794571" y="4892368"/>
            <a:ext cx="5619962" cy="672888"/>
          </a:xfrm>
          <a:prstGeom prst="rect">
            <a:avLst/>
          </a:prstGeom>
        </p:spPr>
        <p:style>
          <a:lnRef idx="1">
            <a:schemeClr val="accent6"/>
          </a:lnRef>
          <a:fillRef idx="3">
            <a:schemeClr val="accent6"/>
          </a:fillRef>
          <a:effectRef idx="2">
            <a:schemeClr val="accent6"/>
          </a:effectRef>
          <a:fontRef idx="minor">
            <a:schemeClr val="lt1"/>
          </a:fontRef>
        </p:style>
        <p:txBody>
          <a:bodyPr rtlCol="1" anchor="ctr"/>
          <a:lstStyle/>
          <a:p>
            <a:pPr algn="ctr"/>
            <a:r>
              <a:rPr lang="he-IL" dirty="0"/>
              <a:t>הקלטת סרטונים ללמידה עצמאית, </a:t>
            </a:r>
            <a:r>
              <a:rPr lang="he-IL" dirty="0" err="1"/>
              <a:t>פודקסטים</a:t>
            </a:r>
            <a:r>
              <a:rPr lang="he-IL" dirty="0"/>
              <a:t>?</a:t>
            </a:r>
          </a:p>
        </p:txBody>
      </p:sp>
      <p:pic>
        <p:nvPicPr>
          <p:cNvPr id="13" name="תמונה 12">
            <a:extLst>
              <a:ext uri="{FF2B5EF4-FFF2-40B4-BE49-F238E27FC236}">
                <a16:creationId xmlns:a16="http://schemas.microsoft.com/office/drawing/2014/main" id="{326A382B-DD31-443F-8FEF-61BBED44C285}"/>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537823" y="5717102"/>
            <a:ext cx="2867133" cy="895877"/>
          </a:xfrm>
          <a:prstGeom prst="rect">
            <a:avLst/>
          </a:prstGeom>
        </p:spPr>
      </p:pic>
      <p:sp>
        <p:nvSpPr>
          <p:cNvPr id="14" name="מלבן 13">
            <a:extLst>
              <a:ext uri="{FF2B5EF4-FFF2-40B4-BE49-F238E27FC236}">
                <a16:creationId xmlns:a16="http://schemas.microsoft.com/office/drawing/2014/main" id="{38CB8F70-99A5-4094-84C8-853C286CD539}"/>
              </a:ext>
            </a:extLst>
          </p:cNvPr>
          <p:cNvSpPr/>
          <p:nvPr/>
        </p:nvSpPr>
        <p:spPr>
          <a:xfrm>
            <a:off x="2794571" y="5808521"/>
            <a:ext cx="5619962" cy="713038"/>
          </a:xfrm>
          <a:prstGeom prst="rect">
            <a:avLst/>
          </a:prstGeom>
        </p:spPr>
        <p:style>
          <a:lnRef idx="1">
            <a:schemeClr val="accent6"/>
          </a:lnRef>
          <a:fillRef idx="3">
            <a:schemeClr val="accent6"/>
          </a:fillRef>
          <a:effectRef idx="2">
            <a:schemeClr val="accent6"/>
          </a:effectRef>
          <a:fontRef idx="minor">
            <a:schemeClr val="lt1"/>
          </a:fontRef>
        </p:style>
        <p:txBody>
          <a:bodyPr rtlCol="1" anchor="ctr"/>
          <a:lstStyle/>
          <a:p>
            <a:pPr algn="ctr"/>
            <a:r>
              <a:rPr lang="he-IL" dirty="0"/>
              <a:t>בניית מערך שיעור ללמידה עצמית (סרטונים, קריאה, מטלות)</a:t>
            </a:r>
          </a:p>
        </p:txBody>
      </p:sp>
    </p:spTree>
    <p:extLst>
      <p:ext uri="{BB962C8B-B14F-4D97-AF65-F5344CB8AC3E}">
        <p14:creationId xmlns:p14="http://schemas.microsoft.com/office/powerpoint/2010/main" val="1743316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500"/>
                                        <p:tgtEl>
                                          <p:spTgt spid="8"/>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2"/>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4"/>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animBg="1"/>
      <p:bldP spid="11" grpId="0" animBg="1"/>
      <p:bldP spid="12" grpId="0" animBg="1"/>
      <p:bldP spid="1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0B54F579-1716-4B1E-9ADB-AE547E8051FA}"/>
              </a:ext>
            </a:extLst>
          </p:cNvPr>
          <p:cNvSpPr>
            <a:spLocks noGrp="1"/>
          </p:cNvSpPr>
          <p:nvPr>
            <p:ph type="title"/>
          </p:nvPr>
        </p:nvSpPr>
        <p:spPr/>
        <p:txBody>
          <a:bodyPr/>
          <a:lstStyle/>
          <a:p>
            <a:r>
              <a:rPr lang="he-IL" dirty="0"/>
              <a:t>תוצרים וכתיבה שיתופית</a:t>
            </a:r>
          </a:p>
        </p:txBody>
      </p:sp>
      <p:sp>
        <p:nvSpPr>
          <p:cNvPr id="3" name="מציין מיקום תוכן 2">
            <a:extLst>
              <a:ext uri="{FF2B5EF4-FFF2-40B4-BE49-F238E27FC236}">
                <a16:creationId xmlns:a16="http://schemas.microsoft.com/office/drawing/2014/main" id="{04A4211D-604C-4646-88F0-1D8A4A3981C3}"/>
              </a:ext>
            </a:extLst>
          </p:cNvPr>
          <p:cNvSpPr>
            <a:spLocks noGrp="1"/>
          </p:cNvSpPr>
          <p:nvPr>
            <p:ph idx="1"/>
          </p:nvPr>
        </p:nvSpPr>
        <p:spPr/>
        <p:txBody>
          <a:bodyPr/>
          <a:lstStyle/>
          <a:p>
            <a:pPr algn="r" rtl="1"/>
            <a:r>
              <a:rPr lang="he-IL" dirty="0" err="1"/>
              <a:t>פדלט</a:t>
            </a:r>
            <a:r>
              <a:rPr lang="he-IL" dirty="0"/>
              <a:t> / גוגל </a:t>
            </a:r>
            <a:r>
              <a:rPr lang="he-IL" dirty="0" err="1"/>
              <a:t>סליידס</a:t>
            </a:r>
            <a:r>
              <a:rPr lang="he-IL" dirty="0"/>
              <a:t> </a:t>
            </a:r>
            <a:r>
              <a:rPr lang="he-IL" dirty="0" err="1"/>
              <a:t>ודוקס</a:t>
            </a:r>
            <a:r>
              <a:rPr lang="he-IL" dirty="0"/>
              <a:t>, מפות מושגים  - קוגל,</a:t>
            </a:r>
          </a:p>
          <a:p>
            <a:pPr algn="r" rtl="1"/>
            <a:r>
              <a:rPr lang="he-IL" dirty="0"/>
              <a:t> </a:t>
            </a:r>
          </a:p>
        </p:txBody>
      </p:sp>
      <p:pic>
        <p:nvPicPr>
          <p:cNvPr id="5" name="תמונה 4">
            <a:extLst>
              <a:ext uri="{FF2B5EF4-FFF2-40B4-BE49-F238E27FC236}">
                <a16:creationId xmlns:a16="http://schemas.microsoft.com/office/drawing/2014/main" id="{B6F1D262-64FA-4813-8AE4-24757453D52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3927" y="753917"/>
            <a:ext cx="2543175" cy="1800225"/>
          </a:xfrm>
          <a:prstGeom prst="rect">
            <a:avLst/>
          </a:prstGeom>
        </p:spPr>
      </p:pic>
      <p:sp>
        <p:nvSpPr>
          <p:cNvPr id="6" name="מלבן 5">
            <a:extLst>
              <a:ext uri="{FF2B5EF4-FFF2-40B4-BE49-F238E27FC236}">
                <a16:creationId xmlns:a16="http://schemas.microsoft.com/office/drawing/2014/main" id="{F2C53AAC-7F30-42B4-9DCB-C398215E44C7}"/>
              </a:ext>
            </a:extLst>
          </p:cNvPr>
          <p:cNvSpPr/>
          <p:nvPr/>
        </p:nvSpPr>
        <p:spPr>
          <a:xfrm>
            <a:off x="670560" y="2763520"/>
            <a:ext cx="2543174" cy="782320"/>
          </a:xfrm>
          <a:prstGeom prst="rect">
            <a:avLst/>
          </a:prstGeom>
        </p:spPr>
        <p:style>
          <a:lnRef idx="1">
            <a:schemeClr val="accent6"/>
          </a:lnRef>
          <a:fillRef idx="3">
            <a:schemeClr val="accent6"/>
          </a:fillRef>
          <a:effectRef idx="2">
            <a:schemeClr val="accent6"/>
          </a:effectRef>
          <a:fontRef idx="minor">
            <a:schemeClr val="lt1"/>
          </a:fontRef>
        </p:style>
        <p:txBody>
          <a:bodyPr rtlCol="1" anchor="ctr"/>
          <a:lstStyle/>
          <a:p>
            <a:pPr algn="ctr"/>
            <a:r>
              <a:rPr lang="he-IL" dirty="0"/>
              <a:t>לוח שיתופי לתוצרים אישיים, קבוצתיים וכללים</a:t>
            </a:r>
          </a:p>
        </p:txBody>
      </p:sp>
      <p:pic>
        <p:nvPicPr>
          <p:cNvPr id="8" name="תמונה 7">
            <a:extLst>
              <a:ext uri="{FF2B5EF4-FFF2-40B4-BE49-F238E27FC236}">
                <a16:creationId xmlns:a16="http://schemas.microsoft.com/office/drawing/2014/main" id="{7D4E5666-1F5D-4032-A2DE-E7287887D41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00809" y="3069778"/>
            <a:ext cx="2857500" cy="2752725"/>
          </a:xfrm>
          <a:prstGeom prst="rect">
            <a:avLst/>
          </a:prstGeom>
        </p:spPr>
      </p:pic>
      <p:pic>
        <p:nvPicPr>
          <p:cNvPr id="10" name="תמונה 9">
            <a:extLst>
              <a:ext uri="{FF2B5EF4-FFF2-40B4-BE49-F238E27FC236}">
                <a16:creationId xmlns:a16="http://schemas.microsoft.com/office/drawing/2014/main" id="{F58A1178-535D-4C63-A5FE-0D1E85E556F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390579" y="3677238"/>
            <a:ext cx="2260315" cy="1271427"/>
          </a:xfrm>
          <a:prstGeom prst="rect">
            <a:avLst/>
          </a:prstGeom>
        </p:spPr>
      </p:pic>
      <p:sp>
        <p:nvSpPr>
          <p:cNvPr id="11" name="מלבן 10">
            <a:extLst>
              <a:ext uri="{FF2B5EF4-FFF2-40B4-BE49-F238E27FC236}">
                <a16:creationId xmlns:a16="http://schemas.microsoft.com/office/drawing/2014/main" id="{BA44A8D1-1B83-456A-9A11-D791D5D40EA5}"/>
              </a:ext>
            </a:extLst>
          </p:cNvPr>
          <p:cNvSpPr/>
          <p:nvPr/>
        </p:nvSpPr>
        <p:spPr>
          <a:xfrm>
            <a:off x="7741920" y="5242560"/>
            <a:ext cx="3908974" cy="660400"/>
          </a:xfrm>
          <a:prstGeom prst="rect">
            <a:avLst/>
          </a:prstGeom>
        </p:spPr>
        <p:style>
          <a:lnRef idx="1">
            <a:schemeClr val="accent6"/>
          </a:lnRef>
          <a:fillRef idx="3">
            <a:schemeClr val="accent6"/>
          </a:fillRef>
          <a:effectRef idx="2">
            <a:schemeClr val="accent6"/>
          </a:effectRef>
          <a:fontRef idx="minor">
            <a:schemeClr val="lt1"/>
          </a:fontRef>
        </p:style>
        <p:txBody>
          <a:bodyPr rtlCol="1" anchor="ctr"/>
          <a:lstStyle/>
          <a:p>
            <a:pPr algn="ctr"/>
            <a:r>
              <a:rPr lang="he-IL" dirty="0"/>
              <a:t>קבצים שיתופיים להצגת תוצרים ושכלולם</a:t>
            </a:r>
          </a:p>
        </p:txBody>
      </p:sp>
      <p:pic>
        <p:nvPicPr>
          <p:cNvPr id="13" name="תמונה 12">
            <a:extLst>
              <a:ext uri="{FF2B5EF4-FFF2-40B4-BE49-F238E27FC236}">
                <a16:creationId xmlns:a16="http://schemas.microsoft.com/office/drawing/2014/main" id="{689BA749-0817-4AE5-B84B-546AC8F7637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450081" y="3677238"/>
            <a:ext cx="1922124" cy="1922124"/>
          </a:xfrm>
          <a:prstGeom prst="rect">
            <a:avLst/>
          </a:prstGeom>
        </p:spPr>
      </p:pic>
      <p:sp>
        <p:nvSpPr>
          <p:cNvPr id="15" name="מלבן 14">
            <a:extLst>
              <a:ext uri="{FF2B5EF4-FFF2-40B4-BE49-F238E27FC236}">
                <a16:creationId xmlns:a16="http://schemas.microsoft.com/office/drawing/2014/main" id="{776185E0-49C5-4F61-8512-6DCCF6B622F5}"/>
              </a:ext>
            </a:extLst>
          </p:cNvPr>
          <p:cNvSpPr/>
          <p:nvPr/>
        </p:nvSpPr>
        <p:spPr>
          <a:xfrm>
            <a:off x="4417718" y="5696044"/>
            <a:ext cx="1954487" cy="660400"/>
          </a:xfrm>
          <a:prstGeom prst="rect">
            <a:avLst/>
          </a:prstGeom>
        </p:spPr>
        <p:style>
          <a:lnRef idx="1">
            <a:schemeClr val="accent6"/>
          </a:lnRef>
          <a:fillRef idx="3">
            <a:schemeClr val="accent6"/>
          </a:fillRef>
          <a:effectRef idx="2">
            <a:schemeClr val="accent6"/>
          </a:effectRef>
          <a:fontRef idx="minor">
            <a:schemeClr val="lt1"/>
          </a:fontRef>
        </p:style>
        <p:txBody>
          <a:bodyPr rtlCol="1" anchor="ctr"/>
          <a:lstStyle/>
          <a:p>
            <a:pPr algn="ctr"/>
            <a:r>
              <a:rPr lang="he-IL" dirty="0"/>
              <a:t>מפות מושגים</a:t>
            </a:r>
          </a:p>
        </p:txBody>
      </p:sp>
      <p:pic>
        <p:nvPicPr>
          <p:cNvPr id="17" name="תמונה 16">
            <a:extLst>
              <a:ext uri="{FF2B5EF4-FFF2-40B4-BE49-F238E27FC236}">
                <a16:creationId xmlns:a16="http://schemas.microsoft.com/office/drawing/2014/main" id="{145630AD-C1E8-486D-BD69-E7213DD3991B}"/>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23830" y="4054301"/>
            <a:ext cx="1454244" cy="1454244"/>
          </a:xfrm>
          <a:prstGeom prst="rect">
            <a:avLst/>
          </a:prstGeom>
        </p:spPr>
      </p:pic>
      <p:sp>
        <p:nvSpPr>
          <p:cNvPr id="18" name="מלבן 17">
            <a:extLst>
              <a:ext uri="{FF2B5EF4-FFF2-40B4-BE49-F238E27FC236}">
                <a16:creationId xmlns:a16="http://schemas.microsoft.com/office/drawing/2014/main" id="{863AAC95-A5D0-47E4-82C1-0710F5DB2EF1}"/>
              </a:ext>
            </a:extLst>
          </p:cNvPr>
          <p:cNvSpPr/>
          <p:nvPr/>
        </p:nvSpPr>
        <p:spPr>
          <a:xfrm>
            <a:off x="773708" y="5666760"/>
            <a:ext cx="1954487" cy="660400"/>
          </a:xfrm>
          <a:prstGeom prst="rect">
            <a:avLst/>
          </a:prstGeom>
        </p:spPr>
        <p:style>
          <a:lnRef idx="1">
            <a:schemeClr val="accent6"/>
          </a:lnRef>
          <a:fillRef idx="3">
            <a:schemeClr val="accent6"/>
          </a:fillRef>
          <a:effectRef idx="2">
            <a:schemeClr val="accent6"/>
          </a:effectRef>
          <a:fontRef idx="minor">
            <a:schemeClr val="lt1"/>
          </a:fontRef>
        </p:style>
        <p:txBody>
          <a:bodyPr rtlCol="1" anchor="ctr"/>
          <a:lstStyle/>
          <a:p>
            <a:pPr algn="ctr"/>
            <a:r>
              <a:rPr lang="he-IL" dirty="0"/>
              <a:t>דיון/</a:t>
            </a:r>
            <a:r>
              <a:rPr lang="he-IL" dirty="0" err="1"/>
              <a:t>דיבייט</a:t>
            </a:r>
            <a:r>
              <a:rPr lang="he-IL" dirty="0"/>
              <a:t> משותף</a:t>
            </a:r>
          </a:p>
        </p:txBody>
      </p:sp>
    </p:spTree>
    <p:extLst>
      <p:ext uri="{BB962C8B-B14F-4D97-AF65-F5344CB8AC3E}">
        <p14:creationId xmlns:p14="http://schemas.microsoft.com/office/powerpoint/2010/main" val="26450714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FBBBC24-CD70-420C-8777-E51F7AEC9DF9}"/>
              </a:ext>
            </a:extLst>
          </p:cNvPr>
          <p:cNvSpPr>
            <a:spLocks noGrp="1"/>
          </p:cNvSpPr>
          <p:nvPr>
            <p:ph type="title"/>
          </p:nvPr>
        </p:nvSpPr>
        <p:spPr/>
        <p:txBody>
          <a:bodyPr/>
          <a:lstStyle/>
          <a:p>
            <a:r>
              <a:rPr lang="he-IL" dirty="0"/>
              <a:t>משוב ורפלקציה</a:t>
            </a:r>
          </a:p>
        </p:txBody>
      </p:sp>
      <p:pic>
        <p:nvPicPr>
          <p:cNvPr id="5" name="מציין מיקום תוכן 4" descr="תמונה שמכילה טקסט, אוסף תמונות&#10;&#10;התיאור נוצר באופן אוטומטי">
            <a:extLst>
              <a:ext uri="{FF2B5EF4-FFF2-40B4-BE49-F238E27FC236}">
                <a16:creationId xmlns:a16="http://schemas.microsoft.com/office/drawing/2014/main" id="{22C8B756-6F6C-4C80-A2B2-1FC18BE1571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84635" y="4140486"/>
            <a:ext cx="1795097" cy="1795097"/>
          </a:xfrm>
        </p:spPr>
      </p:pic>
      <p:sp>
        <p:nvSpPr>
          <p:cNvPr id="6" name="מלבן 5">
            <a:extLst>
              <a:ext uri="{FF2B5EF4-FFF2-40B4-BE49-F238E27FC236}">
                <a16:creationId xmlns:a16="http://schemas.microsoft.com/office/drawing/2014/main" id="{95852A59-55A3-4303-B33B-B81294BE8FF8}"/>
              </a:ext>
            </a:extLst>
          </p:cNvPr>
          <p:cNvSpPr/>
          <p:nvPr/>
        </p:nvSpPr>
        <p:spPr>
          <a:xfrm>
            <a:off x="4217694" y="2126752"/>
            <a:ext cx="2011165" cy="1954346"/>
          </a:xfrm>
          <a:prstGeom prst="rect">
            <a:avLst/>
          </a:prstGeom>
        </p:spPr>
        <p:style>
          <a:lnRef idx="3">
            <a:schemeClr val="lt1"/>
          </a:lnRef>
          <a:fillRef idx="1">
            <a:schemeClr val="accent5"/>
          </a:fillRef>
          <a:effectRef idx="1">
            <a:schemeClr val="accent5"/>
          </a:effectRef>
          <a:fontRef idx="minor">
            <a:schemeClr val="lt1"/>
          </a:fontRef>
        </p:style>
        <p:txBody>
          <a:bodyPr rtlCol="1" anchor="ctr"/>
          <a:lstStyle/>
          <a:p>
            <a:pPr algn="ctr"/>
            <a:r>
              <a:rPr lang="he-IL" dirty="0"/>
              <a:t>פתקי יציאה, תגובה או הבהרה</a:t>
            </a:r>
            <a:br>
              <a:rPr lang="en-US" dirty="0"/>
            </a:br>
            <a:r>
              <a:rPr lang="he-IL" dirty="0"/>
              <a:t> </a:t>
            </a:r>
            <a:r>
              <a:rPr lang="en-US" dirty="0"/>
              <a:t>daily journal</a:t>
            </a:r>
            <a:r>
              <a:rPr lang="he-IL" dirty="0"/>
              <a:t> (תגובות שבועיות)</a:t>
            </a:r>
          </a:p>
        </p:txBody>
      </p:sp>
      <p:pic>
        <p:nvPicPr>
          <p:cNvPr id="8" name="תמונה 7">
            <a:extLst>
              <a:ext uri="{FF2B5EF4-FFF2-40B4-BE49-F238E27FC236}">
                <a16:creationId xmlns:a16="http://schemas.microsoft.com/office/drawing/2014/main" id="{561ADFAE-7814-457D-80AC-6CBCAD85BDF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94856" y="4140485"/>
            <a:ext cx="1881437" cy="1795098"/>
          </a:xfrm>
          <a:prstGeom prst="rect">
            <a:avLst/>
          </a:prstGeom>
        </p:spPr>
      </p:pic>
      <p:sp>
        <p:nvSpPr>
          <p:cNvPr id="9" name="מלבן 8">
            <a:extLst>
              <a:ext uri="{FF2B5EF4-FFF2-40B4-BE49-F238E27FC236}">
                <a16:creationId xmlns:a16="http://schemas.microsoft.com/office/drawing/2014/main" id="{7070CA0B-ACFF-4FA2-87C5-657C5726F269}"/>
              </a:ext>
            </a:extLst>
          </p:cNvPr>
          <p:cNvSpPr/>
          <p:nvPr/>
        </p:nvSpPr>
        <p:spPr>
          <a:xfrm>
            <a:off x="7728045" y="2126752"/>
            <a:ext cx="2011165" cy="1954346"/>
          </a:xfrm>
          <a:prstGeom prst="rect">
            <a:avLst/>
          </a:prstGeom>
        </p:spPr>
        <p:style>
          <a:lnRef idx="3">
            <a:schemeClr val="lt1"/>
          </a:lnRef>
          <a:fillRef idx="1">
            <a:schemeClr val="accent5"/>
          </a:fillRef>
          <a:effectRef idx="1">
            <a:schemeClr val="accent5"/>
          </a:effectRef>
          <a:fontRef idx="minor">
            <a:schemeClr val="lt1"/>
          </a:fontRef>
        </p:style>
        <p:txBody>
          <a:bodyPr rtlCol="1" anchor="ctr"/>
          <a:lstStyle/>
          <a:p>
            <a:pPr algn="ctr"/>
            <a:r>
              <a:rPr lang="en-US" dirty="0"/>
              <a:t>Google Forms</a:t>
            </a:r>
            <a:br>
              <a:rPr lang="en-US" dirty="0"/>
            </a:br>
            <a:r>
              <a:rPr lang="he-IL" dirty="0"/>
              <a:t>קבלת משוב על ההוראה </a:t>
            </a:r>
            <a:br>
              <a:rPr lang="en-US" dirty="0"/>
            </a:br>
            <a:endParaRPr lang="he-IL" dirty="0"/>
          </a:p>
        </p:txBody>
      </p:sp>
      <p:sp>
        <p:nvSpPr>
          <p:cNvPr id="10" name="מלבן 9">
            <a:extLst>
              <a:ext uri="{FF2B5EF4-FFF2-40B4-BE49-F238E27FC236}">
                <a16:creationId xmlns:a16="http://schemas.microsoft.com/office/drawing/2014/main" id="{893A16DB-FAE2-4596-80E4-7CBB707504DF}"/>
              </a:ext>
            </a:extLst>
          </p:cNvPr>
          <p:cNvSpPr/>
          <p:nvPr/>
        </p:nvSpPr>
        <p:spPr>
          <a:xfrm>
            <a:off x="776602" y="2124495"/>
            <a:ext cx="2011165" cy="1954346"/>
          </a:xfrm>
          <a:prstGeom prst="rect">
            <a:avLst/>
          </a:prstGeom>
        </p:spPr>
        <p:style>
          <a:lnRef idx="3">
            <a:schemeClr val="lt1"/>
          </a:lnRef>
          <a:fillRef idx="1">
            <a:schemeClr val="accent5"/>
          </a:fillRef>
          <a:effectRef idx="1">
            <a:schemeClr val="accent5"/>
          </a:effectRef>
          <a:fontRef idx="minor">
            <a:schemeClr val="lt1"/>
          </a:fontRef>
        </p:style>
        <p:txBody>
          <a:bodyPr rtlCol="1" anchor="ctr"/>
          <a:lstStyle/>
          <a:p>
            <a:pPr algn="ctr"/>
            <a:r>
              <a:rPr lang="en-US" dirty="0"/>
              <a:t>Mote</a:t>
            </a:r>
            <a:br>
              <a:rPr lang="en-US" dirty="0"/>
            </a:br>
            <a:r>
              <a:rPr lang="he-IL" dirty="0"/>
              <a:t>תוסף כרום שמאפשר להקליט הערות ומשוב בקובץ שמע על הקובץ</a:t>
            </a:r>
          </a:p>
        </p:txBody>
      </p:sp>
    </p:spTree>
    <p:extLst>
      <p:ext uri="{BB962C8B-B14F-4D97-AF65-F5344CB8AC3E}">
        <p14:creationId xmlns:p14="http://schemas.microsoft.com/office/powerpoint/2010/main" val="3584671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P spid="10"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35A010E3-E65A-4E10-B319-BD44DB6B3640}"/>
              </a:ext>
            </a:extLst>
          </p:cNvPr>
          <p:cNvSpPr>
            <a:spLocks noGrp="1"/>
          </p:cNvSpPr>
          <p:nvPr>
            <p:ph type="title"/>
          </p:nvPr>
        </p:nvSpPr>
        <p:spPr/>
        <p:txBody>
          <a:bodyPr/>
          <a:lstStyle/>
          <a:p>
            <a:r>
              <a:rPr lang="he-IL" dirty="0"/>
              <a:t>ממה בנוי השיעור </a:t>
            </a:r>
            <a:r>
              <a:rPr lang="he-IL" dirty="0" err="1"/>
              <a:t>שלכם.ן</a:t>
            </a:r>
            <a:r>
              <a:rPr lang="he-IL" dirty="0"/>
              <a:t>?</a:t>
            </a:r>
          </a:p>
        </p:txBody>
      </p:sp>
      <p:sp>
        <p:nvSpPr>
          <p:cNvPr id="3" name="מציין מיקום תוכן 2">
            <a:extLst>
              <a:ext uri="{FF2B5EF4-FFF2-40B4-BE49-F238E27FC236}">
                <a16:creationId xmlns:a16="http://schemas.microsoft.com/office/drawing/2014/main" id="{F595E59E-E7BB-4711-903C-F2E7B18DD4BA}"/>
              </a:ext>
            </a:extLst>
          </p:cNvPr>
          <p:cNvSpPr>
            <a:spLocks noGrp="1"/>
          </p:cNvSpPr>
          <p:nvPr>
            <p:ph idx="1"/>
          </p:nvPr>
        </p:nvSpPr>
        <p:spPr/>
        <p:txBody>
          <a:bodyPr/>
          <a:lstStyle/>
          <a:p>
            <a:pPr algn="r" rtl="1"/>
            <a:r>
              <a:rPr lang="he-IL" dirty="0"/>
              <a:t>מה המהלך </a:t>
            </a:r>
            <a:r>
              <a:rPr lang="he-IL" dirty="0" err="1"/>
              <a:t>שאת.ה</a:t>
            </a:r>
            <a:r>
              <a:rPr lang="he-IL" dirty="0"/>
              <a:t> </a:t>
            </a:r>
            <a:r>
              <a:rPr lang="he-IL" dirty="0" err="1"/>
              <a:t>מעביר.ה</a:t>
            </a:r>
            <a:r>
              <a:rPr lang="he-IL" dirty="0"/>
              <a:t> את הסטודנטים בשיעור?</a:t>
            </a:r>
          </a:p>
          <a:p>
            <a:pPr algn="r" rtl="1"/>
            <a:r>
              <a:rPr lang="he-IL" dirty="0"/>
              <a:t>איזה פעולות מרכיבות את השיעור שלך?</a:t>
            </a:r>
          </a:p>
          <a:p>
            <a:pPr algn="r" rtl="1"/>
            <a:r>
              <a:rPr lang="he-IL" dirty="0"/>
              <a:t>מה מטרת הפעילויות השונות </a:t>
            </a:r>
            <a:r>
              <a:rPr lang="he-IL" dirty="0" err="1"/>
              <a:t>שאת.ה</a:t>
            </a:r>
            <a:r>
              <a:rPr lang="he-IL" dirty="0"/>
              <a:t> </a:t>
            </a:r>
            <a:r>
              <a:rPr lang="he-IL" dirty="0" err="1"/>
              <a:t>מקיימ.ת</a:t>
            </a:r>
            <a:r>
              <a:rPr lang="he-IL" dirty="0"/>
              <a:t> בשיעור?</a:t>
            </a:r>
          </a:p>
          <a:p>
            <a:pPr algn="r" rtl="1"/>
            <a:endParaRPr lang="he-IL" dirty="0"/>
          </a:p>
        </p:txBody>
      </p:sp>
    </p:spTree>
    <p:extLst>
      <p:ext uri="{BB962C8B-B14F-4D97-AF65-F5344CB8AC3E}">
        <p14:creationId xmlns:p14="http://schemas.microsoft.com/office/powerpoint/2010/main" val="3667936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8D7C829A-194F-4C81-9CE7-5398021505E5}"/>
              </a:ext>
            </a:extLst>
          </p:cNvPr>
          <p:cNvSpPr>
            <a:spLocks noGrp="1"/>
          </p:cNvSpPr>
          <p:nvPr>
            <p:ph type="title"/>
          </p:nvPr>
        </p:nvSpPr>
        <p:spPr>
          <a:xfrm>
            <a:off x="1327078" y="258566"/>
            <a:ext cx="10668000" cy="1524000"/>
          </a:xfrm>
        </p:spPr>
        <p:txBody>
          <a:bodyPr/>
          <a:lstStyle/>
          <a:p>
            <a:r>
              <a:rPr lang="he-IL" dirty="0"/>
              <a:t>משימה 2:</a:t>
            </a:r>
          </a:p>
        </p:txBody>
      </p:sp>
      <p:sp>
        <p:nvSpPr>
          <p:cNvPr id="3" name="מציין מיקום תוכן 2">
            <a:extLst>
              <a:ext uri="{FF2B5EF4-FFF2-40B4-BE49-F238E27FC236}">
                <a16:creationId xmlns:a16="http://schemas.microsoft.com/office/drawing/2014/main" id="{A3F8C49A-E005-41E5-B088-143B67A77AAD}"/>
              </a:ext>
            </a:extLst>
          </p:cNvPr>
          <p:cNvSpPr>
            <a:spLocks noGrp="1"/>
          </p:cNvSpPr>
          <p:nvPr>
            <p:ph idx="1"/>
          </p:nvPr>
        </p:nvSpPr>
        <p:spPr>
          <a:xfrm>
            <a:off x="472611" y="2286000"/>
            <a:ext cx="11424863" cy="3818083"/>
          </a:xfrm>
        </p:spPr>
        <p:txBody>
          <a:bodyPr/>
          <a:lstStyle/>
          <a:p>
            <a:pPr algn="r" rtl="1"/>
            <a:r>
              <a:rPr lang="he-IL" dirty="0"/>
              <a:t>נתחלק שוב לזוגות.</a:t>
            </a:r>
          </a:p>
          <a:p>
            <a:pPr algn="r" rtl="1"/>
            <a:r>
              <a:rPr lang="he-IL" dirty="0"/>
              <a:t>כל </a:t>
            </a:r>
            <a:r>
              <a:rPr lang="he-IL" dirty="0" err="1"/>
              <a:t>אחד.ת</a:t>
            </a:r>
            <a:r>
              <a:rPr lang="he-IL" dirty="0"/>
              <a:t> </a:t>
            </a:r>
            <a:r>
              <a:rPr lang="he-IL" dirty="0" err="1"/>
              <a:t>מתבקש.ת</a:t>
            </a:r>
            <a:r>
              <a:rPr lang="he-IL" dirty="0"/>
              <a:t> לחשוב על שיעור שלימדת שלא עבד כמצופה – הסטודנטים לא התחברו / איבדו קשב תכופות / התקשו להבין / לא פעלו כמתוכנן</a:t>
            </a:r>
          </a:p>
          <a:p>
            <a:pPr algn="r" rtl="1"/>
            <a:r>
              <a:rPr lang="he-IL" dirty="0" err="1"/>
              <a:t>תאר.י</a:t>
            </a:r>
            <a:r>
              <a:rPr lang="he-IL" dirty="0"/>
              <a:t> אחד לשני את המהלך שניסית לעשות ואיזה מהלך לימודי ביקשת לקיים. מתוך כך חשבו כיצד ניתן לשנות את השיעור לאור העקרונות שהוצגו לעיל.</a:t>
            </a:r>
          </a:p>
          <a:p>
            <a:pPr algn="r" rtl="1"/>
            <a:r>
              <a:rPr lang="he-IL" dirty="0"/>
              <a:t>מלאו את הטבלה השיתופית (כל </a:t>
            </a:r>
            <a:r>
              <a:rPr lang="he-IL" dirty="0" err="1"/>
              <a:t>אחד.ת</a:t>
            </a:r>
            <a:r>
              <a:rPr lang="he-IL" dirty="0"/>
              <a:t> </a:t>
            </a:r>
            <a:r>
              <a:rPr lang="he-IL" dirty="0" err="1"/>
              <a:t>ממלא.ת</a:t>
            </a:r>
            <a:r>
              <a:rPr lang="he-IL" dirty="0"/>
              <a:t> שורה שמתייחסת לשיעור אישי</a:t>
            </a:r>
          </a:p>
        </p:txBody>
      </p:sp>
    </p:spTree>
    <p:extLst>
      <p:ext uri="{BB962C8B-B14F-4D97-AF65-F5344CB8AC3E}">
        <p14:creationId xmlns:p14="http://schemas.microsoft.com/office/powerpoint/2010/main" val="1272075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DC2D8E5F-671D-47FE-85ED-73A42CA29AEA}"/>
              </a:ext>
            </a:extLst>
          </p:cNvPr>
          <p:cNvSpPr>
            <a:spLocks noGrp="1"/>
          </p:cNvSpPr>
          <p:nvPr>
            <p:ph type="title"/>
          </p:nvPr>
        </p:nvSpPr>
        <p:spPr/>
        <p:txBody>
          <a:bodyPr/>
          <a:lstStyle/>
          <a:p>
            <a:r>
              <a:rPr lang="he-IL" dirty="0"/>
              <a:t>זמן להרהר לאחור</a:t>
            </a:r>
          </a:p>
        </p:txBody>
      </p:sp>
      <p:sp>
        <p:nvSpPr>
          <p:cNvPr id="3" name="מציין מיקום תוכן 2">
            <a:extLst>
              <a:ext uri="{FF2B5EF4-FFF2-40B4-BE49-F238E27FC236}">
                <a16:creationId xmlns:a16="http://schemas.microsoft.com/office/drawing/2014/main" id="{5B987DA2-39D9-4D37-985A-E2F18E23C54A}"/>
              </a:ext>
            </a:extLst>
          </p:cNvPr>
          <p:cNvSpPr>
            <a:spLocks noGrp="1"/>
          </p:cNvSpPr>
          <p:nvPr>
            <p:ph idx="1"/>
          </p:nvPr>
        </p:nvSpPr>
        <p:spPr/>
        <p:txBody>
          <a:bodyPr/>
          <a:lstStyle/>
          <a:p>
            <a:pPr algn="r" rtl="1"/>
            <a:r>
              <a:rPr lang="he-IL" dirty="0"/>
              <a:t>לקראת סיום, קחו לכם שתי דקות לחשוב על המפגש שהיה ולענות על פתק היציאה (</a:t>
            </a:r>
            <a:r>
              <a:rPr lang="en-US" dirty="0"/>
              <a:t>Exit Ticket</a:t>
            </a:r>
            <a:r>
              <a:rPr lang="he-IL" dirty="0"/>
              <a:t>) בקישור הבא:</a:t>
            </a:r>
          </a:p>
          <a:p>
            <a:pPr algn="r" rtl="1"/>
            <a:r>
              <a:rPr lang="en-US" dirty="0">
                <a:hlinkClick r:id="rId3"/>
              </a:rPr>
              <a:t>https://forms.gle/9qH3scSb1d9JcxHg7</a:t>
            </a:r>
            <a:endParaRPr lang="he-IL" dirty="0"/>
          </a:p>
          <a:p>
            <a:pPr algn="r" rtl="1"/>
            <a:endParaRPr lang="he-IL" dirty="0"/>
          </a:p>
        </p:txBody>
      </p:sp>
    </p:spTree>
    <p:extLst>
      <p:ext uri="{BB962C8B-B14F-4D97-AF65-F5344CB8AC3E}">
        <p14:creationId xmlns:p14="http://schemas.microsoft.com/office/powerpoint/2010/main" val="25455136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D9AA2A46-8183-4A7F-9B2F-BA8D6796F5F8}"/>
              </a:ext>
            </a:extLst>
          </p:cNvPr>
          <p:cNvSpPr>
            <a:spLocks noGrp="1"/>
          </p:cNvSpPr>
          <p:nvPr>
            <p:ph type="title"/>
          </p:nvPr>
        </p:nvSpPr>
        <p:spPr/>
        <p:txBody>
          <a:bodyPr/>
          <a:lstStyle/>
          <a:p>
            <a:pPr algn="ctr"/>
            <a:r>
              <a:rPr lang="he-IL" dirty="0"/>
              <a:t>תודה רבה</a:t>
            </a:r>
          </a:p>
        </p:txBody>
      </p:sp>
      <p:sp>
        <p:nvSpPr>
          <p:cNvPr id="3" name="מציין מיקום תוכן 2">
            <a:extLst>
              <a:ext uri="{FF2B5EF4-FFF2-40B4-BE49-F238E27FC236}">
                <a16:creationId xmlns:a16="http://schemas.microsoft.com/office/drawing/2014/main" id="{B7F97313-FB96-4B30-8551-33111FB63E67}"/>
              </a:ext>
            </a:extLst>
          </p:cNvPr>
          <p:cNvSpPr>
            <a:spLocks noGrp="1"/>
          </p:cNvSpPr>
          <p:nvPr>
            <p:ph idx="1"/>
          </p:nvPr>
        </p:nvSpPr>
        <p:spPr/>
        <p:txBody>
          <a:bodyPr/>
          <a:lstStyle/>
          <a:p>
            <a:pPr marL="0" indent="0" algn="ctr" rtl="1">
              <a:buNone/>
            </a:pPr>
            <a:r>
              <a:rPr lang="he-IL" dirty="0"/>
              <a:t>איתי פולק</a:t>
            </a:r>
          </a:p>
          <a:p>
            <a:pPr marL="0" indent="0" algn="ctr" rtl="1">
              <a:buNone/>
            </a:pPr>
            <a:r>
              <a:rPr lang="en-US" dirty="0">
                <a:hlinkClick r:id="rId2"/>
              </a:rPr>
              <a:t>Pollak@bgu.ac.il</a:t>
            </a:r>
            <a:endParaRPr lang="en-US" dirty="0"/>
          </a:p>
          <a:p>
            <a:pPr marL="0" indent="0" algn="ctr" rtl="1">
              <a:buNone/>
            </a:pPr>
            <a:r>
              <a:rPr lang="en-US" dirty="0"/>
              <a:t>0507-450789</a:t>
            </a:r>
            <a:endParaRPr lang="he-IL" dirty="0"/>
          </a:p>
        </p:txBody>
      </p:sp>
    </p:spTree>
    <p:extLst>
      <p:ext uri="{BB962C8B-B14F-4D97-AF65-F5344CB8AC3E}">
        <p14:creationId xmlns:p14="http://schemas.microsoft.com/office/powerpoint/2010/main" val="7769539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1A0CAEA-9E4B-4C9C-8D49-B93B35845E5D}"/>
              </a:ext>
            </a:extLst>
          </p:cNvPr>
          <p:cNvSpPr>
            <a:spLocks noGrp="1"/>
          </p:cNvSpPr>
          <p:nvPr>
            <p:ph type="title"/>
          </p:nvPr>
        </p:nvSpPr>
        <p:spPr>
          <a:xfrm>
            <a:off x="1203788" y="342205"/>
            <a:ext cx="10668000" cy="1524000"/>
          </a:xfrm>
        </p:spPr>
        <p:txBody>
          <a:bodyPr/>
          <a:lstStyle/>
          <a:p>
            <a:r>
              <a:rPr lang="he-IL" dirty="0"/>
              <a:t>מה עושים עם הטלפון הזה....</a:t>
            </a:r>
          </a:p>
        </p:txBody>
      </p:sp>
      <p:sp>
        <p:nvSpPr>
          <p:cNvPr id="3" name="מציין מיקום תוכן 2">
            <a:extLst>
              <a:ext uri="{FF2B5EF4-FFF2-40B4-BE49-F238E27FC236}">
                <a16:creationId xmlns:a16="http://schemas.microsoft.com/office/drawing/2014/main" id="{82D12FF6-A113-473A-92F2-041AB3B9739C}"/>
              </a:ext>
            </a:extLst>
          </p:cNvPr>
          <p:cNvSpPr>
            <a:spLocks noGrp="1"/>
          </p:cNvSpPr>
          <p:nvPr>
            <p:ph idx="1"/>
          </p:nvPr>
        </p:nvSpPr>
        <p:spPr>
          <a:xfrm>
            <a:off x="1203788" y="1726187"/>
            <a:ext cx="10668000" cy="3818083"/>
          </a:xfrm>
        </p:spPr>
        <p:txBody>
          <a:bodyPr/>
          <a:lstStyle/>
          <a:p>
            <a:pPr algn="r" rtl="1"/>
            <a:r>
              <a:rPr lang="he-IL" dirty="0"/>
              <a:t>השימוש בטלפון בזמן למידה פוגע:</a:t>
            </a:r>
          </a:p>
          <a:p>
            <a:pPr lvl="1" algn="r" rtl="1"/>
            <a:r>
              <a:rPr lang="he-IL" dirty="0"/>
              <a:t>בהיקף מידע שהסטודנטים זוכרים מהשיעור </a:t>
            </a:r>
          </a:p>
          <a:p>
            <a:pPr lvl="1" algn="r" rtl="1"/>
            <a:r>
              <a:rPr lang="he-IL" dirty="0"/>
              <a:t>ביכולת לסכם ולעבד את התכנים שנלמדים בשיעור (</a:t>
            </a:r>
            <a:r>
              <a:rPr lang="en-US" dirty="0"/>
              <a:t>Note-taking</a:t>
            </a:r>
            <a:r>
              <a:rPr lang="he-IL" dirty="0"/>
              <a:t>)</a:t>
            </a:r>
          </a:p>
          <a:p>
            <a:pPr lvl="1" algn="r" rtl="1"/>
            <a:r>
              <a:rPr lang="he-IL" dirty="0"/>
              <a:t>ביכולת של הסטודנטים להתרכז בשיעור (</a:t>
            </a:r>
            <a:r>
              <a:rPr lang="en-US" dirty="0"/>
              <a:t>McCoy, 2016</a:t>
            </a:r>
            <a:r>
              <a:rPr lang="he-IL" dirty="0"/>
              <a:t>)</a:t>
            </a:r>
          </a:p>
          <a:p>
            <a:pPr lvl="1" algn="r" rtl="1"/>
            <a:r>
              <a:rPr lang="he-IL" dirty="0"/>
              <a:t>במילוי שיעורי הבית</a:t>
            </a:r>
          </a:p>
          <a:p>
            <a:pPr lvl="1" algn="r" rtl="1"/>
            <a:r>
              <a:rPr lang="he-IL" dirty="0"/>
              <a:t>ביכולת של הסובבים להתרכז (</a:t>
            </a:r>
            <a:r>
              <a:rPr lang="en-US" dirty="0"/>
              <a:t>Sana, Weston &amp; </a:t>
            </a:r>
            <a:r>
              <a:rPr lang="en-US" dirty="0" err="1"/>
              <a:t>Capeda</a:t>
            </a:r>
            <a:r>
              <a:rPr lang="en-US" dirty="0"/>
              <a:t>, 2013</a:t>
            </a:r>
            <a:r>
              <a:rPr lang="he-IL" dirty="0"/>
              <a:t>)</a:t>
            </a:r>
          </a:p>
          <a:p>
            <a:pPr algn="r" rtl="1"/>
            <a:endParaRPr lang="he-IL" dirty="0"/>
          </a:p>
        </p:txBody>
      </p:sp>
    </p:spTree>
    <p:extLst>
      <p:ext uri="{BB962C8B-B14F-4D97-AF65-F5344CB8AC3E}">
        <p14:creationId xmlns:p14="http://schemas.microsoft.com/office/powerpoint/2010/main" val="3780335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A9BAD13-9931-4EE3-A051-88CF13031463}"/>
              </a:ext>
            </a:extLst>
          </p:cNvPr>
          <p:cNvSpPr>
            <a:spLocks noGrp="1"/>
          </p:cNvSpPr>
          <p:nvPr>
            <p:ph type="title"/>
          </p:nvPr>
        </p:nvSpPr>
        <p:spPr/>
        <p:txBody>
          <a:bodyPr/>
          <a:lstStyle/>
          <a:p>
            <a:r>
              <a:rPr lang="he-IL" dirty="0"/>
              <a:t>משימה 4: שיתוף בהצלחות</a:t>
            </a:r>
          </a:p>
        </p:txBody>
      </p:sp>
      <p:sp>
        <p:nvSpPr>
          <p:cNvPr id="3" name="מציין מיקום תוכן 2">
            <a:extLst>
              <a:ext uri="{FF2B5EF4-FFF2-40B4-BE49-F238E27FC236}">
                <a16:creationId xmlns:a16="http://schemas.microsoft.com/office/drawing/2014/main" id="{5763F84C-BD13-4384-984D-297D0D851D80}"/>
              </a:ext>
            </a:extLst>
          </p:cNvPr>
          <p:cNvSpPr>
            <a:spLocks noGrp="1"/>
          </p:cNvSpPr>
          <p:nvPr>
            <p:ph idx="1"/>
          </p:nvPr>
        </p:nvSpPr>
        <p:spPr/>
        <p:txBody>
          <a:bodyPr/>
          <a:lstStyle/>
          <a:p>
            <a:pPr algn="r" rtl="1"/>
            <a:r>
              <a:rPr lang="he-IL" dirty="0"/>
              <a:t>חשבו על ההתנסויות הכי מוצלחות שהיו </a:t>
            </a:r>
            <a:r>
              <a:rPr lang="he-IL" dirty="0" err="1"/>
              <a:t>לכם.ן</a:t>
            </a:r>
            <a:r>
              <a:rPr lang="he-IL" dirty="0"/>
              <a:t> בהוראה המקוונת בשנה וחצי האחרונות. איזה מענה פדגוגי נתנה </a:t>
            </a:r>
            <a:r>
              <a:rPr lang="he-IL" dirty="0" err="1"/>
              <a:t>לכם.ן</a:t>
            </a:r>
            <a:r>
              <a:rPr lang="he-IL" dirty="0"/>
              <a:t> ההתנסות הזאת? (תארו את הפעילות או הכלי שבו השתמשתם)</a:t>
            </a:r>
          </a:p>
          <a:p>
            <a:pPr algn="r" rtl="1"/>
            <a:r>
              <a:rPr lang="he-IL" dirty="0"/>
              <a:t>שתפו בלוח </a:t>
            </a:r>
            <a:r>
              <a:rPr lang="he-IL" dirty="0" err="1"/>
              <a:t>הפדלט</a:t>
            </a:r>
            <a:r>
              <a:rPr lang="he-IL" dirty="0"/>
              <a:t> בקישור הבא:</a:t>
            </a:r>
          </a:p>
          <a:p>
            <a:pPr algn="r" rtl="1"/>
            <a:r>
              <a:rPr lang="en-US" dirty="0">
                <a:hlinkClick r:id="rId2"/>
              </a:rPr>
              <a:t>https://padlet.com/itaypollak75/ts528xyk45kas1t0</a:t>
            </a:r>
            <a:endParaRPr lang="he-IL" dirty="0"/>
          </a:p>
          <a:p>
            <a:pPr algn="r" rtl="1"/>
            <a:endParaRPr lang="he-IL" dirty="0"/>
          </a:p>
        </p:txBody>
      </p:sp>
    </p:spTree>
    <p:extLst>
      <p:ext uri="{BB962C8B-B14F-4D97-AF65-F5344CB8AC3E}">
        <p14:creationId xmlns:p14="http://schemas.microsoft.com/office/powerpoint/2010/main" val="18843898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A1FF68EB-6A4C-408A-B990-F1DCA62A7B2D}"/>
              </a:ext>
            </a:extLst>
          </p:cNvPr>
          <p:cNvSpPr>
            <a:spLocks noGrp="1"/>
          </p:cNvSpPr>
          <p:nvPr>
            <p:ph type="title"/>
          </p:nvPr>
        </p:nvSpPr>
        <p:spPr/>
        <p:txBody>
          <a:bodyPr/>
          <a:lstStyle/>
          <a:p>
            <a:r>
              <a:rPr lang="he-IL" dirty="0"/>
              <a:t>רעיונות ללמידה מערבת/פעילה + רעיונות לכלים</a:t>
            </a:r>
          </a:p>
        </p:txBody>
      </p:sp>
      <p:sp>
        <p:nvSpPr>
          <p:cNvPr id="3" name="מציין מיקום תוכן 2">
            <a:extLst>
              <a:ext uri="{FF2B5EF4-FFF2-40B4-BE49-F238E27FC236}">
                <a16:creationId xmlns:a16="http://schemas.microsoft.com/office/drawing/2014/main" id="{F929FC82-6F5B-4583-A9FD-DB9290CE0B8E}"/>
              </a:ext>
            </a:extLst>
          </p:cNvPr>
          <p:cNvSpPr>
            <a:spLocks noGrp="1"/>
          </p:cNvSpPr>
          <p:nvPr>
            <p:ph idx="1"/>
          </p:nvPr>
        </p:nvSpPr>
        <p:spPr/>
        <p:txBody>
          <a:bodyPr/>
          <a:lstStyle/>
          <a:p>
            <a:pPr algn="r" rtl="1"/>
            <a:r>
              <a:rPr lang="he-IL" dirty="0"/>
              <a:t>כתיבה שיתופית (גוגל / </a:t>
            </a:r>
            <a:r>
              <a:rPr lang="he-IL" dirty="0" err="1"/>
              <a:t>פרוסל</a:t>
            </a:r>
            <a:r>
              <a:rPr lang="he-IL" dirty="0"/>
              <a:t> / )</a:t>
            </a:r>
          </a:p>
          <a:p>
            <a:pPr algn="r" rtl="1"/>
            <a:r>
              <a:rPr lang="he-IL" dirty="0"/>
              <a:t>משימה מתפתחת שיתופית (</a:t>
            </a:r>
            <a:r>
              <a:rPr lang="he-IL" dirty="0" err="1"/>
              <a:t>נירפוד</a:t>
            </a:r>
            <a:r>
              <a:rPr lang="he-IL" dirty="0"/>
              <a:t>)</a:t>
            </a:r>
          </a:p>
          <a:p>
            <a:pPr algn="r" rtl="1"/>
            <a:r>
              <a:rPr lang="he-IL" dirty="0"/>
              <a:t>רפלקציה ומשוב (גוגל </a:t>
            </a:r>
            <a:r>
              <a:rPr lang="he-IL" dirty="0" err="1"/>
              <a:t>פורמס</a:t>
            </a:r>
            <a:r>
              <a:rPr lang="he-IL" dirty="0"/>
              <a:t>)</a:t>
            </a:r>
          </a:p>
          <a:p>
            <a:pPr algn="r" rtl="1"/>
            <a:r>
              <a:rPr lang="he-IL" dirty="0"/>
              <a:t>הצפת ידע / אחזור / בדיקת הבנה (</a:t>
            </a:r>
            <a:r>
              <a:rPr lang="he-IL" dirty="0" err="1"/>
              <a:t>מנטי</a:t>
            </a:r>
            <a:r>
              <a:rPr lang="he-IL" dirty="0"/>
              <a:t> / </a:t>
            </a:r>
            <a:r>
              <a:rPr lang="he-IL" dirty="0" err="1"/>
              <a:t>ווקלאפ</a:t>
            </a:r>
            <a:r>
              <a:rPr lang="he-IL" dirty="0"/>
              <a:t> / )</a:t>
            </a:r>
          </a:p>
          <a:p>
            <a:pPr algn="r" rtl="1"/>
            <a:r>
              <a:rPr lang="he-IL" dirty="0"/>
              <a:t>סיעור מוחות (</a:t>
            </a:r>
            <a:r>
              <a:rPr lang="he-IL" dirty="0" err="1"/>
              <a:t>פדלט</a:t>
            </a:r>
            <a:r>
              <a:rPr lang="he-IL" dirty="0"/>
              <a:t>/ </a:t>
            </a:r>
            <a:r>
              <a:rPr lang="he-IL" dirty="0" err="1"/>
              <a:t>סליידס</a:t>
            </a:r>
            <a:r>
              <a:rPr lang="he-IL" dirty="0"/>
              <a:t>)</a:t>
            </a:r>
          </a:p>
          <a:p>
            <a:pPr algn="r" rtl="1"/>
            <a:r>
              <a:rPr lang="he-IL" dirty="0"/>
              <a:t>תוצר שיתופי-לוח משותף, מארגנים גרפיים (מפות מושגים, </a:t>
            </a:r>
            <a:r>
              <a:rPr lang="he-IL" dirty="0" err="1"/>
              <a:t>פדלט</a:t>
            </a:r>
            <a:r>
              <a:rPr lang="he-IL" dirty="0"/>
              <a:t>,</a:t>
            </a:r>
          </a:p>
          <a:p>
            <a:pPr algn="r" rtl="1"/>
            <a:r>
              <a:rPr lang="he-IL" dirty="0"/>
              <a:t>מאגרים שיתופיים של שאלות מבחן?</a:t>
            </a:r>
          </a:p>
        </p:txBody>
      </p:sp>
    </p:spTree>
    <p:extLst>
      <p:ext uri="{BB962C8B-B14F-4D97-AF65-F5344CB8AC3E}">
        <p14:creationId xmlns:p14="http://schemas.microsoft.com/office/powerpoint/2010/main" val="29772697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8D4DE0D0-93AE-4A2D-B735-CB8D7EDA74A4}"/>
              </a:ext>
            </a:extLst>
          </p:cNvPr>
          <p:cNvSpPr>
            <a:spLocks noGrp="1"/>
          </p:cNvSpPr>
          <p:nvPr>
            <p:ph type="title"/>
          </p:nvPr>
        </p:nvSpPr>
        <p:spPr>
          <a:xfrm>
            <a:off x="762000" y="190500"/>
            <a:ext cx="10668000" cy="1524000"/>
          </a:xfrm>
        </p:spPr>
        <p:txBody>
          <a:bodyPr/>
          <a:lstStyle/>
          <a:p>
            <a:r>
              <a:rPr lang="he-IL" dirty="0"/>
              <a:t>כיצד מתמודדים עם שימוש בטלפונים בכיתה?</a:t>
            </a:r>
          </a:p>
        </p:txBody>
      </p:sp>
      <p:sp>
        <p:nvSpPr>
          <p:cNvPr id="3" name="מציין מיקום תוכן 2">
            <a:extLst>
              <a:ext uri="{FF2B5EF4-FFF2-40B4-BE49-F238E27FC236}">
                <a16:creationId xmlns:a16="http://schemas.microsoft.com/office/drawing/2014/main" id="{F1009916-EBDE-440A-8B05-51A61C6F667C}"/>
              </a:ext>
            </a:extLst>
          </p:cNvPr>
          <p:cNvSpPr>
            <a:spLocks noGrp="1"/>
          </p:cNvSpPr>
          <p:nvPr>
            <p:ph idx="1"/>
          </p:nvPr>
        </p:nvSpPr>
        <p:spPr>
          <a:xfrm>
            <a:off x="885825" y="1438275"/>
            <a:ext cx="10668000" cy="4505325"/>
          </a:xfrm>
        </p:spPr>
        <p:txBody>
          <a:bodyPr/>
          <a:lstStyle/>
          <a:p>
            <a:pPr marL="0" indent="0" algn="r" rtl="1">
              <a:buNone/>
            </a:pPr>
            <a:endParaRPr lang="he-IL" sz="2000" dirty="0"/>
          </a:p>
          <a:p>
            <a:pPr marL="0" indent="0" algn="r" rtl="1">
              <a:buNone/>
            </a:pPr>
            <a:r>
              <a:rPr lang="he-IL" sz="2000" dirty="0"/>
              <a:t>כדי להתמודד עם הפגיעה של הטלפונים הניידים בשיעור, ערכו כץ </a:t>
            </a:r>
            <a:r>
              <a:rPr lang="he-IL" sz="2000" dirty="0" err="1"/>
              <a:t>ולמברט</a:t>
            </a:r>
            <a:r>
              <a:rPr lang="he-IL" sz="2000" dirty="0"/>
              <a:t> (</a:t>
            </a:r>
            <a:r>
              <a:rPr lang="en-US" sz="2000" dirty="0"/>
              <a:t>Katz &amp; Lambert, 2016</a:t>
            </a:r>
            <a:r>
              <a:rPr lang="he-IL" sz="2000" dirty="0"/>
              <a:t>) מחקר ניסויי בקורסים שלימדו. הם הציעו לסטודנטים לוותר על הטלפון תמורת מתן בונוס לציון בקורס. בכל שיעור הסטודנטים בחרו אם לכבות את המכשיר ולהניח אותו ליד המורה. הסטודנטים יכלו לזכות בבונוס של עד 3% מהציון בקורס (בכפוף למספר השיעורים שבהם ויתרו עליו). </a:t>
            </a:r>
          </a:p>
          <a:p>
            <a:pPr marL="0" indent="0" algn="ctr" rtl="1">
              <a:buNone/>
            </a:pPr>
            <a:r>
              <a:rPr lang="he-IL" sz="2000" dirty="0"/>
              <a:t>		האם היית </a:t>
            </a:r>
            <a:r>
              <a:rPr lang="he-IL" sz="2000" dirty="0" err="1"/>
              <a:t>מאמצ.ת</a:t>
            </a:r>
            <a:r>
              <a:rPr lang="he-IL" sz="2000" dirty="0"/>
              <a:t> את האסטרטגיה הזאת?</a:t>
            </a:r>
          </a:p>
        </p:txBody>
      </p:sp>
      <p:pic>
        <p:nvPicPr>
          <p:cNvPr id="6" name="תמונה 5">
            <a:extLst>
              <a:ext uri="{FF2B5EF4-FFF2-40B4-BE49-F238E27FC236}">
                <a16:creationId xmlns:a16="http://schemas.microsoft.com/office/drawing/2014/main" id="{8FD1213B-1CD7-403B-BA1B-E2063C79E72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97530" y="4228975"/>
            <a:ext cx="4280120" cy="2438525"/>
          </a:xfrm>
          <a:prstGeom prst="rect">
            <a:avLst/>
          </a:prstGeom>
        </p:spPr>
      </p:pic>
    </p:spTree>
    <p:extLst>
      <p:ext uri="{BB962C8B-B14F-4D97-AF65-F5344CB8AC3E}">
        <p14:creationId xmlns:p14="http://schemas.microsoft.com/office/powerpoint/2010/main" val="38251813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3F73F320-2328-4B56-88C5-1F7B1A252436}"/>
              </a:ext>
            </a:extLst>
          </p:cNvPr>
          <p:cNvSpPr>
            <a:spLocks noGrp="1"/>
          </p:cNvSpPr>
          <p:nvPr>
            <p:ph type="title"/>
          </p:nvPr>
        </p:nvSpPr>
        <p:spPr/>
        <p:txBody>
          <a:bodyPr/>
          <a:lstStyle/>
          <a:p>
            <a:r>
              <a:rPr lang="he-IL" dirty="0"/>
              <a:t>צמצום השימוש בטלפון תמורת בונוס?</a:t>
            </a:r>
          </a:p>
        </p:txBody>
      </p:sp>
      <p:sp>
        <p:nvSpPr>
          <p:cNvPr id="3" name="מציין מיקום תוכן 2">
            <a:extLst>
              <a:ext uri="{FF2B5EF4-FFF2-40B4-BE49-F238E27FC236}">
                <a16:creationId xmlns:a16="http://schemas.microsoft.com/office/drawing/2014/main" id="{9662C279-41C5-4A69-AC18-5BC4BE72F3C5}"/>
              </a:ext>
            </a:extLst>
          </p:cNvPr>
          <p:cNvSpPr>
            <a:spLocks noGrp="1"/>
          </p:cNvSpPr>
          <p:nvPr>
            <p:ph idx="1"/>
          </p:nvPr>
        </p:nvSpPr>
        <p:spPr>
          <a:xfrm>
            <a:off x="457200" y="2286000"/>
            <a:ext cx="10972800" cy="3818083"/>
          </a:xfrm>
        </p:spPr>
        <p:txBody>
          <a:bodyPr/>
          <a:lstStyle/>
          <a:p>
            <a:pPr algn="r" rtl="1"/>
            <a:r>
              <a:rPr lang="he-IL" sz="2700" dirty="0"/>
              <a:t>האם זו שיטה לגיטימית? </a:t>
            </a:r>
          </a:p>
          <a:p>
            <a:pPr algn="r" rtl="1"/>
            <a:r>
              <a:rPr lang="he-IL" sz="2700" dirty="0"/>
              <a:t>האם ראוי לתגמל את הסטודנטים על הנכונות להקשיב ולהתרכז בשיעור?</a:t>
            </a:r>
          </a:p>
          <a:p>
            <a:pPr algn="r" rtl="1"/>
            <a:r>
              <a:rPr lang="he-IL" sz="2700" dirty="0"/>
              <a:t>האם ההקשבה של הסטודנטים באחריות המרצה? מה גבולות האחריות הזאת?</a:t>
            </a:r>
          </a:p>
          <a:p>
            <a:pPr algn="r" rtl="1"/>
            <a:r>
              <a:rPr lang="he-IL" sz="2700" dirty="0"/>
              <a:t>כיצד היא עשויה להשפיע על הרגלי הלימוד של הסטודנטים בשיעור?</a:t>
            </a:r>
          </a:p>
          <a:p>
            <a:pPr algn="r" rtl="1"/>
            <a:r>
              <a:rPr lang="he-IL" sz="2700" dirty="0"/>
              <a:t>האם ניתן להשפיע על הקשב בסביבה עשירה בגירויים ואמצעים?</a:t>
            </a:r>
          </a:p>
          <a:p>
            <a:pPr algn="r" rtl="1"/>
            <a:r>
              <a:rPr lang="he-IL" sz="2700" dirty="0"/>
              <a:t>האם יתכן פתרון אחר שאינו כרוך באיסורים ותגמולים?</a:t>
            </a:r>
          </a:p>
          <a:p>
            <a:pPr algn="r" rtl="1"/>
            <a:endParaRPr lang="he-IL" sz="2700" dirty="0"/>
          </a:p>
          <a:p>
            <a:pPr algn="r" rtl="1"/>
            <a:endParaRPr lang="he-IL" sz="2700" dirty="0"/>
          </a:p>
        </p:txBody>
      </p:sp>
    </p:spTree>
    <p:extLst>
      <p:ext uri="{BB962C8B-B14F-4D97-AF65-F5344CB8AC3E}">
        <p14:creationId xmlns:p14="http://schemas.microsoft.com/office/powerpoint/2010/main" val="25756530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0326447-D1F3-4365-ACA6-C635062C2ACF}"/>
              </a:ext>
            </a:extLst>
          </p:cNvPr>
          <p:cNvSpPr>
            <a:spLocks noGrp="1"/>
          </p:cNvSpPr>
          <p:nvPr>
            <p:ph type="title"/>
          </p:nvPr>
        </p:nvSpPr>
        <p:spPr/>
        <p:txBody>
          <a:bodyPr/>
          <a:lstStyle/>
          <a:p>
            <a:r>
              <a:rPr lang="he-IL" dirty="0"/>
              <a:t>ובניסוי של כץ </a:t>
            </a:r>
            <a:r>
              <a:rPr lang="he-IL" dirty="0" err="1"/>
              <a:t>ולמברט</a:t>
            </a:r>
            <a:r>
              <a:rPr lang="he-IL" dirty="0"/>
              <a:t>...</a:t>
            </a:r>
          </a:p>
        </p:txBody>
      </p:sp>
      <p:sp>
        <p:nvSpPr>
          <p:cNvPr id="3" name="מציין מיקום תוכן 2">
            <a:extLst>
              <a:ext uri="{FF2B5EF4-FFF2-40B4-BE49-F238E27FC236}">
                <a16:creationId xmlns:a16="http://schemas.microsoft.com/office/drawing/2014/main" id="{B84640AA-F2A3-4399-9383-A728EAC1C8EB}"/>
              </a:ext>
            </a:extLst>
          </p:cNvPr>
          <p:cNvSpPr>
            <a:spLocks noGrp="1"/>
          </p:cNvSpPr>
          <p:nvPr>
            <p:ph idx="1"/>
          </p:nvPr>
        </p:nvSpPr>
        <p:spPr/>
        <p:txBody>
          <a:bodyPr/>
          <a:lstStyle/>
          <a:p>
            <a:pPr algn="r" rtl="1"/>
            <a:r>
              <a:rPr lang="he-IL" dirty="0"/>
              <a:t>כ-40% מהסטודנטים ויתרו על הטלפון לכל אורך המפגשים. </a:t>
            </a:r>
          </a:p>
          <a:p>
            <a:pPr algn="r" rtl="1"/>
            <a:r>
              <a:rPr lang="he-IL" dirty="0"/>
              <a:t>בממוצע הסטודנטים ויתרו על הטלפון ב-75% מהשיעורים</a:t>
            </a:r>
          </a:p>
          <a:p>
            <a:pPr algn="r" rtl="1"/>
            <a:r>
              <a:rPr lang="he-IL" dirty="0"/>
              <a:t>הסטודנטים שהשתתפו דיווחו שיפור בריכוז ושיפור באווירת הלימוד בכיתה</a:t>
            </a:r>
          </a:p>
        </p:txBody>
      </p:sp>
    </p:spTree>
    <p:extLst>
      <p:ext uri="{BB962C8B-B14F-4D97-AF65-F5344CB8AC3E}">
        <p14:creationId xmlns:p14="http://schemas.microsoft.com/office/powerpoint/2010/main" val="31904519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D12BEA26-DB2C-4A13-9DCC-6FB266348338}"/>
              </a:ext>
            </a:extLst>
          </p:cNvPr>
          <p:cNvSpPr>
            <a:spLocks noGrp="1"/>
          </p:cNvSpPr>
          <p:nvPr>
            <p:ph type="title"/>
          </p:nvPr>
        </p:nvSpPr>
        <p:spPr/>
        <p:txBody>
          <a:bodyPr/>
          <a:lstStyle/>
          <a:p>
            <a:r>
              <a:rPr lang="he-IL" dirty="0"/>
              <a:t>מטרת המפגש</a:t>
            </a:r>
          </a:p>
        </p:txBody>
      </p:sp>
      <p:sp>
        <p:nvSpPr>
          <p:cNvPr id="3" name="מציין מיקום תוכן 2">
            <a:extLst>
              <a:ext uri="{FF2B5EF4-FFF2-40B4-BE49-F238E27FC236}">
                <a16:creationId xmlns:a16="http://schemas.microsoft.com/office/drawing/2014/main" id="{6A59A559-D843-46D0-8C5B-0620DB096CBB}"/>
              </a:ext>
            </a:extLst>
          </p:cNvPr>
          <p:cNvSpPr>
            <a:spLocks noGrp="1"/>
          </p:cNvSpPr>
          <p:nvPr>
            <p:ph idx="1"/>
          </p:nvPr>
        </p:nvSpPr>
        <p:spPr/>
        <p:txBody>
          <a:bodyPr/>
          <a:lstStyle/>
          <a:p>
            <a:pPr algn="r" rtl="1"/>
            <a:r>
              <a:rPr lang="he-IL" dirty="0"/>
              <a:t>לסייע בהכנה לחזרה להוראה בקמפוס</a:t>
            </a:r>
          </a:p>
          <a:p>
            <a:pPr algn="r" rtl="1"/>
            <a:r>
              <a:rPr lang="he-IL" dirty="0"/>
              <a:t>לדון בעקרונות מנחים לתכנון תהליך הלימוד בשיעורים</a:t>
            </a:r>
          </a:p>
          <a:p>
            <a:pPr algn="r" rtl="1"/>
            <a:r>
              <a:rPr lang="he-IL" dirty="0"/>
              <a:t>להכיר כלים טכנולוגיים שיכולים לשמש בתהליך ההוראה והלמידה</a:t>
            </a:r>
          </a:p>
          <a:p>
            <a:pPr algn="r" rtl="1"/>
            <a:r>
              <a:rPr lang="he-IL" dirty="0"/>
              <a:t>להתנסות באופן אישי בתכנון שיעור כתהליך למידה</a:t>
            </a:r>
          </a:p>
          <a:p>
            <a:pPr algn="r" rtl="1"/>
            <a:endParaRPr lang="he-IL" dirty="0"/>
          </a:p>
        </p:txBody>
      </p:sp>
    </p:spTree>
    <p:extLst>
      <p:ext uri="{BB962C8B-B14F-4D97-AF65-F5344CB8AC3E}">
        <p14:creationId xmlns:p14="http://schemas.microsoft.com/office/powerpoint/2010/main" val="37800469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3801E228-F08E-42B5-ACB0-DEA48915718B}"/>
              </a:ext>
            </a:extLst>
          </p:cNvPr>
          <p:cNvSpPr>
            <a:spLocks noGrp="1"/>
          </p:cNvSpPr>
          <p:nvPr>
            <p:ph type="title"/>
          </p:nvPr>
        </p:nvSpPr>
        <p:spPr/>
        <p:txBody>
          <a:bodyPr/>
          <a:lstStyle/>
          <a:p>
            <a:r>
              <a:rPr lang="he-IL" dirty="0"/>
              <a:t>וגם אם לא בטלפון, כמה קל לחלום בהקיץ</a:t>
            </a:r>
          </a:p>
        </p:txBody>
      </p:sp>
      <p:sp>
        <p:nvSpPr>
          <p:cNvPr id="3" name="מציין מיקום תוכן 2">
            <a:extLst>
              <a:ext uri="{FF2B5EF4-FFF2-40B4-BE49-F238E27FC236}">
                <a16:creationId xmlns:a16="http://schemas.microsoft.com/office/drawing/2014/main" id="{00B9993F-7D13-4839-A2BF-3AF8CA2F7252}"/>
              </a:ext>
            </a:extLst>
          </p:cNvPr>
          <p:cNvSpPr>
            <a:spLocks noGrp="1"/>
          </p:cNvSpPr>
          <p:nvPr>
            <p:ph idx="1"/>
          </p:nvPr>
        </p:nvSpPr>
        <p:spPr/>
        <p:txBody>
          <a:bodyPr/>
          <a:lstStyle/>
          <a:p>
            <a:pPr algn="r" rtl="1"/>
            <a:r>
              <a:rPr lang="he-IL" dirty="0"/>
              <a:t>גם אם בכיתה לא "מכבים מצלמות"</a:t>
            </a:r>
          </a:p>
          <a:p>
            <a:pPr algn="r" rtl="1"/>
            <a:r>
              <a:rPr lang="he-IL" dirty="0"/>
              <a:t>מתי הסטודנטים מקשיבים לכם? ומתי הם מפסיקים?</a:t>
            </a:r>
          </a:p>
          <a:p>
            <a:pPr algn="r" rtl="1"/>
            <a:r>
              <a:rPr lang="he-IL" dirty="0"/>
              <a:t>כיצד אתם מזהים את הפסקת הקשב?</a:t>
            </a:r>
          </a:p>
        </p:txBody>
      </p:sp>
    </p:spTree>
    <p:extLst>
      <p:ext uri="{BB962C8B-B14F-4D97-AF65-F5344CB8AC3E}">
        <p14:creationId xmlns:p14="http://schemas.microsoft.com/office/powerpoint/2010/main" val="3393706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721530A-96C4-4C62-B51A-1D297C3F441A}"/>
              </a:ext>
            </a:extLst>
          </p:cNvPr>
          <p:cNvSpPr>
            <a:spLocks noGrp="1"/>
          </p:cNvSpPr>
          <p:nvPr>
            <p:ph type="title"/>
          </p:nvPr>
        </p:nvSpPr>
        <p:spPr>
          <a:xfrm>
            <a:off x="1018854" y="381856"/>
            <a:ext cx="10668000" cy="1524000"/>
          </a:xfrm>
        </p:spPr>
        <p:txBody>
          <a:bodyPr/>
          <a:lstStyle/>
          <a:p>
            <a:r>
              <a:rPr lang="he-IL" dirty="0"/>
              <a:t>אובדן קשב</a:t>
            </a:r>
          </a:p>
        </p:txBody>
      </p:sp>
      <p:sp>
        <p:nvSpPr>
          <p:cNvPr id="3" name="מציין מיקום תוכן 2">
            <a:extLst>
              <a:ext uri="{FF2B5EF4-FFF2-40B4-BE49-F238E27FC236}">
                <a16:creationId xmlns:a16="http://schemas.microsoft.com/office/drawing/2014/main" id="{DFC3E9B0-8D7B-43D5-BA16-39894B341F64}"/>
              </a:ext>
            </a:extLst>
          </p:cNvPr>
          <p:cNvSpPr>
            <a:spLocks noGrp="1"/>
          </p:cNvSpPr>
          <p:nvPr>
            <p:ph idx="1"/>
          </p:nvPr>
        </p:nvSpPr>
        <p:spPr>
          <a:xfrm>
            <a:off x="936661" y="1905856"/>
            <a:ext cx="10668000" cy="3818083"/>
          </a:xfrm>
        </p:spPr>
        <p:txBody>
          <a:bodyPr/>
          <a:lstStyle/>
          <a:p>
            <a:pPr algn="r" rtl="1"/>
            <a:r>
              <a:rPr lang="he-IL" dirty="0"/>
              <a:t>קשב: עיבוד פעיל של מידע שנקלט מגירויים שונים (תלוי ברגישות, בבחירה, ובניהול התפקודים הקוגניטיביים)</a:t>
            </a:r>
          </a:p>
          <a:p>
            <a:pPr algn="r" rtl="1"/>
            <a:r>
              <a:rPr lang="he-IL" dirty="0"/>
              <a:t>נמדד במגוון דרכים:</a:t>
            </a:r>
          </a:p>
          <a:p>
            <a:pPr lvl="1" algn="r" rtl="1"/>
            <a:r>
              <a:rPr lang="he-IL" dirty="0"/>
              <a:t>צפייה (אנושית/מכונה): מבט, תנועות/מנח גוף, רישומים בשיעור</a:t>
            </a:r>
          </a:p>
          <a:p>
            <a:pPr lvl="1" algn="r" rtl="1"/>
            <a:r>
              <a:rPr lang="he-IL" dirty="0"/>
              <a:t>ביצוע: זמן תגובה במשימות</a:t>
            </a:r>
          </a:p>
          <a:p>
            <a:pPr lvl="1" algn="r" rtl="1"/>
            <a:r>
              <a:rPr lang="he-IL" dirty="0"/>
              <a:t>דיווח עצמי (לחצנים ברגעים של אובדן ריכוז)</a:t>
            </a:r>
          </a:p>
          <a:p>
            <a:pPr lvl="1" algn="r" rtl="1"/>
            <a:r>
              <a:rPr lang="he-IL" dirty="0"/>
              <a:t>מענה לשאלות ישירות ועקיפות</a:t>
            </a:r>
          </a:p>
          <a:p>
            <a:pPr lvl="1" algn="r" rtl="1"/>
            <a:endParaRPr lang="he-IL" dirty="0"/>
          </a:p>
          <a:p>
            <a:pPr lvl="1" algn="r" rtl="1"/>
            <a:endParaRPr lang="he-IL" dirty="0"/>
          </a:p>
          <a:p>
            <a:pPr algn="r" rtl="1"/>
            <a:endParaRPr lang="he-IL" dirty="0"/>
          </a:p>
        </p:txBody>
      </p:sp>
    </p:spTree>
    <p:extLst>
      <p:ext uri="{BB962C8B-B14F-4D97-AF65-F5344CB8AC3E}">
        <p14:creationId xmlns:p14="http://schemas.microsoft.com/office/powerpoint/2010/main" val="4058649695"/>
      </p:ext>
    </p:extLst>
  </p:cSld>
  <p:clrMapOvr>
    <a:masterClrMapping/>
  </p:clrMapOvr>
</p:sld>
</file>

<file path=ppt/theme/theme1.xml><?xml version="1.0" encoding="utf-8"?>
<a:theme xmlns:a="http://schemas.openxmlformats.org/drawingml/2006/main" name="PebbleVTI">
  <a:themeElements>
    <a:clrScheme name="AnalogousFromRegularSeedRightStep">
      <a:dk1>
        <a:srgbClr val="000000"/>
      </a:dk1>
      <a:lt1>
        <a:srgbClr val="FFFFFF"/>
      </a:lt1>
      <a:dk2>
        <a:srgbClr val="1B282F"/>
      </a:dk2>
      <a:lt2>
        <a:srgbClr val="F3F0F0"/>
      </a:lt2>
      <a:accent1>
        <a:srgbClr val="2FB1BB"/>
      </a:accent1>
      <a:accent2>
        <a:srgbClr val="2578C7"/>
      </a:accent2>
      <a:accent3>
        <a:srgbClr val="3747D9"/>
      </a:accent3>
      <a:accent4>
        <a:srgbClr val="6232CA"/>
      </a:accent4>
      <a:accent5>
        <a:srgbClr val="AE37D9"/>
      </a:accent5>
      <a:accent6>
        <a:srgbClr val="C725AE"/>
      </a:accent6>
      <a:hlink>
        <a:srgbClr val="BF483F"/>
      </a:hlink>
      <a:folHlink>
        <a:srgbClr val="7F7F7F"/>
      </a:folHlink>
    </a:clrScheme>
    <a:fontScheme name="Custom 4">
      <a:majorFont>
        <a:latin typeface="Hadassah Friedlaender"/>
        <a:ea typeface=""/>
        <a:cs typeface=""/>
      </a:majorFont>
      <a:minorFont>
        <a:latin typeface="Hadassah Friedlaender"/>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ebbleVTI" id="{8B4DB91D-6BB4-4BA3-973A-733D3AF2680E}" vid="{9A19CF0D-2077-4BF4-BAA5-86934C336D59}"/>
    </a:ext>
  </a:ext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מסמך" ma:contentTypeID="0x010100854DB4E5F29CFF41AF325DC0C8D6D748" ma:contentTypeVersion="2" ma:contentTypeDescription="צור מסמך חדש." ma:contentTypeScope="" ma:versionID="c04a63e132d1adaefd9fd1daf0d0f4dd">
  <xsd:schema xmlns:xsd="http://www.w3.org/2001/XMLSchema" xmlns:xs="http://www.w3.org/2001/XMLSchema" xmlns:p="http://schemas.microsoft.com/office/2006/metadata/properties" xmlns:ns1="http://schemas.microsoft.com/sharepoint/v3" xmlns:ns2="3fd1f8e8-d4eb-4fa9-9edf-90e13be718c2" targetNamespace="http://schemas.microsoft.com/office/2006/metadata/properties" ma:root="true" ma:fieldsID="3ba8f561dd138b077e8f4a4a3d4d6e71" ns1:_="" ns2:_="">
    <xsd:import namespace="http://schemas.microsoft.com/sharepoint/v3"/>
    <xsd:import namespace="3fd1f8e8-d4eb-4fa9-9edf-90e13be718c2"/>
    <xsd:element name="properties">
      <xsd:complexType>
        <xsd:sequence>
          <xsd:element name="documentManagement">
            <xsd:complexType>
              <xsd:all>
                <xsd:element ref="ns1:PublishingStartDate" minOccurs="0"/>
                <xsd:element ref="ns1:PublishingExpirationDate" minOccurs="0"/>
                <xsd:element ref="ns2:_dlc_DocId" minOccurs="0"/>
                <xsd:element ref="ns2:_dlc_DocIdUrl" minOccurs="0"/>
                <xsd:element ref="ns2:_dlc_DocIdPersistId"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מתזמן תאריך התחלה" ma:description="" ma:hidden="true" ma:internalName="PublishingStartDate">
      <xsd:simpleType>
        <xsd:restriction base="dms:Unknown"/>
      </xsd:simpleType>
    </xsd:element>
    <xsd:element name="PublishingExpirationDate" ma:index="9" nillable="true" ma:displayName="מתזמן תאריך סיום"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3fd1f8e8-d4eb-4fa9-9edf-90e13be718c2" elementFormDefault="qualified">
    <xsd:import namespace="http://schemas.microsoft.com/office/2006/documentManagement/types"/>
    <xsd:import namespace="http://schemas.microsoft.com/office/infopath/2007/PartnerControls"/>
    <xsd:element name="_dlc_DocId" ma:index="10" nillable="true" ma:displayName="ערך של מזהה מסמך" ma:description="הערך של מזהה המסמך שהוקצה לפריט זה." ma:internalName="_dlc_DocId" ma:readOnly="true">
      <xsd:simpleType>
        <xsd:restriction base="dms:Text"/>
      </xsd:simpleType>
    </xsd:element>
    <xsd:element name="_dlc_DocIdUrl" ma:index="11" nillable="true" ma:displayName="מזהה מסמך" ma:description="קישור קבוע למסמך זה."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2" nillable="true" ma:displayName="Persist ID" ma:description="Keep ID on add." ma:hidden="true" ma:internalName="_dlc_DocIdPersistId" ma:readOnly="true">
      <xsd:simpleType>
        <xsd:restriction base="dms:Boolean"/>
      </xsd:simpleType>
    </xsd:element>
    <xsd:element name="SharedWithUsers" ma:index="13" nillable="true" ma:displayName="משותף עם"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סוג תוכן"/>
        <xsd:element ref="dc:title" minOccurs="0" maxOccurs="1" ma:index="4" ma:displayName="כותרת"/>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_dlc_DocId xmlns="3fd1f8e8-d4eb-4fa9-9edf-90e13be718c2">5RW434VQ3H3S-1862781636-25</_dlc_DocId>
    <_dlc_DocIdUrl xmlns="3fd1f8e8-d4eb-4fa9-9edf-90e13be718c2">
      <Url>https://edit.bgu.ac.il/academicdev/_layouts/15/DocIdRedir.aspx?ID=5RW434VQ3H3S-1862781636-25</Url>
      <Description>5RW434VQ3H3S-1862781636-25</Description>
    </_dlc_DocIdUrl>
  </documentManagement>
</p:properties>
</file>

<file path=customXml/itemProps1.xml><?xml version="1.0" encoding="utf-8"?>
<ds:datastoreItem xmlns:ds="http://schemas.openxmlformats.org/officeDocument/2006/customXml" ds:itemID="{EC52FBCB-DF6C-4DCF-98FC-0A35033B8B0B}"/>
</file>

<file path=customXml/itemProps2.xml><?xml version="1.0" encoding="utf-8"?>
<ds:datastoreItem xmlns:ds="http://schemas.openxmlformats.org/officeDocument/2006/customXml" ds:itemID="{EFF5BBE4-A55B-45C3-8162-39E67B328F90}"/>
</file>

<file path=customXml/itemProps3.xml><?xml version="1.0" encoding="utf-8"?>
<ds:datastoreItem xmlns:ds="http://schemas.openxmlformats.org/officeDocument/2006/customXml" ds:itemID="{5A8C019A-D260-4FD1-8DF8-3E3A3E7BAF08}"/>
</file>

<file path=customXml/itemProps4.xml><?xml version="1.0" encoding="utf-8"?>
<ds:datastoreItem xmlns:ds="http://schemas.openxmlformats.org/officeDocument/2006/customXml" ds:itemID="{079C1479-A6D7-446F-892F-5E5F3D3E268D}"/>
</file>

<file path=docProps/app.xml><?xml version="1.0" encoding="utf-8"?>
<Properties xmlns="http://schemas.openxmlformats.org/officeDocument/2006/extended-properties" xmlns:vt="http://schemas.openxmlformats.org/officeDocument/2006/docPropsVTypes">
  <TotalTime>8515</TotalTime>
  <Words>1785</Words>
  <Application>Microsoft Office PowerPoint</Application>
  <PresentationFormat>מסך רחב</PresentationFormat>
  <Paragraphs>202</Paragraphs>
  <Slides>31</Slides>
  <Notes>10</Notes>
  <HiddenSlides>0</HiddenSlides>
  <MMClips>1</MMClips>
  <ScaleCrop>false</ScaleCrop>
  <HeadingPairs>
    <vt:vector size="6" baseType="variant">
      <vt:variant>
        <vt:lpstr>גופנים בשימוש</vt:lpstr>
      </vt:variant>
      <vt:variant>
        <vt:i4>6</vt:i4>
      </vt:variant>
      <vt:variant>
        <vt:lpstr>ערכת נושא</vt:lpstr>
      </vt:variant>
      <vt:variant>
        <vt:i4>1</vt:i4>
      </vt:variant>
      <vt:variant>
        <vt:lpstr>כותרות שקופיות</vt:lpstr>
      </vt:variant>
      <vt:variant>
        <vt:i4>31</vt:i4>
      </vt:variant>
    </vt:vector>
  </HeadingPairs>
  <TitlesOfParts>
    <vt:vector size="38" baseType="lpstr">
      <vt:lpstr>Arial</vt:lpstr>
      <vt:lpstr>Avenir Next LT Pro</vt:lpstr>
      <vt:lpstr>Avenir Next LT Pro Light</vt:lpstr>
      <vt:lpstr>Calibri</vt:lpstr>
      <vt:lpstr>Gisha</vt:lpstr>
      <vt:lpstr>Hadassah Friedlaender</vt:lpstr>
      <vt:lpstr>PebbleVTI</vt:lpstr>
      <vt:lpstr>שומרים על קשב: שימוש בכלים דיגיטליים בהוראה פרונטלית</vt:lpstr>
      <vt:lpstr>מה עושים עם הטלפון הזה....</vt:lpstr>
      <vt:lpstr>מה עושים עם הטלפון הזה....</vt:lpstr>
      <vt:lpstr>כיצד מתמודדים עם שימוש בטלפונים בכיתה?</vt:lpstr>
      <vt:lpstr>צמצום השימוש בטלפון תמורת בונוס?</vt:lpstr>
      <vt:lpstr>ובניסוי של כץ ולמברט...</vt:lpstr>
      <vt:lpstr>מטרת המפגש</vt:lpstr>
      <vt:lpstr>וגם אם לא בטלפון, כמה קל לחלום בהקיץ</vt:lpstr>
      <vt:lpstr>אובדן קשב</vt:lpstr>
      <vt:lpstr>למה הרגישות (Alerting) והבחירה (Orienting) חשובים? </vt:lpstr>
      <vt:lpstr>התוצאה היא שהסטודנטים מבצעים דברים שונים בשיעור</vt:lpstr>
      <vt:lpstr>נתחלק לזוגות בחדרים...</vt:lpstr>
      <vt:lpstr>איך משפיע עלינו ביצוע משימות "במקביל"?</vt:lpstr>
      <vt:lpstr>ביצוע במקביל (Tas Switching)</vt:lpstr>
      <vt:lpstr>אובדן קשב: אמיתות מקובלות וקצת ממצאים</vt:lpstr>
      <vt:lpstr>מה כן יכול לעזור? תכנון שמעודד עיבוד פעיל</vt:lpstr>
      <vt:lpstr>עקרונות מנחים בתכנון</vt:lpstr>
      <vt:lpstr>מעורבות ולמידה פעילה זה אחלה... אבל למה דיגיטלית?</vt:lpstr>
      <vt:lpstr>ועכשיו כשחוזרים לכיתה</vt:lpstr>
      <vt:lpstr>מהלך של למידה</vt:lpstr>
      <vt:lpstr>מהלכי פיתוח הידע בשיעור</vt:lpstr>
      <vt:lpstr>מה המשתתפים יודעים?</vt:lpstr>
      <vt:lpstr>הצגת מידע/מושגים/תיאוריה</vt:lpstr>
      <vt:lpstr>תוצרים וכתיבה שיתופית</vt:lpstr>
      <vt:lpstr>משוב ורפלקציה</vt:lpstr>
      <vt:lpstr>ממה בנוי השיעור שלכם.ן?</vt:lpstr>
      <vt:lpstr>משימה 2:</vt:lpstr>
      <vt:lpstr>זמן להרהר לאחור</vt:lpstr>
      <vt:lpstr>תודה רבה</vt:lpstr>
      <vt:lpstr>משימה 4: שיתוף בהצלחות</vt:lpstr>
      <vt:lpstr>רעיונות ללמידה מערבת/פעילה + רעיונות לכלים</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שומרים על קשב: שימוש בכלים דיגיטליים בהוראה פרונטלית</dc:title>
  <dc:creator>איתי פולק</dc:creator>
  <cp:lastModifiedBy>איתי פולק</cp:lastModifiedBy>
  <cp:revision>27</cp:revision>
  <dcterms:created xsi:type="dcterms:W3CDTF">2021-07-27T17:31:40Z</dcterms:created>
  <dcterms:modified xsi:type="dcterms:W3CDTF">2021-08-02T16:31:03Z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0x010100854DB4E5F29CFF41AF325DC0C8D6D748</vt:lpwstr>
  </property>
  <property fmtid="{D5CDD505-2E9C-101B-9397-08002B2CF9AE}" pid="3" name="_dlc_DocIdItemGuid">
    <vt:lpwstr>1f1049ac-fe53-424a-ac57-b39b39e9277f</vt:lpwstr>
  </property>
</Properties>
</file>