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0" r:id="rId2"/>
  </p:sldMasterIdLst>
  <p:notesMasterIdLst>
    <p:notesMasterId r:id="rId37"/>
  </p:notesMasterIdLst>
  <p:sldIdLst>
    <p:sldId id="360" r:id="rId3"/>
    <p:sldId id="297" r:id="rId4"/>
    <p:sldId id="307" r:id="rId5"/>
    <p:sldId id="306" r:id="rId6"/>
    <p:sldId id="309" r:id="rId7"/>
    <p:sldId id="377" r:id="rId8"/>
    <p:sldId id="378" r:id="rId9"/>
    <p:sldId id="379" r:id="rId10"/>
    <p:sldId id="381" r:id="rId11"/>
    <p:sldId id="347" r:id="rId12"/>
    <p:sldId id="270" r:id="rId13"/>
    <p:sldId id="358" r:id="rId14"/>
    <p:sldId id="298" r:id="rId15"/>
    <p:sldId id="304" r:id="rId16"/>
    <p:sldId id="357" r:id="rId17"/>
    <p:sldId id="356" r:id="rId18"/>
    <p:sldId id="363" r:id="rId19"/>
    <p:sldId id="348" r:id="rId20"/>
    <p:sldId id="365" r:id="rId21"/>
    <p:sldId id="366" r:id="rId22"/>
    <p:sldId id="373" r:id="rId23"/>
    <p:sldId id="374" r:id="rId24"/>
    <p:sldId id="375" r:id="rId25"/>
    <p:sldId id="376" r:id="rId26"/>
    <p:sldId id="367" r:id="rId27"/>
    <p:sldId id="368" r:id="rId28"/>
    <p:sldId id="354" r:id="rId29"/>
    <p:sldId id="349" r:id="rId30"/>
    <p:sldId id="369" r:id="rId31"/>
    <p:sldId id="370" r:id="rId32"/>
    <p:sldId id="380" r:id="rId33"/>
    <p:sldId id="355" r:id="rId34"/>
    <p:sldId id="359" r:id="rId35"/>
    <p:sldId id="265" r:id="rId36"/>
  </p:sldIdLst>
  <p:sldSz cx="12192000" cy="6858000"/>
  <p:notesSz cx="6745288" cy="9882188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99FF"/>
    <a:srgbClr val="B7FFDB"/>
    <a:srgbClr val="EBE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תשפ"ב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FC-44B4-B037-DBD41B6D6510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FC-44B4-B037-DBD41B6D6510}"/>
              </c:ext>
            </c:extLst>
          </c:dPt>
          <c:dPt>
            <c:idx val="2"/>
            <c:bubble3D val="0"/>
            <c:spPr>
              <a:solidFill>
                <a:srgbClr val="109BB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DFC-44B4-B037-DBD41B6D651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DFC-44B4-B037-DBD41B6D6510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DFC-44B4-B037-DBD41B6D6510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DFC-44B4-B037-DBD41B6D6510}"/>
              </c:ext>
            </c:extLst>
          </c:dPt>
          <c:dPt>
            <c:idx val="6"/>
            <c:bubble3D val="0"/>
            <c:spPr>
              <a:solidFill>
                <a:srgbClr val="ED7D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DFC-44B4-B037-DBD41B6D6510}"/>
              </c:ext>
            </c:extLst>
          </c:dPt>
          <c:dLbls>
            <c:dLbl>
              <c:idx val="0"/>
              <c:layout>
                <c:manualLayout>
                  <c:x val="0.13745745260650682"/>
                  <c:y val="9.9767497215805991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FC-44B4-B037-DBD41B6D6510}"/>
                </c:ext>
              </c:extLst>
            </c:dLbl>
            <c:dLbl>
              <c:idx val="1"/>
              <c:layout>
                <c:manualLayout>
                  <c:x val="0.10918932384471494"/>
                  <c:y val="9.24875609513384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70C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IL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FC-44B4-B037-DBD41B6D6510}"/>
                </c:ext>
              </c:extLst>
            </c:dLbl>
            <c:dLbl>
              <c:idx val="2"/>
              <c:layout>
                <c:manualLayout>
                  <c:x val="-0.12659354605658046"/>
                  <c:y val="8.31396158821773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109BBC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IL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FC-44B4-B037-DBD41B6D6510}"/>
                </c:ext>
              </c:extLst>
            </c:dLbl>
            <c:dLbl>
              <c:idx val="3"/>
              <c:layout>
                <c:manualLayout>
                  <c:x val="-0.11340201569012102"/>
                  <c:y val="0.172934620360234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4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IL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DFC-44B4-B037-DBD41B6D6510}"/>
                </c:ext>
              </c:extLst>
            </c:dLbl>
            <c:dLbl>
              <c:idx val="4"/>
              <c:layout>
                <c:manualLayout>
                  <c:x val="-0.13047419817464395"/>
                  <c:y val="3.5418947158921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92D05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IL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DFC-44B4-B037-DBD41B6D6510}"/>
                </c:ext>
              </c:extLst>
            </c:dLbl>
            <c:dLbl>
              <c:idx val="5"/>
              <c:layout>
                <c:manualLayout>
                  <c:x val="-0.12193806279609477"/>
                  <c:y val="-5.98604983294836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B05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IL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DFC-44B4-B037-DBD41B6D6510}"/>
                </c:ext>
              </c:extLst>
            </c:dLbl>
            <c:dLbl>
              <c:idx val="6"/>
              <c:layout>
                <c:manualLayout>
                  <c:x val="-0.12858922985769994"/>
                  <c:y val="-8.31395810131716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ED7D3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IL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DFC-44B4-B037-DBD41B6D65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I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מודל הוראה - ות"ת</c:v>
                </c:pt>
                <c:pt idx="1">
                  <c:v>מיועדות ות"ת</c:v>
                </c:pt>
                <c:pt idx="2">
                  <c:v>מודל מחקר - ות"ת</c:v>
                </c:pt>
                <c:pt idx="3">
                  <c:v>תרומות</c:v>
                </c:pt>
                <c:pt idx="4">
                  <c:v>השקעות</c:v>
                </c:pt>
                <c:pt idx="5">
                  <c:v>הכנסות אחרות</c:v>
                </c:pt>
                <c:pt idx="6">
                  <c:v>הכנסות מסטודנטים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581.20000000000005</c:v>
                </c:pt>
                <c:pt idx="1">
                  <c:v>72.8</c:v>
                </c:pt>
                <c:pt idx="2">
                  <c:v>396</c:v>
                </c:pt>
                <c:pt idx="3">
                  <c:v>1.9</c:v>
                </c:pt>
                <c:pt idx="4">
                  <c:v>52.9</c:v>
                </c:pt>
                <c:pt idx="5">
                  <c:v>64.2</c:v>
                </c:pt>
                <c:pt idx="6">
                  <c:v>218.5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DFC-44B4-B037-DBD41B6D65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תואר ראשון</c:v>
                </c:pt>
              </c:strCache>
            </c:strRef>
          </c:tx>
          <c:spPr>
            <a:solidFill>
              <a:srgbClr val="004C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Sheet1!$B$2:$B$16</c:f>
              <c:numCache>
                <c:formatCode>#,##0</c:formatCode>
                <c:ptCount val="15"/>
                <c:pt idx="0">
                  <c:v>10779</c:v>
                </c:pt>
                <c:pt idx="1">
                  <c:v>11326</c:v>
                </c:pt>
                <c:pt idx="2">
                  <c:v>12015</c:v>
                </c:pt>
                <c:pt idx="3">
                  <c:v>12509</c:v>
                </c:pt>
                <c:pt idx="4">
                  <c:v>12629</c:v>
                </c:pt>
                <c:pt idx="5">
                  <c:v>12410</c:v>
                </c:pt>
                <c:pt idx="6">
                  <c:v>12169</c:v>
                </c:pt>
                <c:pt idx="7">
                  <c:v>11854</c:v>
                </c:pt>
                <c:pt idx="8">
                  <c:v>11676</c:v>
                </c:pt>
                <c:pt idx="9">
                  <c:v>11659</c:v>
                </c:pt>
                <c:pt idx="10">
                  <c:v>11691</c:v>
                </c:pt>
                <c:pt idx="11">
                  <c:v>11817</c:v>
                </c:pt>
                <c:pt idx="12">
                  <c:v>11832</c:v>
                </c:pt>
                <c:pt idx="13">
                  <c:v>12005</c:v>
                </c:pt>
                <c:pt idx="14">
                  <c:v>12580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91-43DC-81F7-53DCC8D2AF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תארים מתקדמים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Sheet1!$C$2:$C$16</c:f>
              <c:numCache>
                <c:formatCode>#,##0</c:formatCode>
                <c:ptCount val="15"/>
                <c:pt idx="0">
                  <c:v>5168</c:v>
                </c:pt>
                <c:pt idx="1">
                  <c:v>5436</c:v>
                </c:pt>
                <c:pt idx="2">
                  <c:v>5844</c:v>
                </c:pt>
                <c:pt idx="3">
                  <c:v>6062</c:v>
                </c:pt>
                <c:pt idx="4">
                  <c:v>6043</c:v>
                </c:pt>
                <c:pt idx="5">
                  <c:v>5734</c:v>
                </c:pt>
                <c:pt idx="6">
                  <c:v>5602</c:v>
                </c:pt>
                <c:pt idx="7">
                  <c:v>5741</c:v>
                </c:pt>
                <c:pt idx="8">
                  <c:v>5825</c:v>
                </c:pt>
                <c:pt idx="9">
                  <c:v>5749</c:v>
                </c:pt>
                <c:pt idx="10">
                  <c:v>5868</c:v>
                </c:pt>
                <c:pt idx="11">
                  <c:v>5836</c:v>
                </c:pt>
                <c:pt idx="12">
                  <c:v>5867</c:v>
                </c:pt>
                <c:pt idx="13">
                  <c:v>5815</c:v>
                </c:pt>
                <c:pt idx="14">
                  <c:v>5848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91-43DC-81F7-53DCC8D2AFD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49956480"/>
        <c:axId val="149958016"/>
      </c:barChart>
      <c:catAx>
        <c:axId val="14995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L"/>
          </a:p>
        </c:txPr>
        <c:crossAx val="149958016"/>
        <c:crosses val="autoZero"/>
        <c:auto val="1"/>
        <c:lblAlgn val="ctr"/>
        <c:lblOffset val="100"/>
        <c:noMultiLvlLbl val="0"/>
      </c:catAx>
      <c:valAx>
        <c:axId val="14995801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4995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2009/10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7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5C-4364-AD9A-5C16FAD81064}"/>
              </c:ext>
            </c:extLst>
          </c:dPt>
          <c:dPt>
            <c:idx val="1"/>
            <c:invertIfNegative val="0"/>
            <c:bubble3D val="0"/>
            <c:spPr>
              <a:solidFill>
                <a:srgbClr val="1F37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5C-4364-AD9A-5C16FAD81064}"/>
              </c:ext>
            </c:extLst>
          </c:dPt>
          <c:dPt>
            <c:idx val="2"/>
            <c:invertIfNegative val="0"/>
            <c:bubble3D val="0"/>
            <c:spPr>
              <a:solidFill>
                <a:srgbClr val="109BB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35C-4364-AD9A-5C16FAD81064}"/>
              </c:ext>
            </c:extLst>
          </c:dPt>
          <c:dPt>
            <c:idx val="3"/>
            <c:invertIfNegative val="0"/>
            <c:bubble3D val="0"/>
            <c:spPr>
              <a:solidFill>
                <a:srgbClr val="6633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35C-4364-AD9A-5C16FAD8106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35C-4364-AD9A-5C16FAD81064}"/>
              </c:ext>
            </c:extLst>
          </c:dPt>
          <c:dPt>
            <c:idx val="5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35C-4364-AD9A-5C16FAD81064}"/>
              </c:ext>
            </c:extLst>
          </c:dPt>
          <c:dLbls>
            <c:dLbl>
              <c:idx val="2"/>
              <c:layout>
                <c:manualLayout>
                  <c:x val="-1.2213005303259285E-2"/>
                  <c:y val="-8.14102564102565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5C-4364-AD9A-5C16FAD81064}"/>
                </c:ext>
              </c:extLst>
            </c:dLbl>
            <c:dLbl>
              <c:idx val="3"/>
              <c:layout>
                <c:manualLayout>
                  <c:x val="0"/>
                  <c:y val="-8.14102564102564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5C-4364-AD9A-5C16FAD81064}"/>
                </c:ext>
              </c:extLst>
            </c:dLbl>
            <c:dLbl>
              <c:idx val="4"/>
              <c:layout>
                <c:manualLayout>
                  <c:x val="1.2450500681689422E-3"/>
                  <c:y val="-4.850313285176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35C-4364-AD9A-5C16FAD81064}"/>
                </c:ext>
              </c:extLst>
            </c:dLbl>
            <c:dLbl>
              <c:idx val="5"/>
              <c:layout>
                <c:manualLayout>
                  <c:x val="-1.1979752530933633E-3"/>
                  <c:y val="-2.2627445796734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35C-4364-AD9A-5C16FAD810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עברית</c:v>
                </c:pt>
                <c:pt idx="1">
                  <c:v>טכניון</c:v>
                </c:pt>
                <c:pt idx="2">
                  <c:v>תל-אביב</c:v>
                </c:pt>
                <c:pt idx="3">
                  <c:v>בר-אילן</c:v>
                </c:pt>
                <c:pt idx="4">
                  <c:v>חיפה</c:v>
                </c:pt>
                <c:pt idx="5">
                  <c:v>בן-גוריון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17657</c:v>
                </c:pt>
                <c:pt idx="1">
                  <c:v>11659</c:v>
                </c:pt>
                <c:pt idx="2">
                  <c:v>22382</c:v>
                </c:pt>
                <c:pt idx="3">
                  <c:v>16507</c:v>
                </c:pt>
                <c:pt idx="4">
                  <c:v>14519</c:v>
                </c:pt>
                <c:pt idx="5">
                  <c:v>16259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35C-4364-AD9A-5C16FAD810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2010/11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7363">
                  <a:alpha val="96863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A35C-4364-AD9A-5C16FAD81064}"/>
              </c:ext>
            </c:extLst>
          </c:dPt>
          <c:dPt>
            <c:idx val="1"/>
            <c:invertIfNegative val="0"/>
            <c:bubble3D val="0"/>
            <c:spPr>
              <a:solidFill>
                <a:srgbClr val="1F3763">
                  <a:alpha val="97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A35C-4364-AD9A-5C16FAD81064}"/>
              </c:ext>
            </c:extLst>
          </c:dPt>
          <c:dPt>
            <c:idx val="2"/>
            <c:invertIfNegative val="0"/>
            <c:bubble3D val="0"/>
            <c:spPr>
              <a:solidFill>
                <a:srgbClr val="109BBC">
                  <a:alpha val="97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A35C-4364-AD9A-5C16FAD81064}"/>
              </c:ext>
            </c:extLst>
          </c:dPt>
          <c:dPt>
            <c:idx val="3"/>
            <c:invertIfNegative val="0"/>
            <c:bubble3D val="0"/>
            <c:spPr>
              <a:solidFill>
                <a:srgbClr val="663300">
                  <a:alpha val="97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A35C-4364-AD9A-5C16FAD8106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>
                  <a:alpha val="97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A35C-4364-AD9A-5C16FAD81064}"/>
              </c:ext>
            </c:extLst>
          </c:dPt>
          <c:dPt>
            <c:idx val="5"/>
            <c:invertIfNegative val="0"/>
            <c:bubble3D val="0"/>
            <c:spPr>
              <a:pattFill prst="lgCheck">
                <a:fgClr>
                  <a:srgbClr val="ED7D3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A35C-4364-AD9A-5C16FAD81064}"/>
              </c:ext>
            </c:extLst>
          </c:dPt>
          <c:dLbls>
            <c:dLbl>
              <c:idx val="5"/>
              <c:layout>
                <c:manualLayout>
                  <c:x val="2.3760779902512019E-2"/>
                  <c:y val="-8.90571215901863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35C-4364-AD9A-5C16FAD810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עברית</c:v>
                </c:pt>
                <c:pt idx="1">
                  <c:v>טכניון</c:v>
                </c:pt>
                <c:pt idx="2">
                  <c:v>תל-אביב</c:v>
                </c:pt>
                <c:pt idx="3">
                  <c:v>בר-אילן</c:v>
                </c:pt>
                <c:pt idx="4">
                  <c:v>חיפה</c:v>
                </c:pt>
                <c:pt idx="5">
                  <c:v>בן-גוריון</c:v>
                </c:pt>
              </c:strCache>
            </c:strRef>
          </c:cat>
          <c:val>
            <c:numRef>
              <c:f>Sheet1!$C$2:$C$7</c:f>
              <c:numCache>
                <c:formatCode>#,##0</c:formatCode>
                <c:ptCount val="6"/>
                <c:pt idx="0">
                  <c:v>17332</c:v>
                </c:pt>
                <c:pt idx="1">
                  <c:v>11734</c:v>
                </c:pt>
                <c:pt idx="2">
                  <c:v>23102</c:v>
                </c:pt>
                <c:pt idx="3">
                  <c:v>16161</c:v>
                </c:pt>
                <c:pt idx="4">
                  <c:v>14783</c:v>
                </c:pt>
                <c:pt idx="5">
                  <c:v>16335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A35C-4364-AD9A-5C16FAD8106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2011/12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7363">
                  <a:alpha val="94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A35C-4364-AD9A-5C16FAD81064}"/>
              </c:ext>
            </c:extLst>
          </c:dPt>
          <c:dPt>
            <c:idx val="1"/>
            <c:invertIfNegative val="0"/>
            <c:bubble3D val="0"/>
            <c:spPr>
              <a:solidFill>
                <a:srgbClr val="1F3763">
                  <a:alpha val="94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A35C-4364-AD9A-5C16FAD81064}"/>
              </c:ext>
            </c:extLst>
          </c:dPt>
          <c:dPt>
            <c:idx val="2"/>
            <c:invertIfNegative val="0"/>
            <c:bubble3D val="0"/>
            <c:spPr>
              <a:solidFill>
                <a:srgbClr val="109BBC">
                  <a:alpha val="94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A35C-4364-AD9A-5C16FAD81064}"/>
              </c:ext>
            </c:extLst>
          </c:dPt>
          <c:dPt>
            <c:idx val="3"/>
            <c:invertIfNegative val="0"/>
            <c:bubble3D val="0"/>
            <c:spPr>
              <a:solidFill>
                <a:srgbClr val="663300">
                  <a:alpha val="94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A35C-4364-AD9A-5C16FAD8106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>
                  <a:alpha val="94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A35C-4364-AD9A-5C16FAD81064}"/>
              </c:ext>
            </c:extLst>
          </c:dPt>
          <c:dPt>
            <c:idx val="5"/>
            <c:invertIfNegative val="0"/>
            <c:bubble3D val="0"/>
            <c:spPr>
              <a:solidFill>
                <a:srgbClr val="ED7D31">
                  <a:alpha val="94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A35C-4364-AD9A-5C16FAD81064}"/>
              </c:ext>
            </c:extLst>
          </c:dPt>
          <c:cat>
            <c:strRef>
              <c:f>Sheet1!$A$2:$A$7</c:f>
              <c:strCache>
                <c:ptCount val="6"/>
                <c:pt idx="0">
                  <c:v>עברית</c:v>
                </c:pt>
                <c:pt idx="1">
                  <c:v>טכניון</c:v>
                </c:pt>
                <c:pt idx="2">
                  <c:v>תל-אביב</c:v>
                </c:pt>
                <c:pt idx="3">
                  <c:v>בר-אילן</c:v>
                </c:pt>
                <c:pt idx="4">
                  <c:v>חיפה</c:v>
                </c:pt>
                <c:pt idx="5">
                  <c:v>בן-גוריון</c:v>
                </c:pt>
              </c:strCache>
            </c:strRef>
          </c:cat>
          <c:val>
            <c:numRef>
              <c:f>Sheet1!$D$2:$D$7</c:f>
              <c:numCache>
                <c:formatCode>#,##0</c:formatCode>
                <c:ptCount val="6"/>
                <c:pt idx="0">
                  <c:v>17161</c:v>
                </c:pt>
                <c:pt idx="1">
                  <c:v>11730</c:v>
                </c:pt>
                <c:pt idx="2">
                  <c:v>23753</c:v>
                </c:pt>
                <c:pt idx="3">
                  <c:v>16166</c:v>
                </c:pt>
                <c:pt idx="4">
                  <c:v>14969</c:v>
                </c:pt>
                <c:pt idx="5">
                  <c:v>15743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A35C-4364-AD9A-5C16FAD8106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2012/13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7363">
                  <a:alpha val="91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8-A35C-4364-AD9A-5C16FAD81064}"/>
              </c:ext>
            </c:extLst>
          </c:dPt>
          <c:dPt>
            <c:idx val="1"/>
            <c:invertIfNegative val="0"/>
            <c:bubble3D val="0"/>
            <c:spPr>
              <a:solidFill>
                <a:srgbClr val="1F3763">
                  <a:alpha val="91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A35C-4364-AD9A-5C16FAD81064}"/>
              </c:ext>
            </c:extLst>
          </c:dPt>
          <c:dPt>
            <c:idx val="2"/>
            <c:invertIfNegative val="0"/>
            <c:bubble3D val="0"/>
            <c:spPr>
              <a:solidFill>
                <a:srgbClr val="109BBC">
                  <a:alpha val="91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A35C-4364-AD9A-5C16FAD81064}"/>
              </c:ext>
            </c:extLst>
          </c:dPt>
          <c:dPt>
            <c:idx val="3"/>
            <c:invertIfNegative val="0"/>
            <c:bubble3D val="0"/>
            <c:spPr>
              <a:solidFill>
                <a:srgbClr val="663300">
                  <a:alpha val="91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A35C-4364-AD9A-5C16FAD8106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>
                  <a:alpha val="91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0-A35C-4364-AD9A-5C16FAD81064}"/>
              </c:ext>
            </c:extLst>
          </c:dPt>
          <c:dPt>
            <c:idx val="5"/>
            <c:invertIfNegative val="0"/>
            <c:bubble3D val="0"/>
            <c:spPr>
              <a:solidFill>
                <a:srgbClr val="ED7D31">
                  <a:alpha val="91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2-A35C-4364-AD9A-5C16FAD81064}"/>
              </c:ext>
            </c:extLst>
          </c:dPt>
          <c:cat>
            <c:strRef>
              <c:f>Sheet1!$A$2:$A$7</c:f>
              <c:strCache>
                <c:ptCount val="6"/>
                <c:pt idx="0">
                  <c:v>עברית</c:v>
                </c:pt>
                <c:pt idx="1">
                  <c:v>טכניון</c:v>
                </c:pt>
                <c:pt idx="2">
                  <c:v>תל-אביב</c:v>
                </c:pt>
                <c:pt idx="3">
                  <c:v>בר-אילן</c:v>
                </c:pt>
                <c:pt idx="4">
                  <c:v>חיפה</c:v>
                </c:pt>
                <c:pt idx="5">
                  <c:v>בן-גוריון</c:v>
                </c:pt>
              </c:strCache>
            </c:strRef>
          </c:cat>
          <c:val>
            <c:numRef>
              <c:f>Sheet1!$E$2:$E$7</c:f>
              <c:numCache>
                <c:formatCode>#,##0</c:formatCode>
                <c:ptCount val="6"/>
                <c:pt idx="0">
                  <c:v>17401</c:v>
                </c:pt>
                <c:pt idx="1">
                  <c:v>12029</c:v>
                </c:pt>
                <c:pt idx="2">
                  <c:v>23683</c:v>
                </c:pt>
                <c:pt idx="3">
                  <c:v>15859</c:v>
                </c:pt>
                <c:pt idx="4">
                  <c:v>15213</c:v>
                </c:pt>
                <c:pt idx="5">
                  <c:v>15379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3-A35C-4364-AD9A-5C16FAD8106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2013/14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7363">
                  <a:alpha val="88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A35C-4364-AD9A-5C16FAD81064}"/>
              </c:ext>
            </c:extLst>
          </c:dPt>
          <c:dPt>
            <c:idx val="1"/>
            <c:invertIfNegative val="0"/>
            <c:bubble3D val="0"/>
            <c:spPr>
              <a:solidFill>
                <a:srgbClr val="1F3763">
                  <a:alpha val="88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A35C-4364-AD9A-5C16FAD81064}"/>
              </c:ext>
            </c:extLst>
          </c:dPt>
          <c:dPt>
            <c:idx val="2"/>
            <c:invertIfNegative val="0"/>
            <c:bubble3D val="0"/>
            <c:spPr>
              <a:solidFill>
                <a:srgbClr val="109BBC">
                  <a:alpha val="88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A35C-4364-AD9A-5C16FAD81064}"/>
              </c:ext>
            </c:extLst>
          </c:dPt>
          <c:dPt>
            <c:idx val="3"/>
            <c:invertIfNegative val="0"/>
            <c:bubble3D val="0"/>
            <c:spPr>
              <a:solidFill>
                <a:srgbClr val="663300">
                  <a:alpha val="88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A35C-4364-AD9A-5C16FAD8106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>
                  <a:alpha val="88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A35C-4364-AD9A-5C16FAD81064}"/>
              </c:ext>
            </c:extLst>
          </c:dPt>
          <c:dPt>
            <c:idx val="5"/>
            <c:invertIfNegative val="0"/>
            <c:bubble3D val="0"/>
            <c:spPr>
              <a:solidFill>
                <a:srgbClr val="ED7D31">
                  <a:alpha val="88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A35C-4364-AD9A-5C16FAD81064}"/>
              </c:ext>
            </c:extLst>
          </c:dPt>
          <c:cat>
            <c:strRef>
              <c:f>Sheet1!$A$2:$A$7</c:f>
              <c:strCache>
                <c:ptCount val="6"/>
                <c:pt idx="0">
                  <c:v>עברית</c:v>
                </c:pt>
                <c:pt idx="1">
                  <c:v>טכניון</c:v>
                </c:pt>
                <c:pt idx="2">
                  <c:v>תל-אביב</c:v>
                </c:pt>
                <c:pt idx="3">
                  <c:v>בר-אילן</c:v>
                </c:pt>
                <c:pt idx="4">
                  <c:v>חיפה</c:v>
                </c:pt>
                <c:pt idx="5">
                  <c:v>בן-גוריון</c:v>
                </c:pt>
              </c:strCache>
            </c:strRef>
          </c:cat>
          <c:val>
            <c:numRef>
              <c:f>Sheet1!$F$2:$F$7</c:f>
              <c:numCache>
                <c:formatCode>#,##0</c:formatCode>
                <c:ptCount val="6"/>
                <c:pt idx="0">
                  <c:v>17989</c:v>
                </c:pt>
                <c:pt idx="1">
                  <c:v>12428</c:v>
                </c:pt>
                <c:pt idx="2">
                  <c:v>22958</c:v>
                </c:pt>
                <c:pt idx="3">
                  <c:v>15458</c:v>
                </c:pt>
                <c:pt idx="4">
                  <c:v>15278</c:v>
                </c:pt>
                <c:pt idx="5">
                  <c:v>15215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0-A35C-4364-AD9A-5C16FAD8106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2014/15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7363">
                  <a:alpha val="8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2-A35C-4364-AD9A-5C16FAD81064}"/>
              </c:ext>
            </c:extLst>
          </c:dPt>
          <c:dPt>
            <c:idx val="1"/>
            <c:invertIfNegative val="0"/>
            <c:bubble3D val="0"/>
            <c:spPr>
              <a:solidFill>
                <a:srgbClr val="1F3763">
                  <a:alpha val="8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4-A35C-4364-AD9A-5C16FAD81064}"/>
              </c:ext>
            </c:extLst>
          </c:dPt>
          <c:dPt>
            <c:idx val="2"/>
            <c:invertIfNegative val="0"/>
            <c:bubble3D val="0"/>
            <c:spPr>
              <a:solidFill>
                <a:srgbClr val="109BBC">
                  <a:alpha val="8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6-A35C-4364-AD9A-5C16FAD81064}"/>
              </c:ext>
            </c:extLst>
          </c:dPt>
          <c:dPt>
            <c:idx val="3"/>
            <c:invertIfNegative val="0"/>
            <c:bubble3D val="0"/>
            <c:spPr>
              <a:solidFill>
                <a:srgbClr val="663300">
                  <a:alpha val="8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8-A35C-4364-AD9A-5C16FAD8106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>
                  <a:alpha val="8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A-A35C-4364-AD9A-5C16FAD81064}"/>
              </c:ext>
            </c:extLst>
          </c:dPt>
          <c:dPt>
            <c:idx val="5"/>
            <c:invertIfNegative val="0"/>
            <c:bubble3D val="0"/>
            <c:spPr>
              <a:solidFill>
                <a:srgbClr val="ED7D31">
                  <a:alpha val="8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C-A35C-4364-AD9A-5C16FAD81064}"/>
              </c:ext>
            </c:extLst>
          </c:dPt>
          <c:cat>
            <c:strRef>
              <c:f>Sheet1!$A$2:$A$7</c:f>
              <c:strCache>
                <c:ptCount val="6"/>
                <c:pt idx="0">
                  <c:v>עברית</c:v>
                </c:pt>
                <c:pt idx="1">
                  <c:v>טכניון</c:v>
                </c:pt>
                <c:pt idx="2">
                  <c:v>תל-אביב</c:v>
                </c:pt>
                <c:pt idx="3">
                  <c:v>בר-אילן</c:v>
                </c:pt>
                <c:pt idx="4">
                  <c:v>חיפה</c:v>
                </c:pt>
                <c:pt idx="5">
                  <c:v>בן-גוריון</c:v>
                </c:pt>
              </c:strCache>
            </c:strRef>
          </c:cat>
          <c:val>
            <c:numRef>
              <c:f>Sheet1!$G$2:$G$7</c:f>
              <c:numCache>
                <c:formatCode>#,##0</c:formatCode>
                <c:ptCount val="6"/>
                <c:pt idx="0">
                  <c:v>17955</c:v>
                </c:pt>
                <c:pt idx="1">
                  <c:v>12478</c:v>
                </c:pt>
                <c:pt idx="2">
                  <c:v>22647</c:v>
                </c:pt>
                <c:pt idx="3">
                  <c:v>14775</c:v>
                </c:pt>
                <c:pt idx="4">
                  <c:v>15287</c:v>
                </c:pt>
                <c:pt idx="5">
                  <c:v>15112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D-A35C-4364-AD9A-5C16FAD8106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2015/16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7363">
                  <a:alpha val="82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F-A35C-4364-AD9A-5C16FAD81064}"/>
              </c:ext>
            </c:extLst>
          </c:dPt>
          <c:dPt>
            <c:idx val="1"/>
            <c:invertIfNegative val="0"/>
            <c:bubble3D val="0"/>
            <c:spPr>
              <a:solidFill>
                <a:srgbClr val="1F3763">
                  <a:alpha val="82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1-A35C-4364-AD9A-5C16FAD81064}"/>
              </c:ext>
            </c:extLst>
          </c:dPt>
          <c:dPt>
            <c:idx val="2"/>
            <c:invertIfNegative val="0"/>
            <c:bubble3D val="0"/>
            <c:spPr>
              <a:solidFill>
                <a:srgbClr val="109BBC">
                  <a:alpha val="82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3-A35C-4364-AD9A-5C16FAD81064}"/>
              </c:ext>
            </c:extLst>
          </c:dPt>
          <c:dPt>
            <c:idx val="3"/>
            <c:invertIfNegative val="0"/>
            <c:bubble3D val="0"/>
            <c:spPr>
              <a:solidFill>
                <a:srgbClr val="663300">
                  <a:alpha val="82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5-A35C-4364-AD9A-5C16FAD81064}"/>
              </c:ext>
            </c:extLst>
          </c:dPt>
          <c:dPt>
            <c:idx val="4"/>
            <c:invertIfNegative val="0"/>
            <c:bubble3D val="0"/>
            <c:spPr>
              <a:pattFill prst="lgCheck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7-A35C-4364-AD9A-5C16FAD81064}"/>
              </c:ext>
            </c:extLst>
          </c:dPt>
          <c:dPt>
            <c:idx val="5"/>
            <c:invertIfNegative val="0"/>
            <c:bubble3D val="0"/>
            <c:spPr>
              <a:solidFill>
                <a:srgbClr val="ED7D31">
                  <a:alpha val="82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9-A35C-4364-AD9A-5C16FAD81064}"/>
              </c:ext>
            </c:extLst>
          </c:dPt>
          <c:dLbls>
            <c:dLbl>
              <c:idx val="4"/>
              <c:layout>
                <c:manualLayout>
                  <c:x val="-1.7136250825790466E-3"/>
                  <c:y val="-2.8054814883835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A35C-4364-AD9A-5C16FAD810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עברית</c:v>
                </c:pt>
                <c:pt idx="1">
                  <c:v>טכניון</c:v>
                </c:pt>
                <c:pt idx="2">
                  <c:v>תל-אביב</c:v>
                </c:pt>
                <c:pt idx="3">
                  <c:v>בר-אילן</c:v>
                </c:pt>
                <c:pt idx="4">
                  <c:v>חיפה</c:v>
                </c:pt>
                <c:pt idx="5">
                  <c:v>בן-גוריון</c:v>
                </c:pt>
              </c:strCache>
            </c:strRef>
          </c:cat>
          <c:val>
            <c:numRef>
              <c:f>Sheet1!$H$2:$H$7</c:f>
              <c:numCache>
                <c:formatCode>#,##0</c:formatCode>
                <c:ptCount val="6"/>
                <c:pt idx="0">
                  <c:v>17628</c:v>
                </c:pt>
                <c:pt idx="1">
                  <c:v>12707</c:v>
                </c:pt>
                <c:pt idx="2">
                  <c:v>22643</c:v>
                </c:pt>
                <c:pt idx="3">
                  <c:v>14259</c:v>
                </c:pt>
                <c:pt idx="4">
                  <c:v>15613</c:v>
                </c:pt>
                <c:pt idx="5">
                  <c:v>15108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A-A35C-4364-AD9A-5C16FAD81064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2016/17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7363">
                  <a:alpha val="79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C-A35C-4364-AD9A-5C16FAD81064}"/>
              </c:ext>
            </c:extLst>
          </c:dPt>
          <c:dPt>
            <c:idx val="1"/>
            <c:invertIfNegative val="0"/>
            <c:bubble3D val="0"/>
            <c:spPr>
              <a:pattFill prst="lgCheck">
                <a:fgClr>
                  <a:srgbClr val="1F3763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E-A35C-4364-AD9A-5C16FAD81064}"/>
              </c:ext>
            </c:extLst>
          </c:dPt>
          <c:dPt>
            <c:idx val="2"/>
            <c:invertIfNegative val="0"/>
            <c:bubble3D val="0"/>
            <c:spPr>
              <a:solidFill>
                <a:srgbClr val="109BBC">
                  <a:alpha val="79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0-A35C-4364-AD9A-5C16FAD81064}"/>
              </c:ext>
            </c:extLst>
          </c:dPt>
          <c:dPt>
            <c:idx val="3"/>
            <c:invertIfNegative val="0"/>
            <c:bubble3D val="0"/>
            <c:spPr>
              <a:solidFill>
                <a:srgbClr val="663300">
                  <a:alpha val="79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2-A35C-4364-AD9A-5C16FAD8106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>
                  <a:alpha val="79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4-A35C-4364-AD9A-5C16FAD81064}"/>
              </c:ext>
            </c:extLst>
          </c:dPt>
          <c:dPt>
            <c:idx val="5"/>
            <c:invertIfNegative val="0"/>
            <c:bubble3D val="0"/>
            <c:spPr>
              <a:solidFill>
                <a:srgbClr val="ED7D31">
                  <a:alpha val="79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6-A35C-4364-AD9A-5C16FAD81064}"/>
              </c:ext>
            </c:extLst>
          </c:dPt>
          <c:dLbls>
            <c:dLbl>
              <c:idx val="1"/>
              <c:layout>
                <c:manualLayout>
                  <c:x val="-1.1102513403160512E-3"/>
                  <c:y val="-6.00843372580207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E-A35C-4364-AD9A-5C16FAD810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עברית</c:v>
                </c:pt>
                <c:pt idx="1">
                  <c:v>טכניון</c:v>
                </c:pt>
                <c:pt idx="2">
                  <c:v>תל-אביב</c:v>
                </c:pt>
                <c:pt idx="3">
                  <c:v>בר-אילן</c:v>
                </c:pt>
                <c:pt idx="4">
                  <c:v>חיפה</c:v>
                </c:pt>
                <c:pt idx="5">
                  <c:v>בן-גוריון</c:v>
                </c:pt>
              </c:strCache>
            </c:strRef>
          </c:cat>
          <c:val>
            <c:numRef>
              <c:f>Sheet1!$I$2:$I$7</c:f>
              <c:numCache>
                <c:formatCode>#,##0</c:formatCode>
                <c:ptCount val="6"/>
                <c:pt idx="0">
                  <c:v>17169</c:v>
                </c:pt>
                <c:pt idx="1">
                  <c:v>12936</c:v>
                </c:pt>
                <c:pt idx="2">
                  <c:v>22473</c:v>
                </c:pt>
                <c:pt idx="3">
                  <c:v>14280</c:v>
                </c:pt>
                <c:pt idx="4">
                  <c:v>15578</c:v>
                </c:pt>
                <c:pt idx="5">
                  <c:v>15248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7-A35C-4364-AD9A-5C16FAD81064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2017/18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7363">
                  <a:alpha val="76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9-A35C-4364-AD9A-5C16FAD81064}"/>
              </c:ext>
            </c:extLst>
          </c:dPt>
          <c:dPt>
            <c:idx val="1"/>
            <c:invertIfNegative val="0"/>
            <c:bubble3D val="0"/>
            <c:spPr>
              <a:solidFill>
                <a:srgbClr val="1F3763">
                  <a:alpha val="76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B-A35C-4364-AD9A-5C16FAD81064}"/>
              </c:ext>
            </c:extLst>
          </c:dPt>
          <c:dPt>
            <c:idx val="2"/>
            <c:invertIfNegative val="0"/>
            <c:bubble3D val="0"/>
            <c:spPr>
              <a:solidFill>
                <a:srgbClr val="109BBC">
                  <a:alpha val="76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D-A35C-4364-AD9A-5C16FAD81064}"/>
              </c:ext>
            </c:extLst>
          </c:dPt>
          <c:dPt>
            <c:idx val="3"/>
            <c:invertIfNegative val="0"/>
            <c:bubble3D val="0"/>
            <c:spPr>
              <a:solidFill>
                <a:srgbClr val="663300">
                  <a:alpha val="75686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F-A35C-4364-AD9A-5C16FAD8106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>
                  <a:alpha val="76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1-A35C-4364-AD9A-5C16FAD81064}"/>
              </c:ext>
            </c:extLst>
          </c:dPt>
          <c:dPt>
            <c:idx val="5"/>
            <c:invertIfNegative val="0"/>
            <c:bubble3D val="0"/>
            <c:spPr>
              <a:solidFill>
                <a:srgbClr val="ED7D31">
                  <a:alpha val="76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3-A35C-4364-AD9A-5C16FAD81064}"/>
              </c:ext>
            </c:extLst>
          </c:dPt>
          <c:cat>
            <c:strRef>
              <c:f>Sheet1!$A$2:$A$7</c:f>
              <c:strCache>
                <c:ptCount val="6"/>
                <c:pt idx="0">
                  <c:v>עברית</c:v>
                </c:pt>
                <c:pt idx="1">
                  <c:v>טכניון</c:v>
                </c:pt>
                <c:pt idx="2">
                  <c:v>תל-אביב</c:v>
                </c:pt>
                <c:pt idx="3">
                  <c:v>בר-אילן</c:v>
                </c:pt>
                <c:pt idx="4">
                  <c:v>חיפה</c:v>
                </c:pt>
                <c:pt idx="5">
                  <c:v>בן-גוריון</c:v>
                </c:pt>
              </c:strCache>
            </c:strRef>
          </c:cat>
          <c:val>
            <c:numRef>
              <c:f>Sheet1!$J$2:$J$7</c:f>
              <c:numCache>
                <c:formatCode>#,##0</c:formatCode>
                <c:ptCount val="6"/>
                <c:pt idx="0">
                  <c:v>17004</c:v>
                </c:pt>
                <c:pt idx="1">
                  <c:v>12478</c:v>
                </c:pt>
                <c:pt idx="2">
                  <c:v>22083</c:v>
                </c:pt>
                <c:pt idx="3">
                  <c:v>14367</c:v>
                </c:pt>
                <c:pt idx="4">
                  <c:v>14964</c:v>
                </c:pt>
                <c:pt idx="5">
                  <c:v>15331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4-A35C-4364-AD9A-5C16FAD81064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2018/2019</c:v>
                </c:pt>
              </c:strCache>
            </c:strRef>
          </c:tx>
          <c:spPr>
            <a:solidFill>
              <a:srgbClr val="1F7363">
                <a:alpha val="73000"/>
              </a:srgb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F3763">
                  <a:alpha val="73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6-A35C-4364-AD9A-5C16FAD81064}"/>
              </c:ext>
            </c:extLst>
          </c:dPt>
          <c:dPt>
            <c:idx val="2"/>
            <c:invertIfNegative val="0"/>
            <c:bubble3D val="0"/>
            <c:spPr>
              <a:solidFill>
                <a:srgbClr val="109BBC">
                  <a:alpha val="73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8-A35C-4364-AD9A-5C16FAD81064}"/>
              </c:ext>
            </c:extLst>
          </c:dPt>
          <c:dPt>
            <c:idx val="3"/>
            <c:invertIfNegative val="0"/>
            <c:bubble3D val="0"/>
            <c:spPr>
              <a:solidFill>
                <a:srgbClr val="663300">
                  <a:alpha val="73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A-A35C-4364-AD9A-5C16FAD8106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>
                  <a:alpha val="73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C-A35C-4364-AD9A-5C16FAD81064}"/>
              </c:ext>
            </c:extLst>
          </c:dPt>
          <c:dPt>
            <c:idx val="5"/>
            <c:invertIfNegative val="0"/>
            <c:bubble3D val="0"/>
            <c:spPr>
              <a:solidFill>
                <a:srgbClr val="ED7D31">
                  <a:alpha val="73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E-A35C-4364-AD9A-5C16FAD81064}"/>
              </c:ext>
            </c:extLst>
          </c:dPt>
          <c:cat>
            <c:strRef>
              <c:f>Sheet1!$A$2:$A$7</c:f>
              <c:strCache>
                <c:ptCount val="6"/>
                <c:pt idx="0">
                  <c:v>עברית</c:v>
                </c:pt>
                <c:pt idx="1">
                  <c:v>טכניון</c:v>
                </c:pt>
                <c:pt idx="2">
                  <c:v>תל-אביב</c:v>
                </c:pt>
                <c:pt idx="3">
                  <c:v>בר-אילן</c:v>
                </c:pt>
                <c:pt idx="4">
                  <c:v>חיפה</c:v>
                </c:pt>
                <c:pt idx="5">
                  <c:v>בן-גוריון</c:v>
                </c:pt>
              </c:strCache>
            </c:strRef>
          </c:cat>
          <c:val>
            <c:numRef>
              <c:f>Sheet1!$K$2:$K$7</c:f>
              <c:numCache>
                <c:formatCode>#,##0</c:formatCode>
                <c:ptCount val="6"/>
                <c:pt idx="0">
                  <c:v>17203</c:v>
                </c:pt>
                <c:pt idx="1">
                  <c:v>12138</c:v>
                </c:pt>
                <c:pt idx="2">
                  <c:v>22785</c:v>
                </c:pt>
                <c:pt idx="3">
                  <c:v>14676</c:v>
                </c:pt>
                <c:pt idx="4">
                  <c:v>15087</c:v>
                </c:pt>
                <c:pt idx="5">
                  <c:v>15298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F-A35C-4364-AD9A-5C16FAD81064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2019/2020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7363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1-A35C-4364-AD9A-5C16FAD81064}"/>
              </c:ext>
            </c:extLst>
          </c:dPt>
          <c:dPt>
            <c:idx val="1"/>
            <c:invertIfNegative val="0"/>
            <c:bubble3D val="0"/>
            <c:spPr>
              <a:solidFill>
                <a:srgbClr val="1F3763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3-A35C-4364-AD9A-5C16FAD81064}"/>
              </c:ext>
            </c:extLst>
          </c:dPt>
          <c:dPt>
            <c:idx val="2"/>
            <c:invertIfNegative val="0"/>
            <c:bubble3D val="0"/>
            <c:spPr>
              <a:solidFill>
                <a:srgbClr val="109BBC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5-A35C-4364-AD9A-5C16FAD81064}"/>
              </c:ext>
            </c:extLst>
          </c:dPt>
          <c:dPt>
            <c:idx val="3"/>
            <c:invertIfNegative val="0"/>
            <c:bubble3D val="0"/>
            <c:spPr>
              <a:solidFill>
                <a:srgbClr val="66330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7-A35C-4364-AD9A-5C16FAD8106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9-A35C-4364-AD9A-5C16FAD81064}"/>
              </c:ext>
            </c:extLst>
          </c:dPt>
          <c:dPt>
            <c:idx val="5"/>
            <c:invertIfNegative val="0"/>
            <c:bubble3D val="0"/>
            <c:spPr>
              <a:solidFill>
                <a:srgbClr val="ED7D31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B-A35C-4364-AD9A-5C16FAD81064}"/>
              </c:ext>
            </c:extLst>
          </c:dPt>
          <c:cat>
            <c:strRef>
              <c:f>Sheet1!$A$2:$A$7</c:f>
              <c:strCache>
                <c:ptCount val="6"/>
                <c:pt idx="0">
                  <c:v>עברית</c:v>
                </c:pt>
                <c:pt idx="1">
                  <c:v>טכניון</c:v>
                </c:pt>
                <c:pt idx="2">
                  <c:v>תל-אביב</c:v>
                </c:pt>
                <c:pt idx="3">
                  <c:v>בר-אילן</c:v>
                </c:pt>
                <c:pt idx="4">
                  <c:v>חיפה</c:v>
                </c:pt>
                <c:pt idx="5">
                  <c:v>בן-גוריון</c:v>
                </c:pt>
              </c:strCache>
            </c:strRef>
          </c:cat>
          <c:val>
            <c:numRef>
              <c:f>Sheet1!$L$2:$L$7</c:f>
              <c:numCache>
                <c:formatCode>#,##0</c:formatCode>
                <c:ptCount val="6"/>
                <c:pt idx="0">
                  <c:v>18420</c:v>
                </c:pt>
                <c:pt idx="1">
                  <c:v>12318</c:v>
                </c:pt>
                <c:pt idx="2">
                  <c:v>22906</c:v>
                </c:pt>
                <c:pt idx="3">
                  <c:v>15374</c:v>
                </c:pt>
                <c:pt idx="4">
                  <c:v>14913</c:v>
                </c:pt>
                <c:pt idx="5">
                  <c:v>15463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8C-A35C-4364-AD9A-5C16FAD81064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2020/2021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lgCheck">
                <a:fgClr>
                  <a:srgbClr val="1F7363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E-A35C-4364-AD9A-5C16FAD81064}"/>
              </c:ext>
            </c:extLst>
          </c:dPt>
          <c:dPt>
            <c:idx val="1"/>
            <c:invertIfNegative val="0"/>
            <c:bubble3D val="0"/>
            <c:spPr>
              <a:solidFill>
                <a:srgbClr val="1F3763">
                  <a:alpha val="67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0-A35C-4364-AD9A-5C16FAD81064}"/>
              </c:ext>
            </c:extLst>
          </c:dPt>
          <c:dPt>
            <c:idx val="2"/>
            <c:invertIfNegative val="0"/>
            <c:bubble3D val="0"/>
            <c:spPr>
              <a:pattFill prst="lgCheck">
                <a:fgClr>
                  <a:srgbClr val="109BBC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2-A35C-4364-AD9A-5C16FAD81064}"/>
              </c:ext>
            </c:extLst>
          </c:dPt>
          <c:dPt>
            <c:idx val="3"/>
            <c:invertIfNegative val="0"/>
            <c:bubble3D val="0"/>
            <c:spPr>
              <a:pattFill prst="lgCheck">
                <a:fgClr>
                  <a:srgbClr val="6633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4-A35C-4364-AD9A-5C16FAD8106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>
                  <a:alpha val="67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6-A35C-4364-AD9A-5C16FAD81064}"/>
              </c:ext>
            </c:extLst>
          </c:dPt>
          <c:dPt>
            <c:idx val="5"/>
            <c:invertIfNegative val="0"/>
            <c:bubble3D val="0"/>
            <c:spPr>
              <a:solidFill>
                <a:srgbClr val="ED7D31">
                  <a:alpha val="67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8-A35C-4364-AD9A-5C16FAD81064}"/>
              </c:ext>
            </c:extLst>
          </c:dPt>
          <c:dLbls>
            <c:dLbl>
              <c:idx val="0"/>
              <c:layout>
                <c:manualLayout>
                  <c:x val="2.3809523809523787E-2"/>
                  <c:y val="-2.75201227354135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E-A35C-4364-AD9A-5C16FAD81064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0-A35C-4364-AD9A-5C16FAD81064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2-A35C-4364-AD9A-5C16FAD81064}"/>
                </c:ext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4-A35C-4364-AD9A-5C16FAD81064}"/>
                </c:ext>
              </c:extLst>
            </c:dLbl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6-A35C-4364-AD9A-5C16FAD81064}"/>
                </c:ext>
              </c:extLst>
            </c:dLbl>
            <c:dLbl>
              <c:idx val="5"/>
              <c:layout>
                <c:manualLayout>
                  <c:x val="-2.2675736961451248E-3"/>
                  <c:y val="-2.75201227354135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8-A35C-4364-AD9A-5C16FAD810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עברית</c:v>
                </c:pt>
                <c:pt idx="1">
                  <c:v>טכניון</c:v>
                </c:pt>
                <c:pt idx="2">
                  <c:v>תל-אביב</c:v>
                </c:pt>
                <c:pt idx="3">
                  <c:v>בר-אילן</c:v>
                </c:pt>
                <c:pt idx="4">
                  <c:v>חיפה</c:v>
                </c:pt>
                <c:pt idx="5">
                  <c:v>בן-גוריון</c:v>
                </c:pt>
              </c:strCache>
            </c:strRef>
          </c:cat>
          <c:val>
            <c:numRef>
              <c:f>Sheet1!$M$2:$M$7</c:f>
              <c:numCache>
                <c:formatCode>#,##0</c:formatCode>
                <c:ptCount val="6"/>
                <c:pt idx="0">
                  <c:v>19359</c:v>
                </c:pt>
                <c:pt idx="1">
                  <c:v>12813</c:v>
                </c:pt>
                <c:pt idx="2">
                  <c:v>23790</c:v>
                </c:pt>
                <c:pt idx="3">
                  <c:v>17485</c:v>
                </c:pt>
                <c:pt idx="4">
                  <c:v>14952</c:v>
                </c:pt>
                <c:pt idx="5">
                  <c:v>16033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99-A35C-4364-AD9A-5C16FAD810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471162880"/>
        <c:axId val="471164416"/>
      </c:barChart>
      <c:catAx>
        <c:axId val="47116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L"/>
          </a:p>
        </c:txPr>
        <c:crossAx val="471164416"/>
        <c:crosses val="autoZero"/>
        <c:auto val="1"/>
        <c:lblAlgn val="ctr"/>
        <c:lblOffset val="100"/>
        <c:noMultiLvlLbl val="0"/>
      </c:catAx>
      <c:valAx>
        <c:axId val="471164416"/>
        <c:scaling>
          <c:orientation val="minMax"/>
          <c:max val="26000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47116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IL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2730500147939947E-2"/>
          <c:y val="3.3069250201243384E-2"/>
          <c:w val="0.87859239592612592"/>
          <c:h val="0.89359129820936245"/>
        </c:manualLayout>
      </c:layou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אחוזים</c:v>
                </c:pt>
              </c:strCache>
            </c:strRef>
          </c:tx>
          <c:spPr>
            <a:ln w="22225">
              <a:solidFill>
                <a:srgbClr val="ED7D31"/>
              </a:solidFill>
            </a:ln>
          </c:spPr>
          <c:marker>
            <c:spPr>
              <a:solidFill>
                <a:srgbClr val="ED7D31"/>
              </a:solidFill>
              <a:ln>
                <a:solidFill>
                  <a:srgbClr val="ED7D31"/>
                </a:solidFill>
              </a:ln>
            </c:spPr>
          </c:marker>
          <c:dLbls>
            <c:dLbl>
              <c:idx val="0"/>
              <c:layout>
                <c:manualLayout>
                  <c:x val="-3.5357153183798458E-2"/>
                  <c:y val="-5.15535045096967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C7-4ACF-9F1B-0DF4AEE55FBC}"/>
                </c:ext>
              </c:extLst>
            </c:dLbl>
            <c:dLbl>
              <c:idx val="1"/>
              <c:layout>
                <c:manualLayout>
                  <c:x val="-6.0344943681815449E-2"/>
                  <c:y val="-5.40707812882117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C7-4ACF-9F1B-0DF4AEE55FBC}"/>
                </c:ext>
              </c:extLst>
            </c:dLbl>
            <c:dLbl>
              <c:idx val="2"/>
              <c:layout>
                <c:manualLayout>
                  <c:x val="-4.6660993324680065E-2"/>
                  <c:y val="-5.41871590657478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C7-4ACF-9F1B-0DF4AEE55FBC}"/>
                </c:ext>
              </c:extLst>
            </c:dLbl>
            <c:dLbl>
              <c:idx val="3"/>
              <c:layout>
                <c:manualLayout>
                  <c:x val="-4.9879132861958754E-2"/>
                  <c:y val="-5.1553504509696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C7-4ACF-9F1B-0DF4AEE55FBC}"/>
                </c:ext>
              </c:extLst>
            </c:dLbl>
            <c:dLbl>
              <c:idx val="4"/>
              <c:layout>
                <c:manualLayout>
                  <c:x val="-3.6999148008474807E-2"/>
                  <c:y val="-3.70229407669504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C7-4ACF-9F1B-0DF4AEE55FBC}"/>
                </c:ext>
              </c:extLst>
            </c:dLbl>
            <c:dLbl>
              <c:idx val="10"/>
              <c:layout>
                <c:manualLayout>
                  <c:x val="-4.1076012616287336E-2"/>
                  <c:y val="-6.91836966533406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C7-4ACF-9F1B-0DF4AEE55FBC}"/>
                </c:ext>
              </c:extLst>
            </c:dLbl>
            <c:dLbl>
              <c:idx val="11"/>
              <c:layout>
                <c:manualLayout>
                  <c:x val="-3.8560835403238541E-2"/>
                  <c:y val="-2.28653411939619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="t"/>
                <a:lstStyle/>
                <a:p>
                  <a:pPr>
                    <a:defRPr sz="1400" b="1">
                      <a:solidFill>
                        <a:srgbClr val="ED7D3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I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772919898933443E-2"/>
                      <c:h val="7.37235868140044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0FC7-4ACF-9F1B-0DF4AEE55FBC}"/>
                </c:ext>
              </c:extLst>
            </c:dLbl>
            <c:dLbl>
              <c:idx val="12"/>
              <c:layout>
                <c:manualLayout>
                  <c:x val="-2.0954594911895705E-2"/>
                  <c:y val="-4.56767737951487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C7-4ACF-9F1B-0DF4AEE55F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ED7D3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  <c:pt idx="10">
                  <c:v>2017/18</c:v>
                </c:pt>
                <c:pt idx="11">
                  <c:v>2018/19</c:v>
                </c:pt>
                <c:pt idx="12">
                  <c:v>2019/20</c:v>
                </c:pt>
                <c:pt idx="13">
                  <c:v>2020/21</c:v>
                </c:pt>
                <c:pt idx="14">
                  <c:v>2021/22</c:v>
                </c:pt>
              </c:strCache>
            </c:strRef>
          </c:cat>
          <c:val>
            <c:numRef>
              <c:f>Sheet1!$B$3:$P$3</c:f>
              <c:numCache>
                <c:formatCode>0.00%</c:formatCode>
                <c:ptCount val="15"/>
                <c:pt idx="0">
                  <c:v>9.5100000000000004E-2</c:v>
                </c:pt>
                <c:pt idx="1">
                  <c:v>0.10064605164427916</c:v>
                </c:pt>
                <c:pt idx="2">
                  <c:v>0.11126092270533444</c:v>
                </c:pt>
                <c:pt idx="3">
                  <c:v>0.11807182910022906</c:v>
                </c:pt>
                <c:pt idx="4">
                  <c:v>0.1200012921307623</c:v>
                </c:pt>
                <c:pt idx="5">
                  <c:v>0.1194411199786129</c:v>
                </c:pt>
                <c:pt idx="6">
                  <c:v>0.12173174645616314</c:v>
                </c:pt>
                <c:pt idx="7">
                  <c:v>0.12138598190146409</c:v>
                </c:pt>
                <c:pt idx="8">
                  <c:v>0.12463564835894336</c:v>
                </c:pt>
                <c:pt idx="9">
                  <c:v>0.12463192748721595</c:v>
                </c:pt>
                <c:pt idx="10">
                  <c:v>0.12540000000000001</c:v>
                </c:pt>
                <c:pt idx="11">
                  <c:v>0.1308</c:v>
                </c:pt>
                <c:pt idx="12">
                  <c:v>0.12670000000000001</c:v>
                </c:pt>
                <c:pt idx="13">
                  <c:v>0.12470000000000001</c:v>
                </c:pt>
                <c:pt idx="14">
                  <c:v>0.125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FC7-4ACF-9F1B-0DF4AEE55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342336"/>
        <c:axId val="93356416"/>
      </c:lineChar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החלק של אוניברסיטת בן גוריון</c:v>
                </c:pt>
              </c:strCache>
            </c:strRef>
          </c:tx>
          <c:spPr>
            <a:ln w="22225">
              <a:solidFill>
                <a:srgbClr val="004C8C"/>
              </a:solidFill>
            </a:ln>
          </c:spPr>
          <c:marker>
            <c:spPr>
              <a:solidFill>
                <a:srgbClr val="004C8C"/>
              </a:solidFill>
              <a:ln>
                <a:solidFill>
                  <a:srgbClr val="004C8C"/>
                </a:solidFill>
              </a:ln>
            </c:spPr>
          </c:marker>
          <c:dLbls>
            <c:dLbl>
              <c:idx val="9"/>
              <c:layout>
                <c:manualLayout>
                  <c:x val="-2.0570105367263874E-2"/>
                  <c:y val="5.2843166510501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FC7-4ACF-9F1B-0DF4AEE55FBC}"/>
                </c:ext>
              </c:extLst>
            </c:dLbl>
            <c:numFmt formatCode="#,###.0,;[Red]#,###.0,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4C8C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I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  <c:pt idx="10">
                  <c:v>2017/18</c:v>
                </c:pt>
                <c:pt idx="11">
                  <c:v>2018/19</c:v>
                </c:pt>
                <c:pt idx="12">
                  <c:v>2019/20</c:v>
                </c:pt>
                <c:pt idx="13">
                  <c:v>2020/21</c:v>
                </c:pt>
                <c:pt idx="14">
                  <c:v>2021/22</c:v>
                </c:pt>
              </c:strCache>
            </c:strRef>
          </c:cat>
          <c:val>
            <c:numRef>
              <c:f>Sheet1!$B$2:$P$2</c:f>
              <c:numCache>
                <c:formatCode>#,##0</c:formatCode>
                <c:ptCount val="15"/>
                <c:pt idx="0">
                  <c:v>153671</c:v>
                </c:pt>
                <c:pt idx="1">
                  <c:v>188004.00638206743</c:v>
                </c:pt>
                <c:pt idx="2">
                  <c:v>215964.03389210784</c:v>
                </c:pt>
                <c:pt idx="3">
                  <c:v>244900</c:v>
                </c:pt>
                <c:pt idx="4">
                  <c:v>262541.58695340075</c:v>
                </c:pt>
                <c:pt idx="5">
                  <c:v>283554.65212266677</c:v>
                </c:pt>
                <c:pt idx="6">
                  <c:v>303412.96955308586</c:v>
                </c:pt>
                <c:pt idx="7">
                  <c:v>316490.03476963303</c:v>
                </c:pt>
                <c:pt idx="8">
                  <c:v>345990.85484919482</c:v>
                </c:pt>
                <c:pt idx="9">
                  <c:v>354501.80822536215</c:v>
                </c:pt>
                <c:pt idx="10">
                  <c:v>364349</c:v>
                </c:pt>
                <c:pt idx="11">
                  <c:v>387091</c:v>
                </c:pt>
                <c:pt idx="12">
                  <c:v>384326</c:v>
                </c:pt>
                <c:pt idx="13">
                  <c:v>387364</c:v>
                </c:pt>
                <c:pt idx="14">
                  <c:v>395975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0FC7-4ACF-9F1B-0DF4AEE55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357952"/>
        <c:axId val="93359488"/>
      </c:lineChart>
      <c:catAx>
        <c:axId val="93342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IL"/>
          </a:p>
        </c:txPr>
        <c:crossAx val="93356416"/>
        <c:crosses val="autoZero"/>
        <c:auto val="1"/>
        <c:lblAlgn val="ctr"/>
        <c:lblOffset val="100"/>
        <c:noMultiLvlLbl val="0"/>
      </c:catAx>
      <c:valAx>
        <c:axId val="93356416"/>
        <c:scaling>
          <c:orientation val="minMax"/>
          <c:max val="0.1323"/>
          <c:min val="8.500000000000002E-2"/>
        </c:scaling>
        <c:delete val="0"/>
        <c:axPos val="l"/>
        <c:numFmt formatCode="0.0%" sourceLinked="0"/>
        <c:majorTickMark val="out"/>
        <c:minorTickMark val="none"/>
        <c:tickLblPos val="nextTo"/>
        <c:spPr>
          <a:ln>
            <a:solidFill>
              <a:srgbClr val="EBE9DD"/>
            </a:solidFill>
          </a:ln>
        </c:spPr>
        <c:txPr>
          <a:bodyPr/>
          <a:lstStyle/>
          <a:p>
            <a:pPr>
              <a:defRPr>
                <a:solidFill>
                  <a:srgbClr val="EBE9DD"/>
                </a:solidFill>
              </a:defRPr>
            </a:pPr>
            <a:endParaRPr lang="en-IL"/>
          </a:p>
        </c:txPr>
        <c:crossAx val="93342336"/>
        <c:crosses val="autoZero"/>
        <c:crossBetween val="between"/>
      </c:valAx>
      <c:catAx>
        <c:axId val="93357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3359488"/>
        <c:crosses val="autoZero"/>
        <c:auto val="1"/>
        <c:lblAlgn val="ctr"/>
        <c:lblOffset val="100"/>
        <c:noMultiLvlLbl val="0"/>
      </c:catAx>
      <c:valAx>
        <c:axId val="93359488"/>
        <c:scaling>
          <c:orientation val="minMax"/>
          <c:max val="460000"/>
          <c:min val="125000"/>
        </c:scaling>
        <c:delete val="0"/>
        <c:axPos val="r"/>
        <c:numFmt formatCode="#,##0,;[Red]#,##0," sourceLinked="0"/>
        <c:majorTickMark val="out"/>
        <c:minorTickMark val="none"/>
        <c:tickLblPos val="nextTo"/>
        <c:spPr>
          <a:ln>
            <a:solidFill>
              <a:srgbClr val="EBE9DD"/>
            </a:solidFill>
          </a:ln>
        </c:spPr>
        <c:txPr>
          <a:bodyPr/>
          <a:lstStyle/>
          <a:p>
            <a:pPr>
              <a:defRPr>
                <a:solidFill>
                  <a:srgbClr val="EBE9DD"/>
                </a:solidFill>
              </a:defRPr>
            </a:pPr>
            <a:endParaRPr lang="en-IL"/>
          </a:p>
        </c:txPr>
        <c:crossAx val="93357952"/>
        <c:crosses val="max"/>
        <c:crossBetween val="between"/>
      </c:valAx>
      <c:spPr>
        <a:noFill/>
        <a:ln w="24655">
          <a:noFill/>
        </a:ln>
      </c:spPr>
    </c:plotArea>
    <c:plotVisOnly val="1"/>
    <c:dispBlanksAs val="gap"/>
    <c:showDLblsOverMax val="0"/>
  </c:chart>
  <c:spPr>
    <a:ln>
      <a:noFill/>
    </a:ln>
    <a:effectLst/>
  </c:spPr>
  <c:txPr>
    <a:bodyPr/>
    <a:lstStyle/>
    <a:p>
      <a:pPr>
        <a:defRPr sz="1050"/>
      </a:pPr>
      <a:endParaRPr lang="en-IL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666666666666675E-3"/>
          <c:y val="5.8945048194011487E-2"/>
          <c:w val="0.96895555555555557"/>
          <c:h val="0.767024443840601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2010/11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7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FD-4B7A-AD49-524A4B8FB054}"/>
              </c:ext>
            </c:extLst>
          </c:dPt>
          <c:dPt>
            <c:idx val="1"/>
            <c:invertIfNegative val="0"/>
            <c:bubble3D val="0"/>
            <c:spPr>
              <a:solidFill>
                <a:srgbClr val="1F37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FD-4B7A-AD49-524A4B8FB054}"/>
              </c:ext>
            </c:extLst>
          </c:dPt>
          <c:dPt>
            <c:idx val="2"/>
            <c:invertIfNegative val="0"/>
            <c:bubble3D val="0"/>
            <c:spPr>
              <a:solidFill>
                <a:srgbClr val="109BB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AFD-4B7A-AD49-524A4B8FB054}"/>
              </c:ext>
            </c:extLst>
          </c:dPt>
          <c:dPt>
            <c:idx val="3"/>
            <c:invertIfNegative val="0"/>
            <c:bubble3D val="0"/>
            <c:spPr>
              <a:solidFill>
                <a:srgbClr val="6633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AFD-4B7A-AD49-524A4B8FB05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AFD-4B7A-AD49-524A4B8FB05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AFD-4B7A-AD49-524A4B8FB054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AFD-4B7A-AD49-524A4B8FB054}"/>
              </c:ext>
            </c:extLst>
          </c:dPt>
          <c:dLbls>
            <c:dLbl>
              <c:idx val="0"/>
              <c:layout>
                <c:manualLayout>
                  <c:x val="-2.61316872427983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FD-4B7A-AD49-524A4B8FB054}"/>
                </c:ext>
              </c:extLst>
            </c:dLbl>
            <c:dLbl>
              <c:idx val="6"/>
              <c:layout>
                <c:manualLayout>
                  <c:x val="8.4666666666665634E-3"/>
                  <c:y val="-9.5784226524512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AFD-4B7A-AD49-524A4B8FB0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Sheet1!$A$3:$A$9</c:f>
              <c:strCache>
                <c:ptCount val="7"/>
                <c:pt idx="0">
                  <c:v>עברית</c:v>
                </c:pt>
                <c:pt idx="1">
                  <c:v>טכניון</c:v>
                </c:pt>
                <c:pt idx="2">
                  <c:v>תל-אביב</c:v>
                </c:pt>
                <c:pt idx="3">
                  <c:v>בר-אילן</c:v>
                </c:pt>
                <c:pt idx="4">
                  <c:v>חיפה</c:v>
                </c:pt>
                <c:pt idx="5">
                  <c:v>בן-גוריון</c:v>
                </c:pt>
                <c:pt idx="6">
                  <c:v>ויצמן</c:v>
                </c:pt>
              </c:strCache>
            </c:strRef>
          </c:cat>
          <c:val>
            <c:numRef>
              <c:f>Sheet1!$B$3:$B$9</c:f>
              <c:numCache>
                <c:formatCode>0.0%</c:formatCode>
                <c:ptCount val="7"/>
                <c:pt idx="0">
                  <c:v>0.23932488567708921</c:v>
                </c:pt>
                <c:pt idx="1">
                  <c:v>0.15275834708501954</c:v>
                </c:pt>
                <c:pt idx="2">
                  <c:v>0.2026258726625402</c:v>
                </c:pt>
                <c:pt idx="3">
                  <c:v>9.6199708475535287E-2</c:v>
                </c:pt>
                <c:pt idx="4">
                  <c:v>5.5720469004569485E-2</c:v>
                </c:pt>
                <c:pt idx="5">
                  <c:v>0.11807182910022906</c:v>
                </c:pt>
                <c:pt idx="6">
                  <c:v>0.13529888799501721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AFD-4B7A-AD49-524A4B8FB054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2011/12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7363">
                  <a:alpha val="96863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CAFD-4B7A-AD49-524A4B8FB054}"/>
              </c:ext>
            </c:extLst>
          </c:dPt>
          <c:dPt>
            <c:idx val="1"/>
            <c:invertIfNegative val="0"/>
            <c:bubble3D val="0"/>
            <c:spPr>
              <a:solidFill>
                <a:srgbClr val="1F3763">
                  <a:alpha val="96863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CAFD-4B7A-AD49-524A4B8FB054}"/>
              </c:ext>
            </c:extLst>
          </c:dPt>
          <c:dPt>
            <c:idx val="2"/>
            <c:invertIfNegative val="0"/>
            <c:bubble3D val="0"/>
            <c:spPr>
              <a:solidFill>
                <a:srgbClr val="109BBC">
                  <a:alpha val="97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CAFD-4B7A-AD49-524A4B8FB054}"/>
              </c:ext>
            </c:extLst>
          </c:dPt>
          <c:dPt>
            <c:idx val="3"/>
            <c:invertIfNegative val="0"/>
            <c:bubble3D val="0"/>
            <c:spPr>
              <a:solidFill>
                <a:srgbClr val="663300">
                  <a:alpha val="96863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CAFD-4B7A-AD49-524A4B8FB05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>
                  <a:alpha val="97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CAFD-4B7A-AD49-524A4B8FB05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alpha val="9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CAFD-4B7A-AD49-524A4B8FB054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>
                  <a:alpha val="97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CAFD-4B7A-AD49-524A4B8FB054}"/>
              </c:ext>
            </c:extLst>
          </c:dPt>
          <c:cat>
            <c:strRef>
              <c:f>Sheet1!$A$3:$A$9</c:f>
              <c:strCache>
                <c:ptCount val="7"/>
                <c:pt idx="0">
                  <c:v>עברית</c:v>
                </c:pt>
                <c:pt idx="1">
                  <c:v>טכניון</c:v>
                </c:pt>
                <c:pt idx="2">
                  <c:v>תל-אביב</c:v>
                </c:pt>
                <c:pt idx="3">
                  <c:v>בר-אילן</c:v>
                </c:pt>
                <c:pt idx="4">
                  <c:v>חיפה</c:v>
                </c:pt>
                <c:pt idx="5">
                  <c:v>בן-גוריון</c:v>
                </c:pt>
                <c:pt idx="6">
                  <c:v>ויצמן</c:v>
                </c:pt>
              </c:strCache>
            </c:strRef>
          </c:cat>
          <c:val>
            <c:numRef>
              <c:f>Sheet1!$C$3:$C$9</c:f>
              <c:numCache>
                <c:formatCode>0.0%</c:formatCode>
                <c:ptCount val="7"/>
                <c:pt idx="0">
                  <c:v>0.23644691137042434</c:v>
                </c:pt>
                <c:pt idx="1">
                  <c:v>0.15731655578409393</c:v>
                </c:pt>
                <c:pt idx="2">
                  <c:v>0.19253393362856072</c:v>
                </c:pt>
                <c:pt idx="3">
                  <c:v>9.7390289704983299E-2</c:v>
                </c:pt>
                <c:pt idx="4">
                  <c:v>5.7916576880967074E-2</c:v>
                </c:pt>
                <c:pt idx="5">
                  <c:v>0.1200012921307623</c:v>
                </c:pt>
                <c:pt idx="6">
                  <c:v>0.13863526128866743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CAFD-4B7A-AD49-524A4B8FB054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2012/13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7363">
                  <a:alpha val="93725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CAFD-4B7A-AD49-524A4B8FB054}"/>
              </c:ext>
            </c:extLst>
          </c:dPt>
          <c:dPt>
            <c:idx val="1"/>
            <c:invertIfNegative val="0"/>
            <c:bubble3D val="0"/>
            <c:spPr>
              <a:solidFill>
                <a:srgbClr val="1F3763">
                  <a:alpha val="94118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CAFD-4B7A-AD49-524A4B8FB054}"/>
              </c:ext>
            </c:extLst>
          </c:dPt>
          <c:dPt>
            <c:idx val="2"/>
            <c:invertIfNegative val="0"/>
            <c:bubble3D val="0"/>
            <c:spPr>
              <a:solidFill>
                <a:srgbClr val="109BBC">
                  <a:alpha val="94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CAFD-4B7A-AD49-524A4B8FB054}"/>
              </c:ext>
            </c:extLst>
          </c:dPt>
          <c:dPt>
            <c:idx val="3"/>
            <c:invertIfNegative val="0"/>
            <c:bubble3D val="0"/>
            <c:spPr>
              <a:solidFill>
                <a:srgbClr val="663300">
                  <a:alpha val="94118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CAFD-4B7A-AD49-524A4B8FB05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>
                  <a:alpha val="94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CAFD-4B7A-AD49-524A4B8FB05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alpha val="94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CAFD-4B7A-AD49-524A4B8FB054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>
                  <a:alpha val="94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CAFD-4B7A-AD49-524A4B8FB054}"/>
              </c:ext>
            </c:extLst>
          </c:dPt>
          <c:cat>
            <c:strRef>
              <c:f>Sheet1!$A$3:$A$9</c:f>
              <c:strCache>
                <c:ptCount val="7"/>
                <c:pt idx="0">
                  <c:v>עברית</c:v>
                </c:pt>
                <c:pt idx="1">
                  <c:v>טכניון</c:v>
                </c:pt>
                <c:pt idx="2">
                  <c:v>תל-אביב</c:v>
                </c:pt>
                <c:pt idx="3">
                  <c:v>בר-אילן</c:v>
                </c:pt>
                <c:pt idx="4">
                  <c:v>חיפה</c:v>
                </c:pt>
                <c:pt idx="5">
                  <c:v>בן-גוריון</c:v>
                </c:pt>
                <c:pt idx="6">
                  <c:v>ויצמן</c:v>
                </c:pt>
              </c:strCache>
            </c:strRef>
          </c:cat>
          <c:val>
            <c:numRef>
              <c:f>Sheet1!$D$3:$D$9</c:f>
              <c:numCache>
                <c:formatCode>0.0%</c:formatCode>
                <c:ptCount val="7"/>
                <c:pt idx="0">
                  <c:v>0.23445545913312946</c:v>
                </c:pt>
                <c:pt idx="1">
                  <c:v>0.16090319473263862</c:v>
                </c:pt>
                <c:pt idx="2">
                  <c:v>0.19050571711602834</c:v>
                </c:pt>
                <c:pt idx="3">
                  <c:v>0.10146000846887367</c:v>
                </c:pt>
                <c:pt idx="4">
                  <c:v>6.0457298920438038E-2</c:v>
                </c:pt>
                <c:pt idx="5">
                  <c:v>0.1194411199786129</c:v>
                </c:pt>
                <c:pt idx="6">
                  <c:v>0.13277720165027893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CAFD-4B7A-AD49-524A4B8FB054}"/>
            </c:ext>
          </c:extLst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2013/14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7363">
                  <a:alpha val="9098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CAFD-4B7A-AD49-524A4B8FB054}"/>
              </c:ext>
            </c:extLst>
          </c:dPt>
          <c:dPt>
            <c:idx val="1"/>
            <c:invertIfNegative val="0"/>
            <c:bubble3D val="0"/>
            <c:spPr>
              <a:solidFill>
                <a:srgbClr val="1F3763">
                  <a:alpha val="9098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0-CAFD-4B7A-AD49-524A4B8FB054}"/>
              </c:ext>
            </c:extLst>
          </c:dPt>
          <c:dPt>
            <c:idx val="2"/>
            <c:invertIfNegative val="0"/>
            <c:bubble3D val="0"/>
            <c:spPr>
              <a:solidFill>
                <a:srgbClr val="109BBC">
                  <a:alpha val="91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2-CAFD-4B7A-AD49-524A4B8FB054}"/>
              </c:ext>
            </c:extLst>
          </c:dPt>
          <c:dPt>
            <c:idx val="3"/>
            <c:invertIfNegative val="0"/>
            <c:bubble3D val="0"/>
            <c:spPr>
              <a:solidFill>
                <a:srgbClr val="663300">
                  <a:alpha val="9098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4-CAFD-4B7A-AD49-524A4B8FB05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>
                  <a:alpha val="91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6-CAFD-4B7A-AD49-524A4B8FB05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alpha val="91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8-CAFD-4B7A-AD49-524A4B8FB054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>
                  <a:alpha val="91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A-CAFD-4B7A-AD49-524A4B8FB054}"/>
              </c:ext>
            </c:extLst>
          </c:dPt>
          <c:cat>
            <c:strRef>
              <c:f>Sheet1!$A$3:$A$9</c:f>
              <c:strCache>
                <c:ptCount val="7"/>
                <c:pt idx="0">
                  <c:v>עברית</c:v>
                </c:pt>
                <c:pt idx="1">
                  <c:v>טכניון</c:v>
                </c:pt>
                <c:pt idx="2">
                  <c:v>תל-אביב</c:v>
                </c:pt>
                <c:pt idx="3">
                  <c:v>בר-אילן</c:v>
                </c:pt>
                <c:pt idx="4">
                  <c:v>חיפה</c:v>
                </c:pt>
                <c:pt idx="5">
                  <c:v>בן-גוריון</c:v>
                </c:pt>
                <c:pt idx="6">
                  <c:v>ויצמן</c:v>
                </c:pt>
              </c:strCache>
            </c:strRef>
          </c:cat>
          <c:val>
            <c:numRef>
              <c:f>Sheet1!$E$3:$E$9</c:f>
              <c:numCache>
                <c:formatCode>0.0%</c:formatCode>
                <c:ptCount val="7"/>
                <c:pt idx="0">
                  <c:v>0.23343845416893078</c:v>
                </c:pt>
                <c:pt idx="1">
                  <c:v>0.15685974520899962</c:v>
                </c:pt>
                <c:pt idx="2">
                  <c:v>0.19158188341136143</c:v>
                </c:pt>
                <c:pt idx="3">
                  <c:v>0.10264162849125197</c:v>
                </c:pt>
                <c:pt idx="4">
                  <c:v>5.7131138714443454E-2</c:v>
                </c:pt>
                <c:pt idx="5">
                  <c:v>0.12173174645616314</c:v>
                </c:pt>
                <c:pt idx="6">
                  <c:v>0.13661540354884974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B-CAFD-4B7A-AD49-524A4B8FB054}"/>
            </c:ext>
          </c:extLst>
        </c:ser>
        <c:ser>
          <c:idx val="4"/>
          <c:order val="4"/>
          <c:tx>
            <c:strRef>
              <c:f>Sheet1!$F$2</c:f>
              <c:strCache>
                <c:ptCount val="1"/>
                <c:pt idx="0">
                  <c:v>2014/15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7363">
                  <a:alpha val="87843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CAFD-4B7A-AD49-524A4B8FB054}"/>
              </c:ext>
            </c:extLst>
          </c:dPt>
          <c:dPt>
            <c:idx val="1"/>
            <c:invertIfNegative val="0"/>
            <c:bubble3D val="0"/>
            <c:spPr>
              <a:solidFill>
                <a:srgbClr val="1F3763">
                  <a:alpha val="87843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CAFD-4B7A-AD49-524A4B8FB054}"/>
              </c:ext>
            </c:extLst>
          </c:dPt>
          <c:dPt>
            <c:idx val="2"/>
            <c:invertIfNegative val="0"/>
            <c:bubble3D val="0"/>
            <c:spPr>
              <a:solidFill>
                <a:srgbClr val="109BBC">
                  <a:alpha val="88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CAFD-4B7A-AD49-524A4B8FB054}"/>
              </c:ext>
            </c:extLst>
          </c:dPt>
          <c:dPt>
            <c:idx val="3"/>
            <c:invertIfNegative val="0"/>
            <c:bubble3D val="0"/>
            <c:spPr>
              <a:solidFill>
                <a:srgbClr val="663300">
                  <a:alpha val="87843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CAFD-4B7A-AD49-524A4B8FB05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>
                  <a:alpha val="88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CAFD-4B7A-AD49-524A4B8FB05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alpha val="8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7-CAFD-4B7A-AD49-524A4B8FB054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>
                  <a:alpha val="88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9-CAFD-4B7A-AD49-524A4B8FB054}"/>
              </c:ext>
            </c:extLst>
          </c:dPt>
          <c:cat>
            <c:strRef>
              <c:f>Sheet1!$A$3:$A$9</c:f>
              <c:strCache>
                <c:ptCount val="7"/>
                <c:pt idx="0">
                  <c:v>עברית</c:v>
                </c:pt>
                <c:pt idx="1">
                  <c:v>טכניון</c:v>
                </c:pt>
                <c:pt idx="2">
                  <c:v>תל-אביב</c:v>
                </c:pt>
                <c:pt idx="3">
                  <c:v>בר-אילן</c:v>
                </c:pt>
                <c:pt idx="4">
                  <c:v>חיפה</c:v>
                </c:pt>
                <c:pt idx="5">
                  <c:v>בן-גוריון</c:v>
                </c:pt>
                <c:pt idx="6">
                  <c:v>ויצמן</c:v>
                </c:pt>
              </c:strCache>
            </c:strRef>
          </c:cat>
          <c:val>
            <c:numRef>
              <c:f>Sheet1!$F$3:$F$9</c:f>
              <c:numCache>
                <c:formatCode>0.0%</c:formatCode>
                <c:ptCount val="7"/>
                <c:pt idx="0">
                  <c:v>0.23207821632752984</c:v>
                </c:pt>
                <c:pt idx="1">
                  <c:v>0.15370313477176939</c:v>
                </c:pt>
                <c:pt idx="2">
                  <c:v>0.19310575002637531</c:v>
                </c:pt>
                <c:pt idx="3">
                  <c:v>0.10085046898535235</c:v>
                </c:pt>
                <c:pt idx="4">
                  <c:v>5.9010900229585432E-2</c:v>
                </c:pt>
                <c:pt idx="5">
                  <c:v>0.12138598190146409</c:v>
                </c:pt>
                <c:pt idx="6">
                  <c:v>0.13986554775792356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A-CAFD-4B7A-AD49-524A4B8FB054}"/>
            </c:ext>
          </c:extLst>
        </c:ser>
        <c:ser>
          <c:idx val="5"/>
          <c:order val="5"/>
          <c:tx>
            <c:strRef>
              <c:f>Sheet1!$G$2</c:f>
              <c:strCache>
                <c:ptCount val="1"/>
                <c:pt idx="0">
                  <c:v>2015/16</c:v>
                </c:pt>
              </c:strCache>
            </c:strRef>
          </c:tx>
          <c:spPr>
            <a:solidFill>
              <a:srgbClr val="1F3763">
                <a:alpha val="85098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7363">
                  <a:alpha val="84706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C-CAFD-4B7A-AD49-524A4B8FB054}"/>
              </c:ext>
            </c:extLst>
          </c:dPt>
          <c:dPt>
            <c:idx val="1"/>
            <c:invertIfNegative val="0"/>
            <c:bubble3D val="0"/>
            <c:spPr>
              <a:solidFill>
                <a:srgbClr val="1F3763">
                  <a:alpha val="84706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E-CAFD-4B7A-AD49-524A4B8FB054}"/>
              </c:ext>
            </c:extLst>
          </c:dPt>
          <c:dPt>
            <c:idx val="2"/>
            <c:invertIfNegative val="0"/>
            <c:bubble3D val="0"/>
            <c:spPr>
              <a:solidFill>
                <a:srgbClr val="109BBC">
                  <a:alpha val="8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0-CAFD-4B7A-AD49-524A4B8FB054}"/>
              </c:ext>
            </c:extLst>
          </c:dPt>
          <c:dPt>
            <c:idx val="3"/>
            <c:invertIfNegative val="0"/>
            <c:bubble3D val="0"/>
            <c:spPr>
              <a:solidFill>
                <a:srgbClr val="663300">
                  <a:alpha val="84706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2-CAFD-4B7A-AD49-524A4B8FB05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>
                  <a:alpha val="8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4-CAFD-4B7A-AD49-524A4B8FB05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alpha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6-CAFD-4B7A-AD49-524A4B8FB054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>
                  <a:alpha val="8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8-CAFD-4B7A-AD49-524A4B8FB054}"/>
              </c:ext>
            </c:extLst>
          </c:dPt>
          <c:cat>
            <c:strRef>
              <c:f>Sheet1!$A$3:$A$9</c:f>
              <c:strCache>
                <c:ptCount val="7"/>
                <c:pt idx="0">
                  <c:v>עברית</c:v>
                </c:pt>
                <c:pt idx="1">
                  <c:v>טכניון</c:v>
                </c:pt>
                <c:pt idx="2">
                  <c:v>תל-אביב</c:v>
                </c:pt>
                <c:pt idx="3">
                  <c:v>בר-אילן</c:v>
                </c:pt>
                <c:pt idx="4">
                  <c:v>חיפה</c:v>
                </c:pt>
                <c:pt idx="5">
                  <c:v>בן-גוריון</c:v>
                </c:pt>
                <c:pt idx="6">
                  <c:v>ויצמן</c:v>
                </c:pt>
              </c:strCache>
            </c:strRef>
          </c:cat>
          <c:val>
            <c:numRef>
              <c:f>Sheet1!$G$3:$G$9</c:f>
              <c:numCache>
                <c:formatCode>0.0%</c:formatCode>
                <c:ptCount val="7"/>
                <c:pt idx="0">
                  <c:v>0.22746589717656857</c:v>
                </c:pt>
                <c:pt idx="1">
                  <c:v>0.14889120431252759</c:v>
                </c:pt>
                <c:pt idx="2">
                  <c:v>0.19486519056586349</c:v>
                </c:pt>
                <c:pt idx="3">
                  <c:v>0.10056953114437733</c:v>
                </c:pt>
                <c:pt idx="4">
                  <c:v>6.0539520367862525E-2</c:v>
                </c:pt>
                <c:pt idx="5">
                  <c:v>0.12463564835894336</c:v>
                </c:pt>
                <c:pt idx="6">
                  <c:v>0.14303300807385727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9-CAFD-4B7A-AD49-524A4B8FB054}"/>
            </c:ext>
          </c:extLst>
        </c:ser>
        <c:ser>
          <c:idx val="6"/>
          <c:order val="6"/>
          <c:tx>
            <c:strRef>
              <c:f>Sheet1!$H$2</c:f>
              <c:strCache>
                <c:ptCount val="1"/>
                <c:pt idx="0">
                  <c:v>2016/17</c:v>
                </c:pt>
              </c:strCache>
            </c:strRef>
          </c:tx>
          <c:spPr>
            <a:solidFill>
              <a:srgbClr val="1F3763">
                <a:alpha val="81961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7363">
                  <a:alpha val="81961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B-CAFD-4B7A-AD49-524A4B8FB054}"/>
              </c:ext>
            </c:extLst>
          </c:dPt>
          <c:dPt>
            <c:idx val="2"/>
            <c:invertIfNegative val="0"/>
            <c:bubble3D val="0"/>
            <c:spPr>
              <a:solidFill>
                <a:srgbClr val="109BBC">
                  <a:alpha val="82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D-CAFD-4B7A-AD49-524A4B8FB054}"/>
              </c:ext>
            </c:extLst>
          </c:dPt>
          <c:dPt>
            <c:idx val="3"/>
            <c:invertIfNegative val="0"/>
            <c:bubble3D val="0"/>
            <c:spPr>
              <a:solidFill>
                <a:srgbClr val="663300">
                  <a:alpha val="81961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F-CAFD-4B7A-AD49-524A4B8FB05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>
                  <a:alpha val="82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1-CAFD-4B7A-AD49-524A4B8FB05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alpha val="8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3-CAFD-4B7A-AD49-524A4B8FB054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>
                  <a:alpha val="82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5-CAFD-4B7A-AD49-524A4B8FB054}"/>
              </c:ext>
            </c:extLst>
          </c:dPt>
          <c:cat>
            <c:strRef>
              <c:f>Sheet1!$A$3:$A$9</c:f>
              <c:strCache>
                <c:ptCount val="7"/>
                <c:pt idx="0">
                  <c:v>עברית</c:v>
                </c:pt>
                <c:pt idx="1">
                  <c:v>טכניון</c:v>
                </c:pt>
                <c:pt idx="2">
                  <c:v>תל-אביב</c:v>
                </c:pt>
                <c:pt idx="3">
                  <c:v>בר-אילן</c:v>
                </c:pt>
                <c:pt idx="4">
                  <c:v>חיפה</c:v>
                </c:pt>
                <c:pt idx="5">
                  <c:v>בן-גוריון</c:v>
                </c:pt>
                <c:pt idx="6">
                  <c:v>ויצמן</c:v>
                </c:pt>
              </c:strCache>
            </c:strRef>
          </c:cat>
          <c:val>
            <c:numRef>
              <c:f>Sheet1!$H$3:$H$9</c:f>
              <c:numCache>
                <c:formatCode>0.0%</c:formatCode>
                <c:ptCount val="7"/>
                <c:pt idx="0">
                  <c:v>0.2123979031160747</c:v>
                </c:pt>
                <c:pt idx="1">
                  <c:v>0.14989149148226535</c:v>
                </c:pt>
                <c:pt idx="2">
                  <c:v>0.19293441296376321</c:v>
                </c:pt>
                <c:pt idx="3">
                  <c:v>0.10631915044895734</c:v>
                </c:pt>
                <c:pt idx="4">
                  <c:v>6.9756630603935971E-2</c:v>
                </c:pt>
                <c:pt idx="5">
                  <c:v>0.12463192748721595</c:v>
                </c:pt>
                <c:pt idx="6">
                  <c:v>0.14406848389778759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6-CAFD-4B7A-AD49-524A4B8FB054}"/>
            </c:ext>
          </c:extLst>
        </c:ser>
        <c:ser>
          <c:idx val="7"/>
          <c:order val="7"/>
          <c:tx>
            <c:strRef>
              <c:f>Sheet1!$I$2</c:f>
              <c:strCache>
                <c:ptCount val="1"/>
                <c:pt idx="0">
                  <c:v>2017/18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7363">
                  <a:alpha val="7882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8-CAFD-4B7A-AD49-524A4B8FB054}"/>
              </c:ext>
            </c:extLst>
          </c:dPt>
          <c:dPt>
            <c:idx val="1"/>
            <c:invertIfNegative val="0"/>
            <c:bubble3D val="0"/>
            <c:spPr>
              <a:solidFill>
                <a:srgbClr val="1F3763">
                  <a:alpha val="7882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A-CAFD-4B7A-AD49-524A4B8FB054}"/>
              </c:ext>
            </c:extLst>
          </c:dPt>
          <c:dPt>
            <c:idx val="2"/>
            <c:invertIfNegative val="0"/>
            <c:bubble3D val="0"/>
            <c:spPr>
              <a:solidFill>
                <a:srgbClr val="109BBC">
                  <a:alpha val="79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C-CAFD-4B7A-AD49-524A4B8FB054}"/>
              </c:ext>
            </c:extLst>
          </c:dPt>
          <c:dPt>
            <c:idx val="3"/>
            <c:invertIfNegative val="0"/>
            <c:bubble3D val="0"/>
            <c:spPr>
              <a:solidFill>
                <a:srgbClr val="663300">
                  <a:alpha val="7882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E-CAFD-4B7A-AD49-524A4B8FB05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>
                  <a:alpha val="79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0-CAFD-4B7A-AD49-524A4B8FB05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alpha val="79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2-CAFD-4B7A-AD49-524A4B8FB054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>
                  <a:alpha val="79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4-CAFD-4B7A-AD49-524A4B8FB054}"/>
              </c:ext>
            </c:extLst>
          </c:dPt>
          <c:cat>
            <c:strRef>
              <c:f>Sheet1!$A$3:$A$9</c:f>
              <c:strCache>
                <c:ptCount val="7"/>
                <c:pt idx="0">
                  <c:v>עברית</c:v>
                </c:pt>
                <c:pt idx="1">
                  <c:v>טכניון</c:v>
                </c:pt>
                <c:pt idx="2">
                  <c:v>תל-אביב</c:v>
                </c:pt>
                <c:pt idx="3">
                  <c:v>בר-אילן</c:v>
                </c:pt>
                <c:pt idx="4">
                  <c:v>חיפה</c:v>
                </c:pt>
                <c:pt idx="5">
                  <c:v>בן-גוריון</c:v>
                </c:pt>
                <c:pt idx="6">
                  <c:v>ויצמן</c:v>
                </c:pt>
              </c:strCache>
            </c:strRef>
          </c:cat>
          <c:val>
            <c:numRef>
              <c:f>Sheet1!$I$3:$I$9</c:f>
              <c:numCache>
                <c:formatCode>0.0%</c:formatCode>
                <c:ptCount val="7"/>
                <c:pt idx="0">
                  <c:v>0.20147026352584715</c:v>
                </c:pt>
                <c:pt idx="1">
                  <c:v>0.1558652971678981</c:v>
                </c:pt>
                <c:pt idx="2">
                  <c:v>0.19776768341753317</c:v>
                </c:pt>
                <c:pt idx="3">
                  <c:v>0.10877145323949594</c:v>
                </c:pt>
                <c:pt idx="4">
                  <c:v>7.3214610128349927E-2</c:v>
                </c:pt>
                <c:pt idx="5">
                  <c:v>0.12539720635307039</c:v>
                </c:pt>
                <c:pt idx="6">
                  <c:v>0.13751348616780532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5-CAFD-4B7A-AD49-524A4B8FB054}"/>
            </c:ext>
          </c:extLst>
        </c:ser>
        <c:ser>
          <c:idx val="8"/>
          <c:order val="8"/>
          <c:tx>
            <c:strRef>
              <c:f>Sheet1!$J$2</c:f>
              <c:strCache>
                <c:ptCount val="1"/>
                <c:pt idx="0">
                  <c:v>2018/19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7363">
                  <a:alpha val="75686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7-CAFD-4B7A-AD49-524A4B8FB054}"/>
              </c:ext>
            </c:extLst>
          </c:dPt>
          <c:dPt>
            <c:idx val="1"/>
            <c:invertIfNegative val="0"/>
            <c:bubble3D val="0"/>
            <c:spPr>
              <a:solidFill>
                <a:srgbClr val="1F3763">
                  <a:alpha val="76078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9-CAFD-4B7A-AD49-524A4B8FB054}"/>
              </c:ext>
            </c:extLst>
          </c:dPt>
          <c:dPt>
            <c:idx val="2"/>
            <c:invertIfNegative val="0"/>
            <c:bubble3D val="0"/>
            <c:spPr>
              <a:solidFill>
                <a:srgbClr val="109BBC">
                  <a:alpha val="76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B-CAFD-4B7A-AD49-524A4B8FB054}"/>
              </c:ext>
            </c:extLst>
          </c:dPt>
          <c:dPt>
            <c:idx val="3"/>
            <c:invertIfNegative val="0"/>
            <c:bubble3D val="0"/>
            <c:spPr>
              <a:solidFill>
                <a:srgbClr val="663300">
                  <a:alpha val="75686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D-CAFD-4B7A-AD49-524A4B8FB05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>
                  <a:alpha val="75686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F-CAFD-4B7A-AD49-524A4B8FB05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alpha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1-CAFD-4B7A-AD49-524A4B8FB054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>
                  <a:alpha val="76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3-CAFD-4B7A-AD49-524A4B8FB054}"/>
              </c:ext>
            </c:extLst>
          </c:dPt>
          <c:cat>
            <c:strRef>
              <c:f>Sheet1!$A$3:$A$9</c:f>
              <c:strCache>
                <c:ptCount val="7"/>
                <c:pt idx="0">
                  <c:v>עברית</c:v>
                </c:pt>
                <c:pt idx="1">
                  <c:v>טכניון</c:v>
                </c:pt>
                <c:pt idx="2">
                  <c:v>תל-אביב</c:v>
                </c:pt>
                <c:pt idx="3">
                  <c:v>בר-אילן</c:v>
                </c:pt>
                <c:pt idx="4">
                  <c:v>חיפה</c:v>
                </c:pt>
                <c:pt idx="5">
                  <c:v>בן-גוריון</c:v>
                </c:pt>
                <c:pt idx="6">
                  <c:v>ויצמן</c:v>
                </c:pt>
              </c:strCache>
            </c:strRef>
          </c:cat>
          <c:val>
            <c:numRef>
              <c:f>Sheet1!$J$3:$J$9</c:f>
              <c:numCache>
                <c:formatCode>0.0%</c:formatCode>
                <c:ptCount val="7"/>
                <c:pt idx="0">
                  <c:v>0.1968</c:v>
                </c:pt>
                <c:pt idx="1">
                  <c:v>0.15609999999999999</c:v>
                </c:pt>
                <c:pt idx="2">
                  <c:v>0.2087</c:v>
                </c:pt>
                <c:pt idx="3">
                  <c:v>0.10440000000000001</c:v>
                </c:pt>
                <c:pt idx="4">
                  <c:v>7.46E-2</c:v>
                </c:pt>
                <c:pt idx="5">
                  <c:v>0.1308</c:v>
                </c:pt>
                <c:pt idx="6">
                  <c:v>0.12859999999999999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84-CAFD-4B7A-AD49-524A4B8FB054}"/>
            </c:ext>
          </c:extLst>
        </c:ser>
        <c:ser>
          <c:idx val="9"/>
          <c:order val="9"/>
          <c:tx>
            <c:strRef>
              <c:f>Sheet1!$K$2</c:f>
              <c:strCache>
                <c:ptCount val="1"/>
                <c:pt idx="0">
                  <c:v>2019/20</c:v>
                </c:pt>
              </c:strCache>
            </c:strRef>
          </c:tx>
          <c:spPr>
            <a:solidFill>
              <a:srgbClr val="1F7363">
                <a:alpha val="73000"/>
              </a:srgb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F3763">
                  <a:alpha val="73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6-CAFD-4B7A-AD49-524A4B8FB054}"/>
              </c:ext>
            </c:extLst>
          </c:dPt>
          <c:dPt>
            <c:idx val="2"/>
            <c:invertIfNegative val="0"/>
            <c:bubble3D val="0"/>
            <c:spPr>
              <a:solidFill>
                <a:srgbClr val="109BBC">
                  <a:alpha val="73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8-CAFD-4B7A-AD49-524A4B8FB054}"/>
              </c:ext>
            </c:extLst>
          </c:dPt>
          <c:dPt>
            <c:idx val="3"/>
            <c:invertIfNegative val="0"/>
            <c:bubble3D val="0"/>
            <c:spPr>
              <a:solidFill>
                <a:srgbClr val="663300">
                  <a:alpha val="73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A-CAFD-4B7A-AD49-524A4B8FB05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>
                  <a:alpha val="73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C-CAFD-4B7A-AD49-524A4B8FB054}"/>
              </c:ext>
            </c:extLst>
          </c:dPt>
          <c:dPt>
            <c:idx val="5"/>
            <c:invertIfNegative val="0"/>
            <c:bubble3D val="0"/>
            <c:spPr>
              <a:solidFill>
                <a:srgbClr val="ED7D31">
                  <a:alpha val="73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E-CAFD-4B7A-AD49-524A4B8FB054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>
                  <a:alpha val="73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0-CAFD-4B7A-AD49-524A4B8FB054}"/>
              </c:ext>
            </c:extLst>
          </c:dPt>
          <c:cat>
            <c:strRef>
              <c:f>Sheet1!$A$3:$A$9</c:f>
              <c:strCache>
                <c:ptCount val="7"/>
                <c:pt idx="0">
                  <c:v>עברית</c:v>
                </c:pt>
                <c:pt idx="1">
                  <c:v>טכניון</c:v>
                </c:pt>
                <c:pt idx="2">
                  <c:v>תל-אביב</c:v>
                </c:pt>
                <c:pt idx="3">
                  <c:v>בר-אילן</c:v>
                </c:pt>
                <c:pt idx="4">
                  <c:v>חיפה</c:v>
                </c:pt>
                <c:pt idx="5">
                  <c:v>בן-גוריון</c:v>
                </c:pt>
                <c:pt idx="6">
                  <c:v>ויצמן</c:v>
                </c:pt>
              </c:strCache>
            </c:strRef>
          </c:cat>
          <c:val>
            <c:numRef>
              <c:f>Sheet1!$K$3:$K$9</c:f>
              <c:numCache>
                <c:formatCode>0.0%</c:formatCode>
                <c:ptCount val="7"/>
                <c:pt idx="0">
                  <c:v>0.19512738429608806</c:v>
                </c:pt>
                <c:pt idx="1">
                  <c:v>0.15690042573666879</c:v>
                </c:pt>
                <c:pt idx="2">
                  <c:v>0.2017839737316697</c:v>
                </c:pt>
                <c:pt idx="3">
                  <c:v>0.10799407261585145</c:v>
                </c:pt>
                <c:pt idx="4">
                  <c:v>7.8833541912159938E-2</c:v>
                </c:pt>
                <c:pt idx="5">
                  <c:v>0.12673776743417295</c:v>
                </c:pt>
                <c:pt idx="6">
                  <c:v>0.13262283427338917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91-CAFD-4B7A-AD49-524A4B8FB054}"/>
            </c:ext>
          </c:extLst>
        </c:ser>
        <c:ser>
          <c:idx val="10"/>
          <c:order val="10"/>
          <c:tx>
            <c:strRef>
              <c:f>Sheet1!$L$2</c:f>
              <c:strCache>
                <c:ptCount val="1"/>
                <c:pt idx="0">
                  <c:v>2020/21</c:v>
                </c:pt>
              </c:strCache>
            </c:strRef>
          </c:tx>
          <c:spPr>
            <a:solidFill>
              <a:srgbClr val="1F7363">
                <a:alpha val="70000"/>
              </a:srgb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F3763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3-CAFD-4B7A-AD49-524A4B8FB054}"/>
              </c:ext>
            </c:extLst>
          </c:dPt>
          <c:dPt>
            <c:idx val="2"/>
            <c:invertIfNegative val="0"/>
            <c:bubble3D val="0"/>
            <c:spPr>
              <a:solidFill>
                <a:srgbClr val="109BBC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5-CAFD-4B7A-AD49-524A4B8FB054}"/>
              </c:ext>
            </c:extLst>
          </c:dPt>
          <c:dPt>
            <c:idx val="3"/>
            <c:invertIfNegative val="0"/>
            <c:bubble3D val="0"/>
            <c:spPr>
              <a:solidFill>
                <a:srgbClr val="66330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7-CAFD-4B7A-AD49-524A4B8FB05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9-CAFD-4B7A-AD49-524A4B8FB054}"/>
              </c:ext>
            </c:extLst>
          </c:dPt>
          <c:dPt>
            <c:idx val="5"/>
            <c:invertIfNegative val="0"/>
            <c:bubble3D val="0"/>
            <c:spPr>
              <a:solidFill>
                <a:srgbClr val="ED7D31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B-CAFD-4B7A-AD49-524A4B8FB054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D-CAFD-4B7A-AD49-524A4B8FB054}"/>
              </c:ext>
            </c:extLst>
          </c:dPt>
          <c:cat>
            <c:strRef>
              <c:f>Sheet1!$A$3:$A$9</c:f>
              <c:strCache>
                <c:ptCount val="7"/>
                <c:pt idx="0">
                  <c:v>עברית</c:v>
                </c:pt>
                <c:pt idx="1">
                  <c:v>טכניון</c:v>
                </c:pt>
                <c:pt idx="2">
                  <c:v>תל-אביב</c:v>
                </c:pt>
                <c:pt idx="3">
                  <c:v>בר-אילן</c:v>
                </c:pt>
                <c:pt idx="4">
                  <c:v>חיפה</c:v>
                </c:pt>
                <c:pt idx="5">
                  <c:v>בן-גוריון</c:v>
                </c:pt>
                <c:pt idx="6">
                  <c:v>ויצמן</c:v>
                </c:pt>
              </c:strCache>
            </c:strRef>
          </c:cat>
          <c:val>
            <c:numRef>
              <c:f>Sheet1!$L$3:$L$9</c:f>
              <c:numCache>
                <c:formatCode>0.0%</c:formatCode>
                <c:ptCount val="7"/>
                <c:pt idx="0">
                  <c:v>0.20314329138372322</c:v>
                </c:pt>
                <c:pt idx="1">
                  <c:v>0.15614124596210749</c:v>
                </c:pt>
                <c:pt idx="2">
                  <c:v>0.19583079627861735</c:v>
                </c:pt>
                <c:pt idx="3">
                  <c:v>0.10424571166215907</c:v>
                </c:pt>
                <c:pt idx="4">
                  <c:v>7.8598127445859006E-2</c:v>
                </c:pt>
                <c:pt idx="5">
                  <c:v>0.12473933069970866</c:v>
                </c:pt>
                <c:pt idx="6">
                  <c:v>0.13730149656782525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9E-CAFD-4B7A-AD49-524A4B8FB054}"/>
            </c:ext>
          </c:extLst>
        </c:ser>
        <c:ser>
          <c:idx val="11"/>
          <c:order val="11"/>
          <c:tx>
            <c:strRef>
              <c:f>Sheet1!$M$2</c:f>
              <c:strCache>
                <c:ptCount val="1"/>
                <c:pt idx="0">
                  <c:v>2020/22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7363">
                  <a:alpha val="67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0-CAFD-4B7A-AD49-524A4B8FB054}"/>
              </c:ext>
            </c:extLst>
          </c:dPt>
          <c:dPt>
            <c:idx val="1"/>
            <c:invertIfNegative val="0"/>
            <c:bubble3D val="0"/>
            <c:spPr>
              <a:solidFill>
                <a:srgbClr val="1F3763">
                  <a:alpha val="67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2-CAFD-4B7A-AD49-524A4B8FB054}"/>
              </c:ext>
            </c:extLst>
          </c:dPt>
          <c:dPt>
            <c:idx val="2"/>
            <c:invertIfNegative val="0"/>
            <c:bubble3D val="0"/>
            <c:spPr>
              <a:solidFill>
                <a:srgbClr val="109BBC">
                  <a:alpha val="67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4-CAFD-4B7A-AD49-524A4B8FB054}"/>
              </c:ext>
            </c:extLst>
          </c:dPt>
          <c:dPt>
            <c:idx val="3"/>
            <c:invertIfNegative val="0"/>
            <c:bubble3D val="0"/>
            <c:spPr>
              <a:solidFill>
                <a:srgbClr val="663300">
                  <a:alpha val="67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6-CAFD-4B7A-AD49-524A4B8FB05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>
                  <a:alpha val="67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8-CAFD-4B7A-AD49-524A4B8FB05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alpha val="6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A-CAFD-4B7A-AD49-524A4B8FB054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>
                  <a:alpha val="67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C-CAFD-4B7A-AD49-524A4B8FB0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Sheet1!$A$3:$A$9</c:f>
              <c:strCache>
                <c:ptCount val="7"/>
                <c:pt idx="0">
                  <c:v>עברית</c:v>
                </c:pt>
                <c:pt idx="1">
                  <c:v>טכניון</c:v>
                </c:pt>
                <c:pt idx="2">
                  <c:v>תל-אביב</c:v>
                </c:pt>
                <c:pt idx="3">
                  <c:v>בר-אילן</c:v>
                </c:pt>
                <c:pt idx="4">
                  <c:v>חיפה</c:v>
                </c:pt>
                <c:pt idx="5">
                  <c:v>בן-גוריון</c:v>
                </c:pt>
                <c:pt idx="6">
                  <c:v>ויצמן</c:v>
                </c:pt>
              </c:strCache>
            </c:strRef>
          </c:cat>
          <c:val>
            <c:numRef>
              <c:f>Sheet1!$M$3:$M$9</c:f>
              <c:numCache>
                <c:formatCode>0.0%</c:formatCode>
                <c:ptCount val="7"/>
                <c:pt idx="0">
                  <c:v>0.20543407014692081</c:v>
                </c:pt>
                <c:pt idx="1">
                  <c:v>0.15384599386224387</c:v>
                </c:pt>
                <c:pt idx="2">
                  <c:v>0.19462999028350508</c:v>
                </c:pt>
                <c:pt idx="3">
                  <c:v>0.10359681068531418</c:v>
                </c:pt>
                <c:pt idx="4">
                  <c:v>7.8036399001698425E-2</c:v>
                </c:pt>
                <c:pt idx="5">
                  <c:v>0.12504549395760872</c:v>
                </c:pt>
                <c:pt idx="6">
                  <c:v>0.13941124206270886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AD-CAFD-4B7A-AD49-524A4B8FB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axId val="472173184"/>
        <c:axId val="472179072"/>
      </c:barChart>
      <c:catAx>
        <c:axId val="472173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L"/>
          </a:p>
        </c:txPr>
        <c:crossAx val="472179072"/>
        <c:crosses val="autoZero"/>
        <c:auto val="1"/>
        <c:lblAlgn val="ctr"/>
        <c:lblOffset val="100"/>
        <c:noMultiLvlLbl val="0"/>
      </c:catAx>
      <c:valAx>
        <c:axId val="472179072"/>
        <c:scaling>
          <c:orientation val="minMax"/>
          <c:max val="0.25"/>
        </c:scaling>
        <c:delete val="1"/>
        <c:axPos val="l"/>
        <c:numFmt formatCode="0.0%" sourceLinked="1"/>
        <c:majorTickMark val="out"/>
        <c:minorTickMark val="none"/>
        <c:tickLblPos val="nextTo"/>
        <c:crossAx val="47217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L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901999999999998E-2"/>
          <c:y val="4.1069717747098222E-2"/>
          <c:w val="0.97532228069481264"/>
          <c:h val="0.742008793486801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Sheet1!$B$12</c:f>
              <c:strCache>
                <c:ptCount val="1"/>
                <c:pt idx="0">
                  <c:v>2010/11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7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31-4A60-B2F6-01AEBDF105A7}"/>
              </c:ext>
            </c:extLst>
          </c:dPt>
          <c:dPt>
            <c:idx val="1"/>
            <c:invertIfNegative val="0"/>
            <c:bubble3D val="0"/>
            <c:spPr>
              <a:solidFill>
                <a:srgbClr val="1F37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331-4A60-B2F6-01AEBDF105A7}"/>
              </c:ext>
            </c:extLst>
          </c:dPt>
          <c:dPt>
            <c:idx val="2"/>
            <c:invertIfNegative val="0"/>
            <c:bubble3D val="0"/>
            <c:spPr>
              <a:solidFill>
                <a:srgbClr val="109BB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331-4A60-B2F6-01AEBDF105A7}"/>
              </c:ext>
            </c:extLst>
          </c:dPt>
          <c:dPt>
            <c:idx val="3"/>
            <c:invertIfNegative val="0"/>
            <c:bubble3D val="0"/>
            <c:spPr>
              <a:solidFill>
                <a:srgbClr val="6633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331-4A60-B2F6-01AEBDF105A7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331-4A60-B2F6-01AEBDF105A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331-4A60-B2F6-01AEBDF105A7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331-4A60-B2F6-01AEBDF105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Sheet1!$A$13:$A$19</c:f>
              <c:strCache>
                <c:ptCount val="7"/>
                <c:pt idx="0">
                  <c:v>עברית</c:v>
                </c:pt>
                <c:pt idx="1">
                  <c:v>טכניון</c:v>
                </c:pt>
                <c:pt idx="2">
                  <c:v>תל-אביב</c:v>
                </c:pt>
                <c:pt idx="3">
                  <c:v>בר-אילן</c:v>
                </c:pt>
                <c:pt idx="4">
                  <c:v>חיפה</c:v>
                </c:pt>
                <c:pt idx="5">
                  <c:v>בן-גוריון</c:v>
                </c:pt>
                <c:pt idx="6">
                  <c:v>ויצמן</c:v>
                </c:pt>
              </c:strCache>
            </c:strRef>
          </c:cat>
          <c:val>
            <c:numRef>
              <c:f>Sheet1!$B$13:$B$19</c:f>
              <c:numCache>
                <c:formatCode>0.0%</c:formatCode>
                <c:ptCount val="7"/>
                <c:pt idx="0">
                  <c:v>0.21193096291032848</c:v>
                </c:pt>
                <c:pt idx="1">
                  <c:v>0.11822508110736091</c:v>
                </c:pt>
                <c:pt idx="2">
                  <c:v>0.20580700655403575</c:v>
                </c:pt>
                <c:pt idx="3">
                  <c:v>0.12514374935721834</c:v>
                </c:pt>
                <c:pt idx="4">
                  <c:v>0.10955337191581664</c:v>
                </c:pt>
                <c:pt idx="5">
                  <c:v>0.16195293435679761</c:v>
                </c:pt>
                <c:pt idx="6">
                  <c:v>6.7386893798442371E-2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331-4A60-B2F6-01AEBDF105A7}"/>
            </c:ext>
          </c:extLst>
        </c:ser>
        <c:ser>
          <c:idx val="1"/>
          <c:order val="1"/>
          <c:tx>
            <c:strRef>
              <c:f>Sheet1!$C$12</c:f>
              <c:strCache>
                <c:ptCount val="1"/>
                <c:pt idx="0">
                  <c:v>2011/12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7363">
                  <a:alpha val="96863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1331-4A60-B2F6-01AEBDF105A7}"/>
              </c:ext>
            </c:extLst>
          </c:dPt>
          <c:dPt>
            <c:idx val="1"/>
            <c:invertIfNegative val="0"/>
            <c:bubble3D val="0"/>
            <c:spPr>
              <a:solidFill>
                <a:srgbClr val="1F3763">
                  <a:alpha val="96863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1331-4A60-B2F6-01AEBDF105A7}"/>
              </c:ext>
            </c:extLst>
          </c:dPt>
          <c:dPt>
            <c:idx val="2"/>
            <c:invertIfNegative val="0"/>
            <c:bubble3D val="0"/>
            <c:spPr>
              <a:solidFill>
                <a:srgbClr val="109BBC">
                  <a:alpha val="97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1331-4A60-B2F6-01AEBDF105A7}"/>
              </c:ext>
            </c:extLst>
          </c:dPt>
          <c:dPt>
            <c:idx val="3"/>
            <c:invertIfNegative val="0"/>
            <c:bubble3D val="0"/>
            <c:spPr>
              <a:solidFill>
                <a:srgbClr val="663300">
                  <a:alpha val="96863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1331-4A60-B2F6-01AEBDF105A7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>
                  <a:alpha val="97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1331-4A60-B2F6-01AEBDF105A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alpha val="9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1331-4A60-B2F6-01AEBDF105A7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>
                  <a:alpha val="97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1331-4A60-B2F6-01AEBDF105A7}"/>
              </c:ext>
            </c:extLst>
          </c:dPt>
          <c:cat>
            <c:strRef>
              <c:f>Sheet1!$A$13:$A$19</c:f>
              <c:strCache>
                <c:ptCount val="7"/>
                <c:pt idx="0">
                  <c:v>עברית</c:v>
                </c:pt>
                <c:pt idx="1">
                  <c:v>טכניון</c:v>
                </c:pt>
                <c:pt idx="2">
                  <c:v>תל-אביב</c:v>
                </c:pt>
                <c:pt idx="3">
                  <c:v>בר-אילן</c:v>
                </c:pt>
                <c:pt idx="4">
                  <c:v>חיפה</c:v>
                </c:pt>
                <c:pt idx="5">
                  <c:v>בן-גוריון</c:v>
                </c:pt>
                <c:pt idx="6">
                  <c:v>ויצמן</c:v>
                </c:pt>
              </c:strCache>
            </c:strRef>
          </c:cat>
          <c:val>
            <c:numRef>
              <c:f>Sheet1!$C$13:$C$19</c:f>
              <c:numCache>
                <c:formatCode>0.0%</c:formatCode>
                <c:ptCount val="7"/>
                <c:pt idx="0">
                  <c:v>0.20973064051859305</c:v>
                </c:pt>
                <c:pt idx="1">
                  <c:v>0.11785354894573026</c:v>
                </c:pt>
                <c:pt idx="2">
                  <c:v>0.20214832323137766</c:v>
                </c:pt>
                <c:pt idx="3">
                  <c:v>0.12472209871053802</c:v>
                </c:pt>
                <c:pt idx="4">
                  <c:v>0.11240083311881303</c:v>
                </c:pt>
                <c:pt idx="5">
                  <c:v>0.16321874049285062</c:v>
                </c:pt>
                <c:pt idx="6">
                  <c:v>6.9925814982097309E-2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1331-4A60-B2F6-01AEBDF105A7}"/>
            </c:ext>
          </c:extLst>
        </c:ser>
        <c:ser>
          <c:idx val="2"/>
          <c:order val="2"/>
          <c:tx>
            <c:strRef>
              <c:f>Sheet1!$D$12</c:f>
              <c:strCache>
                <c:ptCount val="1"/>
                <c:pt idx="0">
                  <c:v>2012/13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7363">
                  <a:alpha val="94118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1331-4A60-B2F6-01AEBDF105A7}"/>
              </c:ext>
            </c:extLst>
          </c:dPt>
          <c:dPt>
            <c:idx val="1"/>
            <c:invertIfNegative val="0"/>
            <c:bubble3D val="0"/>
            <c:spPr>
              <a:solidFill>
                <a:srgbClr val="1F3763">
                  <a:alpha val="94118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1331-4A60-B2F6-01AEBDF105A7}"/>
              </c:ext>
            </c:extLst>
          </c:dPt>
          <c:dPt>
            <c:idx val="2"/>
            <c:invertIfNegative val="0"/>
            <c:bubble3D val="0"/>
            <c:spPr>
              <a:solidFill>
                <a:srgbClr val="109BBC">
                  <a:alpha val="94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1331-4A60-B2F6-01AEBDF105A7}"/>
              </c:ext>
            </c:extLst>
          </c:dPt>
          <c:dPt>
            <c:idx val="3"/>
            <c:invertIfNegative val="0"/>
            <c:bubble3D val="0"/>
            <c:spPr>
              <a:solidFill>
                <a:srgbClr val="663300">
                  <a:alpha val="94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1331-4A60-B2F6-01AEBDF105A7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>
                  <a:alpha val="94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1331-4A60-B2F6-01AEBDF105A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alpha val="94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1331-4A60-B2F6-01AEBDF105A7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>
                  <a:alpha val="94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1331-4A60-B2F6-01AEBDF105A7}"/>
              </c:ext>
            </c:extLst>
          </c:dPt>
          <c:cat>
            <c:strRef>
              <c:f>Sheet1!$A$13:$A$19</c:f>
              <c:strCache>
                <c:ptCount val="7"/>
                <c:pt idx="0">
                  <c:v>עברית</c:v>
                </c:pt>
                <c:pt idx="1">
                  <c:v>טכניון</c:v>
                </c:pt>
                <c:pt idx="2">
                  <c:v>תל-אביב</c:v>
                </c:pt>
                <c:pt idx="3">
                  <c:v>בר-אילן</c:v>
                </c:pt>
                <c:pt idx="4">
                  <c:v>חיפה</c:v>
                </c:pt>
                <c:pt idx="5">
                  <c:v>בן-גוריון</c:v>
                </c:pt>
                <c:pt idx="6">
                  <c:v>ויצמן</c:v>
                </c:pt>
              </c:strCache>
            </c:strRef>
          </c:cat>
          <c:val>
            <c:numRef>
              <c:f>Sheet1!$D$13:$D$19</c:f>
              <c:numCache>
                <c:formatCode>0.0%</c:formatCode>
                <c:ptCount val="7"/>
                <c:pt idx="0">
                  <c:v>0.2099627637177946</c:v>
                </c:pt>
                <c:pt idx="1">
                  <c:v>0.11439042347744063</c:v>
                </c:pt>
                <c:pt idx="2">
                  <c:v>0.20097712897208575</c:v>
                </c:pt>
                <c:pt idx="3">
                  <c:v>0.12298793525638461</c:v>
                </c:pt>
                <c:pt idx="4">
                  <c:v>0.11307315765084458</c:v>
                </c:pt>
                <c:pt idx="5">
                  <c:v>0.16601783483838792</c:v>
                </c:pt>
                <c:pt idx="6">
                  <c:v>7.2590756087061864E-2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1331-4A60-B2F6-01AEBDF105A7}"/>
            </c:ext>
          </c:extLst>
        </c:ser>
        <c:ser>
          <c:idx val="3"/>
          <c:order val="3"/>
          <c:tx>
            <c:strRef>
              <c:f>Sheet1!$E$12</c:f>
              <c:strCache>
                <c:ptCount val="1"/>
                <c:pt idx="0">
                  <c:v>2013/14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7363">
                  <a:alpha val="90588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1331-4A60-B2F6-01AEBDF105A7}"/>
              </c:ext>
            </c:extLst>
          </c:dPt>
          <c:dPt>
            <c:idx val="1"/>
            <c:invertIfNegative val="0"/>
            <c:bubble3D val="0"/>
            <c:spPr>
              <a:solidFill>
                <a:srgbClr val="1F3763">
                  <a:alpha val="9098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0-1331-4A60-B2F6-01AEBDF105A7}"/>
              </c:ext>
            </c:extLst>
          </c:dPt>
          <c:dPt>
            <c:idx val="2"/>
            <c:invertIfNegative val="0"/>
            <c:bubble3D val="0"/>
            <c:spPr>
              <a:solidFill>
                <a:srgbClr val="109BBC">
                  <a:alpha val="91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2-1331-4A60-B2F6-01AEBDF105A7}"/>
              </c:ext>
            </c:extLst>
          </c:dPt>
          <c:dPt>
            <c:idx val="3"/>
            <c:invertIfNegative val="0"/>
            <c:bubble3D val="0"/>
            <c:spPr>
              <a:solidFill>
                <a:srgbClr val="663300">
                  <a:alpha val="91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4-1331-4A60-B2F6-01AEBDF105A7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>
                  <a:alpha val="91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6-1331-4A60-B2F6-01AEBDF105A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alpha val="91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8-1331-4A60-B2F6-01AEBDF105A7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>
                  <a:alpha val="91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A-1331-4A60-B2F6-01AEBDF105A7}"/>
              </c:ext>
            </c:extLst>
          </c:dPt>
          <c:cat>
            <c:strRef>
              <c:f>Sheet1!$A$13:$A$19</c:f>
              <c:strCache>
                <c:ptCount val="7"/>
                <c:pt idx="0">
                  <c:v>עברית</c:v>
                </c:pt>
                <c:pt idx="1">
                  <c:v>טכניון</c:v>
                </c:pt>
                <c:pt idx="2">
                  <c:v>תל-אביב</c:v>
                </c:pt>
                <c:pt idx="3">
                  <c:v>בר-אילן</c:v>
                </c:pt>
                <c:pt idx="4">
                  <c:v>חיפה</c:v>
                </c:pt>
                <c:pt idx="5">
                  <c:v>בן-גוריון</c:v>
                </c:pt>
                <c:pt idx="6">
                  <c:v>ויצמן</c:v>
                </c:pt>
              </c:strCache>
            </c:strRef>
          </c:cat>
          <c:val>
            <c:numRef>
              <c:f>Sheet1!$E$13:$E$19</c:f>
              <c:numCache>
                <c:formatCode>0.0%</c:formatCode>
                <c:ptCount val="7"/>
                <c:pt idx="0">
                  <c:v>0.21744842373939036</c:v>
                </c:pt>
                <c:pt idx="1">
                  <c:v>0.11044850350254071</c:v>
                </c:pt>
                <c:pt idx="2">
                  <c:v>0.19610005114225526</c:v>
                </c:pt>
                <c:pt idx="3">
                  <c:v>0.12420295499012343</c:v>
                </c:pt>
                <c:pt idx="4">
                  <c:v>0.11002622800061933</c:v>
                </c:pt>
                <c:pt idx="5">
                  <c:v>0.16707799428520489</c:v>
                </c:pt>
                <c:pt idx="6">
                  <c:v>7.4695844339866091E-2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B-1331-4A60-B2F6-01AEBDF105A7}"/>
            </c:ext>
          </c:extLst>
        </c:ser>
        <c:ser>
          <c:idx val="4"/>
          <c:order val="4"/>
          <c:tx>
            <c:strRef>
              <c:f>Sheet1!$F$12</c:f>
              <c:strCache>
                <c:ptCount val="1"/>
                <c:pt idx="0">
                  <c:v>2014/15</c:v>
                </c:pt>
              </c:strCache>
            </c:strRef>
          </c:tx>
          <c:spPr>
            <a:solidFill>
              <a:srgbClr val="1F3763">
                <a:alpha val="88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7363">
                  <a:alpha val="87843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1331-4A60-B2F6-01AEBDF105A7}"/>
              </c:ext>
            </c:extLst>
          </c:dPt>
          <c:dPt>
            <c:idx val="1"/>
            <c:invertIfNegative val="0"/>
            <c:bubble3D val="0"/>
            <c:spPr>
              <a:solidFill>
                <a:srgbClr val="1F3763">
                  <a:alpha val="87843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1331-4A60-B2F6-01AEBDF105A7}"/>
              </c:ext>
            </c:extLst>
          </c:dPt>
          <c:dPt>
            <c:idx val="2"/>
            <c:invertIfNegative val="0"/>
            <c:bubble3D val="0"/>
            <c:spPr>
              <a:solidFill>
                <a:srgbClr val="109BBC">
                  <a:alpha val="88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1331-4A60-B2F6-01AEBDF105A7}"/>
              </c:ext>
            </c:extLst>
          </c:dPt>
          <c:dPt>
            <c:idx val="3"/>
            <c:invertIfNegative val="0"/>
            <c:bubble3D val="0"/>
            <c:spPr>
              <a:solidFill>
                <a:srgbClr val="663300">
                  <a:alpha val="88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1331-4A60-B2F6-01AEBDF105A7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>
                  <a:alpha val="88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1331-4A60-B2F6-01AEBDF105A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alpha val="8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7-1331-4A60-B2F6-01AEBDF105A7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>
                  <a:alpha val="88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9-1331-4A60-B2F6-01AEBDF105A7}"/>
              </c:ext>
            </c:extLst>
          </c:dPt>
          <c:cat>
            <c:strRef>
              <c:f>Sheet1!$A$13:$A$19</c:f>
              <c:strCache>
                <c:ptCount val="7"/>
                <c:pt idx="0">
                  <c:v>עברית</c:v>
                </c:pt>
                <c:pt idx="1">
                  <c:v>טכניון</c:v>
                </c:pt>
                <c:pt idx="2">
                  <c:v>תל-אביב</c:v>
                </c:pt>
                <c:pt idx="3">
                  <c:v>בר-אילן</c:v>
                </c:pt>
                <c:pt idx="4">
                  <c:v>חיפה</c:v>
                </c:pt>
                <c:pt idx="5">
                  <c:v>בן-גוריון</c:v>
                </c:pt>
                <c:pt idx="6">
                  <c:v>ויצמן</c:v>
                </c:pt>
              </c:strCache>
            </c:strRef>
          </c:cat>
          <c:val>
            <c:numRef>
              <c:f>Sheet1!$F$13:$F$19</c:f>
              <c:numCache>
                <c:formatCode>0.0%</c:formatCode>
                <c:ptCount val="7"/>
                <c:pt idx="0">
                  <c:v>0.21463855251644223</c:v>
                </c:pt>
                <c:pt idx="1">
                  <c:v>0.10771915958637948</c:v>
                </c:pt>
                <c:pt idx="2">
                  <c:v>0.1940375043516715</c:v>
                </c:pt>
                <c:pt idx="3">
                  <c:v>0.12492119946180408</c:v>
                </c:pt>
                <c:pt idx="4">
                  <c:v>0.11348688853134613</c:v>
                </c:pt>
                <c:pt idx="5">
                  <c:v>0.167776930966024</c:v>
                </c:pt>
                <c:pt idx="6">
                  <c:v>7.7419764586332443E-2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A-1331-4A60-B2F6-01AEBDF105A7}"/>
            </c:ext>
          </c:extLst>
        </c:ser>
        <c:ser>
          <c:idx val="5"/>
          <c:order val="5"/>
          <c:tx>
            <c:strRef>
              <c:f>Sheet1!$G$12</c:f>
              <c:strCache>
                <c:ptCount val="1"/>
                <c:pt idx="0">
                  <c:v>2015/16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7363">
                  <a:alpha val="84706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C-1331-4A60-B2F6-01AEBDF105A7}"/>
              </c:ext>
            </c:extLst>
          </c:dPt>
          <c:dPt>
            <c:idx val="1"/>
            <c:invertIfNegative val="0"/>
            <c:bubble3D val="0"/>
            <c:spPr>
              <a:solidFill>
                <a:srgbClr val="1F3763">
                  <a:alpha val="85098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E-1331-4A60-B2F6-01AEBDF105A7}"/>
              </c:ext>
            </c:extLst>
          </c:dPt>
          <c:dPt>
            <c:idx val="2"/>
            <c:invertIfNegative val="0"/>
            <c:bubble3D val="0"/>
            <c:spPr>
              <a:solidFill>
                <a:srgbClr val="109BBC">
                  <a:alpha val="8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0-1331-4A60-B2F6-01AEBDF105A7}"/>
              </c:ext>
            </c:extLst>
          </c:dPt>
          <c:dPt>
            <c:idx val="3"/>
            <c:invertIfNegative val="0"/>
            <c:bubble3D val="0"/>
            <c:spPr>
              <a:solidFill>
                <a:srgbClr val="663300">
                  <a:alpha val="8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2-1331-4A60-B2F6-01AEBDF105A7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>
                  <a:alpha val="8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4-1331-4A60-B2F6-01AEBDF105A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alpha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6-1331-4A60-B2F6-01AEBDF105A7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>
                  <a:alpha val="8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8-1331-4A60-B2F6-01AEBDF105A7}"/>
              </c:ext>
            </c:extLst>
          </c:dPt>
          <c:cat>
            <c:strRef>
              <c:f>Sheet1!$A$13:$A$19</c:f>
              <c:strCache>
                <c:ptCount val="7"/>
                <c:pt idx="0">
                  <c:v>עברית</c:v>
                </c:pt>
                <c:pt idx="1">
                  <c:v>טכניון</c:v>
                </c:pt>
                <c:pt idx="2">
                  <c:v>תל-אביב</c:v>
                </c:pt>
                <c:pt idx="3">
                  <c:v>בר-אילן</c:v>
                </c:pt>
                <c:pt idx="4">
                  <c:v>חיפה</c:v>
                </c:pt>
                <c:pt idx="5">
                  <c:v>בן-גוריון</c:v>
                </c:pt>
                <c:pt idx="6">
                  <c:v>ויצמן</c:v>
                </c:pt>
              </c:strCache>
            </c:strRef>
          </c:cat>
          <c:val>
            <c:numRef>
              <c:f>Sheet1!$G$13:$G$19</c:f>
              <c:numCache>
                <c:formatCode>0.0%</c:formatCode>
                <c:ptCount val="7"/>
                <c:pt idx="0">
                  <c:v>0.20794770805208787</c:v>
                </c:pt>
                <c:pt idx="1">
                  <c:v>0.11470873403569326</c:v>
                </c:pt>
                <c:pt idx="2">
                  <c:v>0.18973923612560833</c:v>
                </c:pt>
                <c:pt idx="3">
                  <c:v>0.12485908730324416</c:v>
                </c:pt>
                <c:pt idx="4">
                  <c:v>0.11523759156425854</c:v>
                </c:pt>
                <c:pt idx="5">
                  <c:v>0.1691114729609991</c:v>
                </c:pt>
                <c:pt idx="6">
                  <c:v>7.8396169958108913E-2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9-1331-4A60-B2F6-01AEBDF105A7}"/>
            </c:ext>
          </c:extLst>
        </c:ser>
        <c:ser>
          <c:idx val="6"/>
          <c:order val="6"/>
          <c:tx>
            <c:strRef>
              <c:f>Sheet1!$H$12</c:f>
              <c:strCache>
                <c:ptCount val="1"/>
                <c:pt idx="0">
                  <c:v>2016/17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7363">
                  <a:alpha val="81961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B-1331-4A60-B2F6-01AEBDF105A7}"/>
              </c:ext>
            </c:extLst>
          </c:dPt>
          <c:dPt>
            <c:idx val="1"/>
            <c:invertIfNegative val="0"/>
            <c:bubble3D val="0"/>
            <c:spPr>
              <a:solidFill>
                <a:srgbClr val="1F3763">
                  <a:alpha val="81961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D-1331-4A60-B2F6-01AEBDF105A7}"/>
              </c:ext>
            </c:extLst>
          </c:dPt>
          <c:dPt>
            <c:idx val="2"/>
            <c:invertIfNegative val="0"/>
            <c:bubble3D val="0"/>
            <c:spPr>
              <a:solidFill>
                <a:srgbClr val="109BBC">
                  <a:alpha val="82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F-1331-4A60-B2F6-01AEBDF105A7}"/>
              </c:ext>
            </c:extLst>
          </c:dPt>
          <c:dPt>
            <c:idx val="3"/>
            <c:invertIfNegative val="0"/>
            <c:bubble3D val="0"/>
            <c:spPr>
              <a:solidFill>
                <a:srgbClr val="663300">
                  <a:alpha val="82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1-1331-4A60-B2F6-01AEBDF105A7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>
                  <a:alpha val="82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3-1331-4A60-B2F6-01AEBDF105A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alpha val="8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5-1331-4A60-B2F6-01AEBDF105A7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>
                  <a:alpha val="82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7-1331-4A60-B2F6-01AEBDF105A7}"/>
              </c:ext>
            </c:extLst>
          </c:dPt>
          <c:cat>
            <c:strRef>
              <c:f>Sheet1!$A$13:$A$19</c:f>
              <c:strCache>
                <c:ptCount val="7"/>
                <c:pt idx="0">
                  <c:v>עברית</c:v>
                </c:pt>
                <c:pt idx="1">
                  <c:v>טכניון</c:v>
                </c:pt>
                <c:pt idx="2">
                  <c:v>תל-אביב</c:v>
                </c:pt>
                <c:pt idx="3">
                  <c:v>בר-אילן</c:v>
                </c:pt>
                <c:pt idx="4">
                  <c:v>חיפה</c:v>
                </c:pt>
                <c:pt idx="5">
                  <c:v>בן-גוריון</c:v>
                </c:pt>
                <c:pt idx="6">
                  <c:v>ויצמן</c:v>
                </c:pt>
              </c:strCache>
            </c:strRef>
          </c:cat>
          <c:val>
            <c:numRef>
              <c:f>Sheet1!$H$13:$H$19</c:f>
              <c:numCache>
                <c:formatCode>0.0%</c:formatCode>
                <c:ptCount val="7"/>
                <c:pt idx="0">
                  <c:v>0.20118165499951082</c:v>
                </c:pt>
                <c:pt idx="1">
                  <c:v>0.11392255313921186</c:v>
                </c:pt>
                <c:pt idx="2">
                  <c:v>0.1927640125309121</c:v>
                </c:pt>
                <c:pt idx="3">
                  <c:v>0.12982507228934848</c:v>
                </c:pt>
                <c:pt idx="4">
                  <c:v>0.11698475496697781</c:v>
                </c:pt>
                <c:pt idx="5">
                  <c:v>0.16658741949207487</c:v>
                </c:pt>
                <c:pt idx="6">
                  <c:v>7.8734532581963945E-2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8-1331-4A60-B2F6-01AEBDF105A7}"/>
            </c:ext>
          </c:extLst>
        </c:ser>
        <c:ser>
          <c:idx val="7"/>
          <c:order val="7"/>
          <c:tx>
            <c:strRef>
              <c:f>Sheet1!$I$12</c:f>
              <c:strCache>
                <c:ptCount val="1"/>
                <c:pt idx="0">
                  <c:v>2017/18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7363">
                  <a:alpha val="7882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A-1331-4A60-B2F6-01AEBDF105A7}"/>
              </c:ext>
            </c:extLst>
          </c:dPt>
          <c:dPt>
            <c:idx val="1"/>
            <c:invertIfNegative val="0"/>
            <c:bubble3D val="0"/>
            <c:spPr>
              <a:solidFill>
                <a:srgbClr val="1F3763">
                  <a:alpha val="7882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C-1331-4A60-B2F6-01AEBDF105A7}"/>
              </c:ext>
            </c:extLst>
          </c:dPt>
          <c:dPt>
            <c:idx val="2"/>
            <c:invertIfNegative val="0"/>
            <c:bubble3D val="0"/>
            <c:spPr>
              <a:solidFill>
                <a:srgbClr val="109BBC">
                  <a:alpha val="79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E-1331-4A60-B2F6-01AEBDF105A7}"/>
              </c:ext>
            </c:extLst>
          </c:dPt>
          <c:dPt>
            <c:idx val="3"/>
            <c:invertIfNegative val="0"/>
            <c:bubble3D val="0"/>
            <c:spPr>
              <a:solidFill>
                <a:srgbClr val="663300">
                  <a:alpha val="79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0-1331-4A60-B2F6-01AEBDF105A7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>
                  <a:alpha val="79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2-1331-4A60-B2F6-01AEBDF105A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alpha val="79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4-1331-4A60-B2F6-01AEBDF105A7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>
                  <a:alpha val="79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6-1331-4A60-B2F6-01AEBDF105A7}"/>
              </c:ext>
            </c:extLst>
          </c:dPt>
          <c:cat>
            <c:strRef>
              <c:f>Sheet1!$A$13:$A$19</c:f>
              <c:strCache>
                <c:ptCount val="7"/>
                <c:pt idx="0">
                  <c:v>עברית</c:v>
                </c:pt>
                <c:pt idx="1">
                  <c:v>טכניון</c:v>
                </c:pt>
                <c:pt idx="2">
                  <c:v>תל-אביב</c:v>
                </c:pt>
                <c:pt idx="3">
                  <c:v>בר-אילן</c:v>
                </c:pt>
                <c:pt idx="4">
                  <c:v>חיפה</c:v>
                </c:pt>
                <c:pt idx="5">
                  <c:v>בן-גוריון</c:v>
                </c:pt>
                <c:pt idx="6">
                  <c:v>ויצמן</c:v>
                </c:pt>
              </c:strCache>
            </c:strRef>
          </c:cat>
          <c:val>
            <c:numRef>
              <c:f>Sheet1!$I$13:$I$19</c:f>
              <c:numCache>
                <c:formatCode>0.0%</c:formatCode>
                <c:ptCount val="7"/>
                <c:pt idx="0">
                  <c:v>0.18484760378328768</c:v>
                </c:pt>
                <c:pt idx="1">
                  <c:v>0.10899974235897776</c:v>
                </c:pt>
                <c:pt idx="2">
                  <c:v>0.20721684579098379</c:v>
                </c:pt>
                <c:pt idx="3">
                  <c:v>0.13852809373580516</c:v>
                </c:pt>
                <c:pt idx="4">
                  <c:v>0.11810926669570733</c:v>
                </c:pt>
                <c:pt idx="5">
                  <c:v>0.16170957752045864</c:v>
                </c:pt>
                <c:pt idx="6">
                  <c:v>8.0588870114779595E-2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7-1331-4A60-B2F6-01AEBDF105A7}"/>
            </c:ext>
          </c:extLst>
        </c:ser>
        <c:ser>
          <c:idx val="8"/>
          <c:order val="8"/>
          <c:tx>
            <c:strRef>
              <c:f>Sheet1!$J$12</c:f>
              <c:strCache>
                <c:ptCount val="1"/>
                <c:pt idx="0">
                  <c:v>2018/19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7363">
                  <a:alpha val="76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9-1331-4A60-B2F6-01AEBDF105A7}"/>
              </c:ext>
            </c:extLst>
          </c:dPt>
          <c:dPt>
            <c:idx val="1"/>
            <c:invertIfNegative val="0"/>
            <c:bubble3D val="0"/>
            <c:spPr>
              <a:solidFill>
                <a:srgbClr val="1F3763">
                  <a:alpha val="76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B-1331-4A60-B2F6-01AEBDF105A7}"/>
              </c:ext>
            </c:extLst>
          </c:dPt>
          <c:dPt>
            <c:idx val="2"/>
            <c:invertIfNegative val="0"/>
            <c:bubble3D val="0"/>
            <c:spPr>
              <a:solidFill>
                <a:srgbClr val="109BBC">
                  <a:alpha val="76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D-1331-4A60-B2F6-01AEBDF105A7}"/>
              </c:ext>
            </c:extLst>
          </c:dPt>
          <c:dPt>
            <c:idx val="3"/>
            <c:invertIfNegative val="0"/>
            <c:bubble3D val="0"/>
            <c:spPr>
              <a:solidFill>
                <a:srgbClr val="663300">
                  <a:alpha val="76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F-1331-4A60-B2F6-01AEBDF105A7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>
                  <a:alpha val="76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1-1331-4A60-B2F6-01AEBDF105A7}"/>
              </c:ext>
            </c:extLst>
          </c:dPt>
          <c:dPt>
            <c:idx val="5"/>
            <c:invertIfNegative val="0"/>
            <c:bubble3D val="0"/>
            <c:spPr>
              <a:solidFill>
                <a:srgbClr val="ED7D31">
                  <a:alpha val="76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3-1331-4A60-B2F6-01AEBDF105A7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>
                  <a:alpha val="76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5-1331-4A60-B2F6-01AEBDF105A7}"/>
              </c:ext>
            </c:extLst>
          </c:dPt>
          <c:cat>
            <c:strRef>
              <c:f>Sheet1!$A$13:$A$19</c:f>
              <c:strCache>
                <c:ptCount val="7"/>
                <c:pt idx="0">
                  <c:v>עברית</c:v>
                </c:pt>
                <c:pt idx="1">
                  <c:v>טכניון</c:v>
                </c:pt>
                <c:pt idx="2">
                  <c:v>תל-אביב</c:v>
                </c:pt>
                <c:pt idx="3">
                  <c:v>בר-אילן</c:v>
                </c:pt>
                <c:pt idx="4">
                  <c:v>חיפה</c:v>
                </c:pt>
                <c:pt idx="5">
                  <c:v>בן-גוריון</c:v>
                </c:pt>
                <c:pt idx="6">
                  <c:v>ויצמן</c:v>
                </c:pt>
              </c:strCache>
            </c:strRef>
          </c:cat>
          <c:val>
            <c:numRef>
              <c:f>Sheet1!$J$13:$J$19</c:f>
              <c:numCache>
                <c:formatCode>0.0%</c:formatCode>
                <c:ptCount val="7"/>
                <c:pt idx="0">
                  <c:v>0.18812042666695006</c:v>
                </c:pt>
                <c:pt idx="1">
                  <c:v>0.10456777908738431</c:v>
                </c:pt>
                <c:pt idx="2">
                  <c:v>0.20912288676068175</c:v>
                </c:pt>
                <c:pt idx="3">
                  <c:v>0.1358048585880407</c:v>
                </c:pt>
                <c:pt idx="4">
                  <c:v>0.11362784015951265</c:v>
                </c:pt>
                <c:pt idx="5">
                  <c:v>0.16491436678797844</c:v>
                </c:pt>
                <c:pt idx="6">
                  <c:v>8.3841841949452101E-2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86-1331-4A60-B2F6-01AEBDF105A7}"/>
            </c:ext>
          </c:extLst>
        </c:ser>
        <c:ser>
          <c:idx val="9"/>
          <c:order val="9"/>
          <c:tx>
            <c:strRef>
              <c:f>Sheet1!$K$12</c:f>
              <c:strCache>
                <c:ptCount val="1"/>
                <c:pt idx="0">
                  <c:v>2019/20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7363">
                  <a:alpha val="73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8-1331-4A60-B2F6-01AEBDF105A7}"/>
              </c:ext>
            </c:extLst>
          </c:dPt>
          <c:dPt>
            <c:idx val="1"/>
            <c:invertIfNegative val="0"/>
            <c:bubble3D val="0"/>
            <c:spPr>
              <a:solidFill>
                <a:srgbClr val="1F3763">
                  <a:alpha val="73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A-1331-4A60-B2F6-01AEBDF105A7}"/>
              </c:ext>
            </c:extLst>
          </c:dPt>
          <c:dPt>
            <c:idx val="2"/>
            <c:invertIfNegative val="0"/>
            <c:bubble3D val="0"/>
            <c:spPr>
              <a:solidFill>
                <a:srgbClr val="109BBC">
                  <a:alpha val="73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C-1331-4A60-B2F6-01AEBDF105A7}"/>
              </c:ext>
            </c:extLst>
          </c:dPt>
          <c:dPt>
            <c:idx val="3"/>
            <c:invertIfNegative val="0"/>
            <c:bubble3D val="0"/>
            <c:spPr>
              <a:solidFill>
                <a:srgbClr val="663300">
                  <a:alpha val="73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E-1331-4A60-B2F6-01AEBDF105A7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>
                  <a:alpha val="73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0-1331-4A60-B2F6-01AEBDF105A7}"/>
              </c:ext>
            </c:extLst>
          </c:dPt>
          <c:dPt>
            <c:idx val="5"/>
            <c:invertIfNegative val="0"/>
            <c:bubble3D val="0"/>
            <c:spPr>
              <a:solidFill>
                <a:srgbClr val="ED7D31">
                  <a:alpha val="73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2-1331-4A60-B2F6-01AEBDF105A7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>
                  <a:alpha val="73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4-1331-4A60-B2F6-01AEBDF105A7}"/>
              </c:ext>
            </c:extLst>
          </c:dPt>
          <c:cat>
            <c:strRef>
              <c:f>Sheet1!$A$13:$A$19</c:f>
              <c:strCache>
                <c:ptCount val="7"/>
                <c:pt idx="0">
                  <c:v>עברית</c:v>
                </c:pt>
                <c:pt idx="1">
                  <c:v>טכניון</c:v>
                </c:pt>
                <c:pt idx="2">
                  <c:v>תל-אביב</c:v>
                </c:pt>
                <c:pt idx="3">
                  <c:v>בר-אילן</c:v>
                </c:pt>
                <c:pt idx="4">
                  <c:v>חיפה</c:v>
                </c:pt>
                <c:pt idx="5">
                  <c:v>בן-גוריון</c:v>
                </c:pt>
                <c:pt idx="6">
                  <c:v>ויצמן</c:v>
                </c:pt>
              </c:strCache>
            </c:strRef>
          </c:cat>
          <c:val>
            <c:numRef>
              <c:f>Sheet1!$K$13:$K$19</c:f>
              <c:numCache>
                <c:formatCode>0.0%</c:formatCode>
                <c:ptCount val="7"/>
                <c:pt idx="0">
                  <c:v>0.188</c:v>
                </c:pt>
                <c:pt idx="1">
                  <c:v>0.105</c:v>
                </c:pt>
                <c:pt idx="2">
                  <c:v>0.20899999999999999</c:v>
                </c:pt>
                <c:pt idx="3">
                  <c:v>0.13600000000000001</c:v>
                </c:pt>
                <c:pt idx="4">
                  <c:v>0.114</c:v>
                </c:pt>
                <c:pt idx="5">
                  <c:v>0.16500000000000001</c:v>
                </c:pt>
                <c:pt idx="6">
                  <c:v>8.4000000000000005E-2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95-1331-4A60-B2F6-01AEBDF105A7}"/>
            </c:ext>
          </c:extLst>
        </c:ser>
        <c:ser>
          <c:idx val="10"/>
          <c:order val="10"/>
          <c:tx>
            <c:strRef>
              <c:f>Sheet1!$L$12</c:f>
              <c:strCache>
                <c:ptCount val="1"/>
                <c:pt idx="0">
                  <c:v>2020/21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7363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7-1331-4A60-B2F6-01AEBDF105A7}"/>
              </c:ext>
            </c:extLst>
          </c:dPt>
          <c:dPt>
            <c:idx val="1"/>
            <c:invertIfNegative val="0"/>
            <c:bubble3D val="0"/>
            <c:spPr>
              <a:solidFill>
                <a:srgbClr val="1F3763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9-1331-4A60-B2F6-01AEBDF105A7}"/>
              </c:ext>
            </c:extLst>
          </c:dPt>
          <c:dPt>
            <c:idx val="2"/>
            <c:invertIfNegative val="0"/>
            <c:bubble3D val="0"/>
            <c:spPr>
              <a:solidFill>
                <a:srgbClr val="109BBC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B-1331-4A60-B2F6-01AEBDF105A7}"/>
              </c:ext>
            </c:extLst>
          </c:dPt>
          <c:dPt>
            <c:idx val="3"/>
            <c:invertIfNegative val="0"/>
            <c:bubble3D val="0"/>
            <c:spPr>
              <a:solidFill>
                <a:srgbClr val="66330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D-1331-4A60-B2F6-01AEBDF105A7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F-1331-4A60-B2F6-01AEBDF105A7}"/>
              </c:ext>
            </c:extLst>
          </c:dPt>
          <c:dPt>
            <c:idx val="5"/>
            <c:invertIfNegative val="0"/>
            <c:bubble3D val="0"/>
            <c:spPr>
              <a:solidFill>
                <a:srgbClr val="ED7D31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1-1331-4A60-B2F6-01AEBDF105A7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3-1331-4A60-B2F6-01AEBDF105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Sheet1!$A$13:$A$19</c:f>
              <c:strCache>
                <c:ptCount val="7"/>
                <c:pt idx="0">
                  <c:v>עברית</c:v>
                </c:pt>
                <c:pt idx="1">
                  <c:v>טכניון</c:v>
                </c:pt>
                <c:pt idx="2">
                  <c:v>תל-אביב</c:v>
                </c:pt>
                <c:pt idx="3">
                  <c:v>בר-אילן</c:v>
                </c:pt>
                <c:pt idx="4">
                  <c:v>חיפה</c:v>
                </c:pt>
                <c:pt idx="5">
                  <c:v>בן-גוריון</c:v>
                </c:pt>
                <c:pt idx="6">
                  <c:v>ויצמן</c:v>
                </c:pt>
              </c:strCache>
            </c:strRef>
          </c:cat>
          <c:val>
            <c:numRef>
              <c:f>Sheet1!$L$13:$L$19</c:f>
              <c:numCache>
                <c:formatCode>0.0%</c:formatCode>
                <c:ptCount val="7"/>
                <c:pt idx="0">
                  <c:v>0.185</c:v>
                </c:pt>
                <c:pt idx="1">
                  <c:v>0.111</c:v>
                </c:pt>
                <c:pt idx="2">
                  <c:v>0.20899999999999999</c:v>
                </c:pt>
                <c:pt idx="3">
                  <c:v>0.13700000000000001</c:v>
                </c:pt>
                <c:pt idx="4">
                  <c:v>0.115</c:v>
                </c:pt>
                <c:pt idx="5">
                  <c:v>0.158</c:v>
                </c:pt>
                <c:pt idx="6">
                  <c:v>8.5000000000000006E-2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A4-1331-4A60-B2F6-01AEBDF105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axId val="473184512"/>
        <c:axId val="473198592"/>
      </c:barChart>
      <c:catAx>
        <c:axId val="473184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L"/>
          </a:p>
        </c:txPr>
        <c:crossAx val="473198592"/>
        <c:crosses val="autoZero"/>
        <c:auto val="1"/>
        <c:lblAlgn val="ctr"/>
        <c:lblOffset val="100"/>
        <c:noMultiLvlLbl val="0"/>
      </c:catAx>
      <c:valAx>
        <c:axId val="473198592"/>
        <c:scaling>
          <c:orientation val="minMax"/>
          <c:max val="0.23"/>
        </c:scaling>
        <c:delete val="1"/>
        <c:axPos val="l"/>
        <c:numFmt formatCode="0.0%" sourceLinked="1"/>
        <c:majorTickMark val="out"/>
        <c:minorTickMark val="none"/>
        <c:tickLblPos val="nextTo"/>
        <c:crossAx val="47318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0.52505</cdr:x>
      <cdr:y>0.64707</cdr:y>
    </cdr:from>
    <cdr:to>
      <cdr:x>0.7146</cdr:x>
      <cdr:y>0.89484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302299" y="2796706"/>
          <a:ext cx="1914207" cy="107089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1" anchor="ctr"/>
        <a:lstStyle xmlns:a="http://schemas.openxmlformats.org/drawingml/2006/main"/>
        <a:p xmlns:a="http://schemas.openxmlformats.org/drawingml/2006/main">
          <a:pPr algn="ctr" rtl="1"/>
          <a:r>
            <a:rPr lang="he-IL" sz="1400" b="1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הודעת ות"ת על הפחתת משקלן היחסי של הקרנות הלא-תחרותיות</a:t>
          </a:r>
        </a:p>
      </cdr:txBody>
    </cdr:sp>
  </cdr:relSizeAnchor>
  <cdr:relSizeAnchor xmlns:cdr="http://schemas.openxmlformats.org/drawingml/2006/chartDrawing">
    <cdr:from>
      <cdr:x>0.26174</cdr:x>
      <cdr:y>0.69283</cdr:y>
    </cdr:from>
    <cdr:to>
      <cdr:x>0.40356</cdr:x>
      <cdr:y>0.9054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305D750A-DE9E-43CC-A148-F9A3F7296044}"/>
            </a:ext>
          </a:extLst>
        </cdr:cNvPr>
        <cdr:cNvSpPr txBox="1"/>
      </cdr:nvSpPr>
      <cdr:spPr>
        <a:xfrm xmlns:a="http://schemas.openxmlformats.org/drawingml/2006/main">
          <a:off x="2643226" y="2994505"/>
          <a:ext cx="1432154" cy="91875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1" anchor="ctr"/>
        <a:lstStyle xmlns:a="http://schemas.openxmlformats.org/drawingml/2006/main"/>
        <a:p xmlns:a="http://schemas.openxmlformats.org/drawingml/2006/main">
          <a:pPr algn="ctr" rtl="1"/>
          <a:r>
            <a:rPr lang="he-IL" sz="1400" b="1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הכרזת ות"ת על מודל המצוינות</a:t>
          </a:r>
          <a:endParaRPr lang="en-US" sz="1400" b="1" i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958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0769" y="0"/>
            <a:ext cx="2922958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A2253850-6E15-426E-B118-5DE4416C9F2A}" type="datetimeFigureOut">
              <a:rPr lang="he-IL" smtClean="0"/>
              <a:t>כ"ג/שבט/תשפ"ב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5075"/>
            <a:ext cx="5929312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529" y="4755803"/>
            <a:ext cx="5396230" cy="3891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2958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0769" y="9386364"/>
            <a:ext cx="2922958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891A4EE1-CB78-4E12-A8B7-DFCAB10218C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4627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DEF8902-8D80-42C1-B82B-079F31D096EF}"/>
              </a:ext>
            </a:extLst>
          </p:cNvPr>
          <p:cNvSpPr/>
          <p:nvPr userDrawn="1"/>
        </p:nvSpPr>
        <p:spPr>
          <a:xfrm>
            <a:off x="1" y="0"/>
            <a:ext cx="4887771" cy="6848279"/>
          </a:xfrm>
          <a:custGeom>
            <a:avLst/>
            <a:gdLst>
              <a:gd name="connsiteX0" fmla="*/ 0 w 4887771"/>
              <a:gd name="connsiteY0" fmla="*/ 0 h 6848279"/>
              <a:gd name="connsiteX1" fmla="*/ 1193928 w 4887771"/>
              <a:gd name="connsiteY1" fmla="*/ 0 h 6848279"/>
              <a:gd name="connsiteX2" fmla="*/ 4887771 w 4887771"/>
              <a:gd name="connsiteY2" fmla="*/ 2134960 h 6848279"/>
              <a:gd name="connsiteX3" fmla="*/ 4887771 w 4887771"/>
              <a:gd name="connsiteY3" fmla="*/ 6848279 h 6848279"/>
              <a:gd name="connsiteX4" fmla="*/ 4517967 w 4887771"/>
              <a:gd name="connsiteY4" fmla="*/ 6848279 h 6848279"/>
              <a:gd name="connsiteX5" fmla="*/ 0 w 4887771"/>
              <a:gd name="connsiteY5" fmla="*/ 4236994 h 6848279"/>
              <a:gd name="connsiteX6" fmla="*/ 0 w 4887771"/>
              <a:gd name="connsiteY6" fmla="*/ 0 h 684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7771" h="6848279">
                <a:moveTo>
                  <a:pt x="0" y="0"/>
                </a:moveTo>
                <a:lnTo>
                  <a:pt x="1193928" y="0"/>
                </a:lnTo>
                <a:lnTo>
                  <a:pt x="4887771" y="2134960"/>
                </a:lnTo>
                <a:lnTo>
                  <a:pt x="4887771" y="6848279"/>
                </a:lnTo>
                <a:lnTo>
                  <a:pt x="4517967" y="6848279"/>
                </a:lnTo>
                <a:lnTo>
                  <a:pt x="0" y="42369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BA6BD3E-5550-4BA6-A30F-E22961895C23}"/>
              </a:ext>
            </a:extLst>
          </p:cNvPr>
          <p:cNvSpPr/>
          <p:nvPr userDrawn="1"/>
        </p:nvSpPr>
        <p:spPr>
          <a:xfrm>
            <a:off x="1778000" y="1"/>
            <a:ext cx="9172329" cy="5295647"/>
          </a:xfrm>
          <a:custGeom>
            <a:avLst/>
            <a:gdLst>
              <a:gd name="connsiteX0" fmla="*/ 2816661 w 9172329"/>
              <a:gd name="connsiteY0" fmla="*/ 0 h 5295647"/>
              <a:gd name="connsiteX1" fmla="*/ 9172329 w 9172329"/>
              <a:gd name="connsiteY1" fmla="*/ 0 h 5295647"/>
              <a:gd name="connsiteX2" fmla="*/ 0 w 9172329"/>
              <a:gd name="connsiteY2" fmla="*/ 5295647 h 5295647"/>
              <a:gd name="connsiteX3" fmla="*/ 0 w 9172329"/>
              <a:gd name="connsiteY3" fmla="*/ 1626200 h 5295647"/>
              <a:gd name="connsiteX4" fmla="*/ 2816661 w 9172329"/>
              <a:gd name="connsiteY4" fmla="*/ 0 h 529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2329" h="5295647">
                <a:moveTo>
                  <a:pt x="2816661" y="0"/>
                </a:moveTo>
                <a:lnTo>
                  <a:pt x="9172329" y="0"/>
                </a:lnTo>
                <a:lnTo>
                  <a:pt x="0" y="5295647"/>
                </a:lnTo>
                <a:lnTo>
                  <a:pt x="0" y="1626200"/>
                </a:lnTo>
                <a:lnTo>
                  <a:pt x="2816661" y="0"/>
                </a:lnTo>
                <a:close/>
              </a:path>
            </a:pathLst>
          </a:custGeom>
          <a:solidFill>
            <a:schemeClr val="tx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C45C6-ACEA-4F22-9B58-868CA8E1E7C9}"/>
              </a:ext>
            </a:extLst>
          </p:cNvPr>
          <p:cNvSpPr txBox="1"/>
          <p:nvPr userDrawn="1"/>
        </p:nvSpPr>
        <p:spPr>
          <a:xfrm rot="19800000">
            <a:off x="4070959" y="3150296"/>
            <a:ext cx="3081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200" dirty="0">
                <a:solidFill>
                  <a:schemeClr val="accent1"/>
                </a:solidFill>
              </a:rPr>
              <a:t>כשמשנים פרספקטיבה, מגלים עולמות.</a:t>
            </a:r>
            <a:endParaRPr lang="en-US" sz="1200" dirty="0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98C880-A75C-4234-B3B8-A6D62C7D4C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39" y="5979136"/>
            <a:ext cx="2546134" cy="6329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54AE73-B08B-459A-81D6-3B9AA82B3AC3}"/>
              </a:ext>
            </a:extLst>
          </p:cNvPr>
          <p:cNvSpPr txBox="1"/>
          <p:nvPr userDrawn="1"/>
        </p:nvSpPr>
        <p:spPr>
          <a:xfrm>
            <a:off x="4895602" y="3724822"/>
            <a:ext cx="6857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1" strike="noStrike" kern="1200" cap="none" spc="0" normalizeH="0" baseline="0" noProof="0" dirty="0">
                <a:ln>
                  <a:noFill/>
                </a:ln>
                <a:solidFill>
                  <a:srgbClr val="0054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הצעה למסגרת תקציב רגיל תשפ"ב</a:t>
            </a:r>
            <a:endParaRPr kumimoji="0" lang="en-US" sz="4800" b="1" i="1" strike="noStrike" kern="1200" cap="none" spc="0" normalizeH="0" baseline="0" noProof="0" dirty="0">
              <a:ln>
                <a:noFill/>
              </a:ln>
              <a:solidFill>
                <a:srgbClr val="0054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B6D79CBA-B2BF-44B2-BE87-056F246B8B1A}"/>
              </a:ext>
            </a:extLst>
          </p:cNvPr>
          <p:cNvSpPr txBox="1">
            <a:spLocks/>
          </p:cNvSpPr>
          <p:nvPr userDrawn="1"/>
        </p:nvSpPr>
        <p:spPr>
          <a:xfrm>
            <a:off x="5585412" y="5470945"/>
            <a:ext cx="5999312" cy="559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16AAA"/>
              </a:buClr>
              <a:buFont typeface="Calibri" panose="020F050202020403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16AAA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16AAA"/>
              </a:buClr>
              <a:buFont typeface="Calibri" panose="020F05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16AAA"/>
              </a:buClr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16AAA"/>
              </a:buClr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A16AAA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he-IL" sz="3600" b="1" i="1" dirty="0">
                <a:solidFill>
                  <a:srgbClr val="0054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ועד מנהל 9/11/2021</a:t>
            </a:r>
            <a:endParaRPr lang="en-US" sz="3600" b="1" i="1" dirty="0">
              <a:solidFill>
                <a:srgbClr val="0054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20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CCC03DB-F540-4E1A-BC4B-A2124079AAD3}"/>
              </a:ext>
            </a:extLst>
          </p:cNvPr>
          <p:cNvSpPr/>
          <p:nvPr userDrawn="1"/>
        </p:nvSpPr>
        <p:spPr>
          <a:xfrm>
            <a:off x="1" y="168568"/>
            <a:ext cx="2457689" cy="5121133"/>
          </a:xfrm>
          <a:custGeom>
            <a:avLst/>
            <a:gdLst>
              <a:gd name="connsiteX0" fmla="*/ 0 w 2457689"/>
              <a:gd name="connsiteY0" fmla="*/ 0 h 5121133"/>
              <a:gd name="connsiteX1" fmla="*/ 2457689 w 2457689"/>
              <a:gd name="connsiteY1" fmla="*/ 1418947 h 5121133"/>
              <a:gd name="connsiteX2" fmla="*/ 2457689 w 2457689"/>
              <a:gd name="connsiteY2" fmla="*/ 5121133 h 5121133"/>
              <a:gd name="connsiteX3" fmla="*/ 0 w 2457689"/>
              <a:gd name="connsiteY3" fmla="*/ 3702186 h 5121133"/>
              <a:gd name="connsiteX4" fmla="*/ 0 w 2457689"/>
              <a:gd name="connsiteY4" fmla="*/ 0 h 51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7689" h="5121133">
                <a:moveTo>
                  <a:pt x="0" y="0"/>
                </a:moveTo>
                <a:lnTo>
                  <a:pt x="2457689" y="1418947"/>
                </a:lnTo>
                <a:lnTo>
                  <a:pt x="2457689" y="5121133"/>
                </a:lnTo>
                <a:lnTo>
                  <a:pt x="0" y="37021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467C93D-4E97-4584-A0BE-B1B794B59B24}"/>
              </a:ext>
            </a:extLst>
          </p:cNvPr>
          <p:cNvSpPr/>
          <p:nvPr userDrawn="1"/>
        </p:nvSpPr>
        <p:spPr>
          <a:xfrm>
            <a:off x="0" y="1568299"/>
            <a:ext cx="2457690" cy="5121134"/>
          </a:xfrm>
          <a:custGeom>
            <a:avLst/>
            <a:gdLst>
              <a:gd name="connsiteX0" fmla="*/ 2457690 w 2457690"/>
              <a:gd name="connsiteY0" fmla="*/ 0 h 5121134"/>
              <a:gd name="connsiteX1" fmla="*/ 2457690 w 2457690"/>
              <a:gd name="connsiteY1" fmla="*/ 3702186 h 5121134"/>
              <a:gd name="connsiteX2" fmla="*/ 0 w 2457690"/>
              <a:gd name="connsiteY2" fmla="*/ 5121134 h 5121134"/>
              <a:gd name="connsiteX3" fmla="*/ 0 w 2457690"/>
              <a:gd name="connsiteY3" fmla="*/ 1418948 h 5121134"/>
              <a:gd name="connsiteX4" fmla="*/ 2457690 w 2457690"/>
              <a:gd name="connsiteY4" fmla="*/ 0 h 512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7690" h="5121134">
                <a:moveTo>
                  <a:pt x="2457690" y="0"/>
                </a:moveTo>
                <a:lnTo>
                  <a:pt x="2457690" y="3702186"/>
                </a:lnTo>
                <a:lnTo>
                  <a:pt x="0" y="5121134"/>
                </a:lnTo>
                <a:lnTo>
                  <a:pt x="0" y="1418948"/>
                </a:lnTo>
                <a:lnTo>
                  <a:pt x="2457690" y="0"/>
                </a:lnTo>
                <a:close/>
              </a:path>
            </a:pathLst>
          </a:custGeom>
          <a:blipFill>
            <a:blip r:embed="rId2"/>
            <a:srcRect/>
            <a:stretch>
              <a:fillRect l="-106084" r="-10608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F69DD9-002C-42F1-B0B1-7629DDD68405}"/>
              </a:ext>
            </a:extLst>
          </p:cNvPr>
          <p:cNvSpPr/>
          <p:nvPr userDrawn="1"/>
        </p:nvSpPr>
        <p:spPr>
          <a:xfrm>
            <a:off x="2573438" y="1568299"/>
            <a:ext cx="9618562" cy="3721402"/>
          </a:xfrm>
          <a:prstGeom prst="rect">
            <a:avLst/>
          </a:prstGeom>
          <a:gradFill>
            <a:gsLst>
              <a:gs pos="86000">
                <a:schemeClr val="accent1"/>
              </a:gs>
              <a:gs pos="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83D4C-B068-43AD-88C9-A0D18B249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360" y="2255519"/>
            <a:ext cx="8778240" cy="1300281"/>
          </a:xfrm>
        </p:spPr>
        <p:txBody>
          <a:bodyPr anchor="b">
            <a:normAutofit/>
          </a:bodyPr>
          <a:lstStyle>
            <a:lvl1pPr algn="r" rtl="1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9CDE13-FEF2-43B7-810A-8EF488D11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360" y="3647876"/>
            <a:ext cx="8778240" cy="741244"/>
          </a:xfrm>
        </p:spPr>
        <p:txBody>
          <a:bodyPr/>
          <a:lstStyle>
            <a:lvl1pPr marL="0" indent="0" algn="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ECF08B-EA34-4099-88B4-D95B0D075C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938" y="603420"/>
            <a:ext cx="2546134" cy="63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6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7DFEB65-6E2E-4E1D-B667-95795F86DC2D}"/>
              </a:ext>
            </a:extLst>
          </p:cNvPr>
          <p:cNvSpPr/>
          <p:nvPr userDrawn="1"/>
        </p:nvSpPr>
        <p:spPr>
          <a:xfrm>
            <a:off x="0" y="212830"/>
            <a:ext cx="3420059" cy="4645723"/>
          </a:xfrm>
          <a:custGeom>
            <a:avLst/>
            <a:gdLst>
              <a:gd name="connsiteX0" fmla="*/ 0 w 3420059"/>
              <a:gd name="connsiteY0" fmla="*/ 0 h 4645723"/>
              <a:gd name="connsiteX1" fmla="*/ 3420059 w 3420059"/>
              <a:gd name="connsiteY1" fmla="*/ 1895938 h 4645723"/>
              <a:gd name="connsiteX2" fmla="*/ 3420059 w 3420059"/>
              <a:gd name="connsiteY2" fmla="*/ 3768715 h 4645723"/>
              <a:gd name="connsiteX3" fmla="*/ 0 w 3420059"/>
              <a:gd name="connsiteY3" fmla="*/ 4645723 h 4645723"/>
              <a:gd name="connsiteX4" fmla="*/ 0 w 3420059"/>
              <a:gd name="connsiteY4" fmla="*/ 0 h 464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0059" h="4645723">
                <a:moveTo>
                  <a:pt x="0" y="0"/>
                </a:moveTo>
                <a:lnTo>
                  <a:pt x="3420059" y="1895938"/>
                </a:lnTo>
                <a:lnTo>
                  <a:pt x="3420059" y="3768715"/>
                </a:lnTo>
                <a:lnTo>
                  <a:pt x="0" y="46457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39868" t="-4" r="-63634" b="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261B74E-7A13-49E3-8746-8B38AEC92648}"/>
              </a:ext>
            </a:extLst>
          </p:cNvPr>
          <p:cNvSpPr/>
          <p:nvPr userDrawn="1"/>
        </p:nvSpPr>
        <p:spPr>
          <a:xfrm>
            <a:off x="0" y="4051279"/>
            <a:ext cx="3420059" cy="2320166"/>
          </a:xfrm>
          <a:custGeom>
            <a:avLst/>
            <a:gdLst>
              <a:gd name="connsiteX0" fmla="*/ 3420059 w 3420059"/>
              <a:gd name="connsiteY0" fmla="*/ 0 h 2320166"/>
              <a:gd name="connsiteX1" fmla="*/ 3420059 w 3420059"/>
              <a:gd name="connsiteY1" fmla="*/ 652471 h 2320166"/>
              <a:gd name="connsiteX2" fmla="*/ 0 w 3420059"/>
              <a:gd name="connsiteY2" fmla="*/ 2320166 h 2320166"/>
              <a:gd name="connsiteX3" fmla="*/ 0 w 3420059"/>
              <a:gd name="connsiteY3" fmla="*/ 968871 h 2320166"/>
              <a:gd name="connsiteX4" fmla="*/ 3420059 w 3420059"/>
              <a:gd name="connsiteY4" fmla="*/ 0 h 232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0059" h="2320166">
                <a:moveTo>
                  <a:pt x="3420059" y="0"/>
                </a:moveTo>
                <a:lnTo>
                  <a:pt x="3420059" y="652471"/>
                </a:lnTo>
                <a:lnTo>
                  <a:pt x="0" y="2320166"/>
                </a:lnTo>
                <a:lnTo>
                  <a:pt x="0" y="968871"/>
                </a:lnTo>
                <a:lnTo>
                  <a:pt x="342005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6F05D4D6-EB0C-4D59-A0E2-0EEAD63E2DF5}"/>
              </a:ext>
            </a:extLst>
          </p:cNvPr>
          <p:cNvSpPr/>
          <p:nvPr userDrawn="1"/>
        </p:nvSpPr>
        <p:spPr>
          <a:xfrm>
            <a:off x="3420061" y="0"/>
            <a:ext cx="8771939" cy="5648938"/>
          </a:xfrm>
          <a:custGeom>
            <a:avLst/>
            <a:gdLst>
              <a:gd name="connsiteX0" fmla="*/ 4690757 w 8748789"/>
              <a:gd name="connsiteY0" fmla="*/ 0 h 5648938"/>
              <a:gd name="connsiteX1" fmla="*/ 8748789 w 8748789"/>
              <a:gd name="connsiteY1" fmla="*/ 0 h 5648938"/>
              <a:gd name="connsiteX2" fmla="*/ 8748789 w 8748789"/>
              <a:gd name="connsiteY2" fmla="*/ 5648938 h 5648938"/>
              <a:gd name="connsiteX3" fmla="*/ 0 w 8748789"/>
              <a:gd name="connsiteY3" fmla="*/ 3981544 h 5648938"/>
              <a:gd name="connsiteX4" fmla="*/ 0 w 8748789"/>
              <a:gd name="connsiteY4" fmla="*/ 2108767 h 5648938"/>
              <a:gd name="connsiteX5" fmla="*/ 4690757 w 8748789"/>
              <a:gd name="connsiteY5" fmla="*/ 0 h 564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8789" h="5648938">
                <a:moveTo>
                  <a:pt x="4690757" y="0"/>
                </a:moveTo>
                <a:lnTo>
                  <a:pt x="8748789" y="0"/>
                </a:lnTo>
                <a:lnTo>
                  <a:pt x="8748789" y="5648938"/>
                </a:lnTo>
                <a:lnTo>
                  <a:pt x="0" y="3981544"/>
                </a:lnTo>
                <a:lnTo>
                  <a:pt x="0" y="2108767"/>
                </a:lnTo>
                <a:lnTo>
                  <a:pt x="4690757" y="0"/>
                </a:lnTo>
                <a:close/>
              </a:path>
            </a:pathLst>
          </a:custGeom>
          <a:gradFill>
            <a:gsLst>
              <a:gs pos="86000">
                <a:schemeClr val="accent1"/>
              </a:gs>
              <a:gs pos="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BB36B2F-64BC-4136-9BF7-40926A03CDED}"/>
              </a:ext>
            </a:extLst>
          </p:cNvPr>
          <p:cNvSpPr/>
          <p:nvPr userDrawn="1"/>
        </p:nvSpPr>
        <p:spPr>
          <a:xfrm>
            <a:off x="3420061" y="4051278"/>
            <a:ext cx="8771939" cy="2806722"/>
          </a:xfrm>
          <a:custGeom>
            <a:avLst/>
            <a:gdLst>
              <a:gd name="connsiteX0" fmla="*/ 0 w 8748789"/>
              <a:gd name="connsiteY0" fmla="*/ 0 h 2806722"/>
              <a:gd name="connsiteX1" fmla="*/ 8748789 w 8748789"/>
              <a:gd name="connsiteY1" fmla="*/ 1646811 h 2806722"/>
              <a:gd name="connsiteX2" fmla="*/ 8748789 w 8748789"/>
              <a:gd name="connsiteY2" fmla="*/ 2806722 h 2806722"/>
              <a:gd name="connsiteX3" fmla="*/ 6691228 w 8748789"/>
              <a:gd name="connsiteY3" fmla="*/ 2806722 h 2806722"/>
              <a:gd name="connsiteX4" fmla="*/ 0 w 8748789"/>
              <a:gd name="connsiteY4" fmla="*/ 652471 h 2806722"/>
              <a:gd name="connsiteX5" fmla="*/ 0 w 8748789"/>
              <a:gd name="connsiteY5" fmla="*/ 0 h 28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8789" h="2806722">
                <a:moveTo>
                  <a:pt x="0" y="0"/>
                </a:moveTo>
                <a:lnTo>
                  <a:pt x="8748789" y="1646811"/>
                </a:lnTo>
                <a:lnTo>
                  <a:pt x="8748789" y="2806722"/>
                </a:lnTo>
                <a:lnTo>
                  <a:pt x="6691228" y="2806722"/>
                </a:lnTo>
                <a:lnTo>
                  <a:pt x="0" y="6524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83D4C-B068-43AD-88C9-A0D18B249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360" y="1888245"/>
            <a:ext cx="8778240" cy="1300281"/>
          </a:xfrm>
          <a:ln>
            <a:noFill/>
          </a:ln>
        </p:spPr>
        <p:txBody>
          <a:bodyPr anchor="b">
            <a:normAutofit/>
          </a:bodyPr>
          <a:lstStyle>
            <a:lvl1pPr algn="r" rtl="1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9CDE13-FEF2-43B7-810A-8EF488D11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360" y="3280602"/>
            <a:ext cx="8778240" cy="741244"/>
          </a:xfrm>
          <a:ln>
            <a:noFill/>
          </a:ln>
        </p:spPr>
        <p:txBody>
          <a:bodyPr/>
          <a:lstStyle>
            <a:lvl1pPr marL="0" indent="0" algn="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29B4C5-E34A-41CE-A6CE-110988E49AC0}"/>
              </a:ext>
            </a:extLst>
          </p:cNvPr>
          <p:cNvSpPr txBox="1"/>
          <p:nvPr userDrawn="1"/>
        </p:nvSpPr>
        <p:spPr>
          <a:xfrm rot="1092764">
            <a:off x="6265328" y="6152972"/>
            <a:ext cx="3081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200" dirty="0">
                <a:solidFill>
                  <a:schemeClr val="accent1"/>
                </a:solidFill>
              </a:rPr>
              <a:t>כשמשנים פרספקטיבה, מגלים עולמות.</a:t>
            </a:r>
            <a:endParaRPr lang="en-US" sz="1200" dirty="0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034309-E5E6-490A-A1D6-861333A04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50" y="5979136"/>
            <a:ext cx="2546134" cy="63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6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7DFEB65-6E2E-4E1D-B667-95795F86DC2D}"/>
              </a:ext>
            </a:extLst>
          </p:cNvPr>
          <p:cNvSpPr/>
          <p:nvPr userDrawn="1"/>
        </p:nvSpPr>
        <p:spPr>
          <a:xfrm>
            <a:off x="0" y="212830"/>
            <a:ext cx="3420059" cy="4645723"/>
          </a:xfrm>
          <a:custGeom>
            <a:avLst/>
            <a:gdLst>
              <a:gd name="connsiteX0" fmla="*/ 0 w 3420059"/>
              <a:gd name="connsiteY0" fmla="*/ 0 h 4645723"/>
              <a:gd name="connsiteX1" fmla="*/ 3420059 w 3420059"/>
              <a:gd name="connsiteY1" fmla="*/ 1895938 h 4645723"/>
              <a:gd name="connsiteX2" fmla="*/ 3420059 w 3420059"/>
              <a:gd name="connsiteY2" fmla="*/ 3768715 h 4645723"/>
              <a:gd name="connsiteX3" fmla="*/ 0 w 3420059"/>
              <a:gd name="connsiteY3" fmla="*/ 4645723 h 4645723"/>
              <a:gd name="connsiteX4" fmla="*/ 0 w 3420059"/>
              <a:gd name="connsiteY4" fmla="*/ 0 h 464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0059" h="4645723">
                <a:moveTo>
                  <a:pt x="0" y="0"/>
                </a:moveTo>
                <a:lnTo>
                  <a:pt x="3420059" y="1895938"/>
                </a:lnTo>
                <a:lnTo>
                  <a:pt x="3420059" y="3768715"/>
                </a:lnTo>
                <a:lnTo>
                  <a:pt x="0" y="464572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86000">
                <a:schemeClr val="accent1"/>
              </a:gs>
              <a:gs pos="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261B74E-7A13-49E3-8746-8B38AEC92648}"/>
              </a:ext>
            </a:extLst>
          </p:cNvPr>
          <p:cNvSpPr/>
          <p:nvPr userDrawn="1"/>
        </p:nvSpPr>
        <p:spPr>
          <a:xfrm>
            <a:off x="0" y="4051279"/>
            <a:ext cx="3420059" cy="2320166"/>
          </a:xfrm>
          <a:custGeom>
            <a:avLst/>
            <a:gdLst>
              <a:gd name="connsiteX0" fmla="*/ 3420059 w 3420059"/>
              <a:gd name="connsiteY0" fmla="*/ 0 h 2320166"/>
              <a:gd name="connsiteX1" fmla="*/ 3420059 w 3420059"/>
              <a:gd name="connsiteY1" fmla="*/ 652471 h 2320166"/>
              <a:gd name="connsiteX2" fmla="*/ 0 w 3420059"/>
              <a:gd name="connsiteY2" fmla="*/ 2320166 h 2320166"/>
              <a:gd name="connsiteX3" fmla="*/ 0 w 3420059"/>
              <a:gd name="connsiteY3" fmla="*/ 968871 h 2320166"/>
              <a:gd name="connsiteX4" fmla="*/ 3420059 w 3420059"/>
              <a:gd name="connsiteY4" fmla="*/ 0 h 232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0059" h="2320166">
                <a:moveTo>
                  <a:pt x="3420059" y="0"/>
                </a:moveTo>
                <a:lnTo>
                  <a:pt x="3420059" y="652471"/>
                </a:lnTo>
                <a:lnTo>
                  <a:pt x="0" y="2320166"/>
                </a:lnTo>
                <a:lnTo>
                  <a:pt x="0" y="968871"/>
                </a:lnTo>
                <a:lnTo>
                  <a:pt x="342005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6F05D4D6-EB0C-4D59-A0E2-0EEAD63E2DF5}"/>
              </a:ext>
            </a:extLst>
          </p:cNvPr>
          <p:cNvSpPr/>
          <p:nvPr userDrawn="1"/>
        </p:nvSpPr>
        <p:spPr>
          <a:xfrm>
            <a:off x="3420061" y="0"/>
            <a:ext cx="8771939" cy="5648938"/>
          </a:xfrm>
          <a:custGeom>
            <a:avLst/>
            <a:gdLst>
              <a:gd name="connsiteX0" fmla="*/ 4690757 w 8748789"/>
              <a:gd name="connsiteY0" fmla="*/ 0 h 5648938"/>
              <a:gd name="connsiteX1" fmla="*/ 8748789 w 8748789"/>
              <a:gd name="connsiteY1" fmla="*/ 0 h 5648938"/>
              <a:gd name="connsiteX2" fmla="*/ 8748789 w 8748789"/>
              <a:gd name="connsiteY2" fmla="*/ 5648938 h 5648938"/>
              <a:gd name="connsiteX3" fmla="*/ 0 w 8748789"/>
              <a:gd name="connsiteY3" fmla="*/ 3981544 h 5648938"/>
              <a:gd name="connsiteX4" fmla="*/ 0 w 8748789"/>
              <a:gd name="connsiteY4" fmla="*/ 2108767 h 5648938"/>
              <a:gd name="connsiteX5" fmla="*/ 4690757 w 8748789"/>
              <a:gd name="connsiteY5" fmla="*/ 0 h 564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8789" h="5648938">
                <a:moveTo>
                  <a:pt x="4690757" y="0"/>
                </a:moveTo>
                <a:lnTo>
                  <a:pt x="8748789" y="0"/>
                </a:lnTo>
                <a:lnTo>
                  <a:pt x="8748789" y="5648938"/>
                </a:lnTo>
                <a:lnTo>
                  <a:pt x="0" y="3981544"/>
                </a:lnTo>
                <a:lnTo>
                  <a:pt x="0" y="2108767"/>
                </a:lnTo>
                <a:lnTo>
                  <a:pt x="4690757" y="0"/>
                </a:lnTo>
                <a:close/>
              </a:path>
            </a:pathLst>
          </a:custGeom>
          <a:blipFill>
            <a:blip r:embed="rId2"/>
            <a:srcRect/>
            <a:stretch>
              <a:fillRect l="-15140" t="-17266" b="-16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BB36B2F-64BC-4136-9BF7-40926A03CDED}"/>
              </a:ext>
            </a:extLst>
          </p:cNvPr>
          <p:cNvSpPr/>
          <p:nvPr userDrawn="1"/>
        </p:nvSpPr>
        <p:spPr>
          <a:xfrm>
            <a:off x="3420061" y="4051278"/>
            <a:ext cx="8771939" cy="2806722"/>
          </a:xfrm>
          <a:custGeom>
            <a:avLst/>
            <a:gdLst>
              <a:gd name="connsiteX0" fmla="*/ 0 w 8748789"/>
              <a:gd name="connsiteY0" fmla="*/ 0 h 2806722"/>
              <a:gd name="connsiteX1" fmla="*/ 8748789 w 8748789"/>
              <a:gd name="connsiteY1" fmla="*/ 1646811 h 2806722"/>
              <a:gd name="connsiteX2" fmla="*/ 8748789 w 8748789"/>
              <a:gd name="connsiteY2" fmla="*/ 2806722 h 2806722"/>
              <a:gd name="connsiteX3" fmla="*/ 6691228 w 8748789"/>
              <a:gd name="connsiteY3" fmla="*/ 2806722 h 2806722"/>
              <a:gd name="connsiteX4" fmla="*/ 0 w 8748789"/>
              <a:gd name="connsiteY4" fmla="*/ 652471 h 2806722"/>
              <a:gd name="connsiteX5" fmla="*/ 0 w 8748789"/>
              <a:gd name="connsiteY5" fmla="*/ 0 h 28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8789" h="2806722">
                <a:moveTo>
                  <a:pt x="0" y="0"/>
                </a:moveTo>
                <a:lnTo>
                  <a:pt x="8748789" y="1646811"/>
                </a:lnTo>
                <a:lnTo>
                  <a:pt x="8748789" y="2806722"/>
                </a:lnTo>
                <a:lnTo>
                  <a:pt x="6691228" y="2806722"/>
                </a:lnTo>
                <a:lnTo>
                  <a:pt x="0" y="6524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83D4C-B068-43AD-88C9-A0D18B249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3894" y="1917677"/>
            <a:ext cx="3420060" cy="2133601"/>
          </a:xfrm>
          <a:ln>
            <a:noFill/>
          </a:ln>
        </p:spPr>
        <p:txBody>
          <a:bodyPr anchor="ctr">
            <a:normAutofit/>
          </a:bodyPr>
          <a:lstStyle>
            <a:lvl1pPr algn="r" rtl="1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3A158D-6021-4FF4-A066-6FE83EF7B163}"/>
              </a:ext>
            </a:extLst>
          </p:cNvPr>
          <p:cNvSpPr txBox="1"/>
          <p:nvPr userDrawn="1"/>
        </p:nvSpPr>
        <p:spPr>
          <a:xfrm rot="1092764">
            <a:off x="6265328" y="6152972"/>
            <a:ext cx="3081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200" dirty="0">
                <a:solidFill>
                  <a:schemeClr val="accent1"/>
                </a:solidFill>
              </a:rPr>
              <a:t>כשמשנים פרספקטיבה, מגלים עולמות.</a:t>
            </a:r>
            <a:endParaRPr lang="en-US" sz="1200" dirty="0">
              <a:solidFill>
                <a:schemeClr val="accen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1DDD1A-E840-4C4F-8C3E-CA0D44FA0C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50" y="5979136"/>
            <a:ext cx="2546134" cy="63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76DB5-560F-48C2-99AB-92ED4EF6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945DE-B0FD-4F5F-8D6A-A1C2F34B6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80DDC-D156-41FC-BF24-CEC52737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9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096BB9A-53E7-4A37-94D7-E42C242891A9}"/>
              </a:ext>
            </a:extLst>
          </p:cNvPr>
          <p:cNvSpPr/>
          <p:nvPr userDrawn="1"/>
        </p:nvSpPr>
        <p:spPr>
          <a:xfrm>
            <a:off x="0" y="6300853"/>
            <a:ext cx="12192000" cy="557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F64ECA8-1154-4672-BB2B-99174CD5C1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522384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098880 h 6858000"/>
              <a:gd name="connsiteX3" fmla="*/ 7413064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3015989 h 6858000"/>
              <a:gd name="connsiteX6" fmla="*/ 5223846 w 121920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5223846" y="0"/>
                </a:moveTo>
                <a:lnTo>
                  <a:pt x="12192000" y="0"/>
                </a:lnTo>
                <a:lnTo>
                  <a:pt x="12192000" y="4098880"/>
                </a:lnTo>
                <a:lnTo>
                  <a:pt x="7413064" y="6858000"/>
                </a:lnTo>
                <a:lnTo>
                  <a:pt x="0" y="6858000"/>
                </a:lnTo>
                <a:lnTo>
                  <a:pt x="0" y="3015989"/>
                </a:lnTo>
                <a:lnTo>
                  <a:pt x="5223846" y="0"/>
                </a:lnTo>
                <a:close/>
              </a:path>
            </a:pathLst>
          </a:custGeom>
          <a:solidFill>
            <a:schemeClr val="accent6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80DDC-D156-41FC-BF24-CEC52737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D76DB5-560F-48C2-99AB-92ED4EF6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945DE-B0FD-4F5F-8D6A-A1C2F34B6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E8F226-88EC-43C8-A1A1-A1E541172431}"/>
              </a:ext>
            </a:extLst>
          </p:cNvPr>
          <p:cNvCxnSpPr>
            <a:cxnSpLocks/>
          </p:cNvCxnSpPr>
          <p:nvPr userDrawn="1"/>
        </p:nvCxnSpPr>
        <p:spPr>
          <a:xfrm flipH="1">
            <a:off x="11723665" y="333495"/>
            <a:ext cx="468337" cy="5571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D8BA6B0-EA8C-4645-A0C5-64D572D8C3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8"/>
          <a:stretch/>
        </p:blipFill>
        <p:spPr>
          <a:xfrm>
            <a:off x="134121" y="6460753"/>
            <a:ext cx="388458" cy="33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8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1EA2A55B-5DD4-4E36-BA2F-504C41D373A2}"/>
              </a:ext>
            </a:extLst>
          </p:cNvPr>
          <p:cNvSpPr/>
          <p:nvPr userDrawn="1"/>
        </p:nvSpPr>
        <p:spPr>
          <a:xfrm>
            <a:off x="11369040" y="0"/>
            <a:ext cx="822959" cy="239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C5342F6-5698-42A0-9F8B-85DB62BA5C23}"/>
              </a:ext>
            </a:extLst>
          </p:cNvPr>
          <p:cNvSpPr/>
          <p:nvPr userDrawn="1"/>
        </p:nvSpPr>
        <p:spPr>
          <a:xfrm>
            <a:off x="0" y="467282"/>
            <a:ext cx="12191999" cy="5740272"/>
          </a:xfrm>
          <a:custGeom>
            <a:avLst/>
            <a:gdLst>
              <a:gd name="connsiteX0" fmla="*/ 12191999 w 12191999"/>
              <a:gd name="connsiteY0" fmla="*/ 0 h 5740272"/>
              <a:gd name="connsiteX1" fmla="*/ 12191999 w 12191999"/>
              <a:gd name="connsiteY1" fmla="*/ 3048077 h 5740272"/>
              <a:gd name="connsiteX2" fmla="*/ 12191999 w 12191999"/>
              <a:gd name="connsiteY2" fmla="*/ 5465875 h 5740272"/>
              <a:gd name="connsiteX3" fmla="*/ 12191999 w 12191999"/>
              <a:gd name="connsiteY3" fmla="*/ 5740272 h 5740272"/>
              <a:gd name="connsiteX4" fmla="*/ 0 w 12191999"/>
              <a:gd name="connsiteY4" fmla="*/ 5740272 h 5740272"/>
              <a:gd name="connsiteX5" fmla="*/ 0 w 12191999"/>
              <a:gd name="connsiteY5" fmla="*/ 5465875 h 5740272"/>
              <a:gd name="connsiteX6" fmla="*/ 0 w 12191999"/>
              <a:gd name="connsiteY6" fmla="*/ 5465875 h 5740272"/>
              <a:gd name="connsiteX7" fmla="*/ 0 w 12191999"/>
              <a:gd name="connsiteY7" fmla="*/ 2025264 h 5740272"/>
              <a:gd name="connsiteX8" fmla="*/ 3597180 w 12191999"/>
              <a:gd name="connsiteY8" fmla="*/ 0 h 574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999" h="5740272">
                <a:moveTo>
                  <a:pt x="12191999" y="0"/>
                </a:moveTo>
                <a:lnTo>
                  <a:pt x="12191999" y="3048077"/>
                </a:lnTo>
                <a:lnTo>
                  <a:pt x="12191999" y="5465875"/>
                </a:lnTo>
                <a:lnTo>
                  <a:pt x="12191999" y="5740272"/>
                </a:lnTo>
                <a:lnTo>
                  <a:pt x="0" y="5740272"/>
                </a:lnTo>
                <a:lnTo>
                  <a:pt x="0" y="5465875"/>
                </a:lnTo>
                <a:lnTo>
                  <a:pt x="0" y="5465875"/>
                </a:lnTo>
                <a:lnTo>
                  <a:pt x="0" y="2025264"/>
                </a:lnTo>
                <a:lnTo>
                  <a:pt x="3597180" y="0"/>
                </a:lnTo>
                <a:close/>
              </a:path>
            </a:pathLst>
          </a:custGeom>
          <a:solidFill>
            <a:schemeClr val="accent6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96BB9A-53E7-4A37-94D7-E42C242891A9}"/>
              </a:ext>
            </a:extLst>
          </p:cNvPr>
          <p:cNvSpPr/>
          <p:nvPr userDrawn="1"/>
        </p:nvSpPr>
        <p:spPr>
          <a:xfrm>
            <a:off x="0" y="6300853"/>
            <a:ext cx="12192000" cy="557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D76DB5-560F-48C2-99AB-92ED4EF6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1" y="862965"/>
            <a:ext cx="10725016" cy="773333"/>
          </a:xfrm>
        </p:spPr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945DE-B0FD-4F5F-8D6A-A1C2F34B6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823746"/>
            <a:ext cx="10725016" cy="4018254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80DDC-D156-41FC-BF24-CEC52737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E8F226-88EC-43C8-A1A1-A1E541172431}"/>
              </a:ext>
            </a:extLst>
          </p:cNvPr>
          <p:cNvCxnSpPr>
            <a:cxnSpLocks/>
          </p:cNvCxnSpPr>
          <p:nvPr userDrawn="1"/>
        </p:nvCxnSpPr>
        <p:spPr>
          <a:xfrm flipH="1">
            <a:off x="11723665" y="831335"/>
            <a:ext cx="468337" cy="5571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C527EE7-8E22-4E9C-BAB8-D178339EBA15}"/>
              </a:ext>
            </a:extLst>
          </p:cNvPr>
          <p:cNvSpPr/>
          <p:nvPr userDrawn="1"/>
        </p:nvSpPr>
        <p:spPr>
          <a:xfrm>
            <a:off x="727863" y="1"/>
            <a:ext cx="2086880" cy="1907855"/>
          </a:xfrm>
          <a:custGeom>
            <a:avLst/>
            <a:gdLst>
              <a:gd name="connsiteX0" fmla="*/ 1477382 w 2086880"/>
              <a:gd name="connsiteY0" fmla="*/ 0 h 1907855"/>
              <a:gd name="connsiteX1" fmla="*/ 2086880 w 2086880"/>
              <a:gd name="connsiteY1" fmla="*/ 0 h 1907855"/>
              <a:gd name="connsiteX2" fmla="*/ 2086880 w 2086880"/>
              <a:gd name="connsiteY2" fmla="*/ 732912 h 1907855"/>
              <a:gd name="connsiteX3" fmla="*/ 0 w 2086880"/>
              <a:gd name="connsiteY3" fmla="*/ 1907855 h 1907855"/>
              <a:gd name="connsiteX4" fmla="*/ 0 w 2086880"/>
              <a:gd name="connsiteY4" fmla="*/ 831787 h 1907855"/>
              <a:gd name="connsiteX5" fmla="*/ 1477382 w 2086880"/>
              <a:gd name="connsiteY5" fmla="*/ 0 h 190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6880" h="1907855">
                <a:moveTo>
                  <a:pt x="1477382" y="0"/>
                </a:moveTo>
                <a:lnTo>
                  <a:pt x="2086880" y="0"/>
                </a:lnTo>
                <a:lnTo>
                  <a:pt x="2086880" y="732912"/>
                </a:lnTo>
                <a:lnTo>
                  <a:pt x="0" y="1907855"/>
                </a:lnTo>
                <a:lnTo>
                  <a:pt x="0" y="831787"/>
                </a:lnTo>
                <a:lnTo>
                  <a:pt x="14773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DFC13A-2CB8-4DA5-B883-90BEFB4C67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8"/>
          <a:stretch/>
        </p:blipFill>
        <p:spPr>
          <a:xfrm>
            <a:off x="134121" y="6460753"/>
            <a:ext cx="388458" cy="33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7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76DB5-560F-48C2-99AB-92ED4EF6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945DE-B0FD-4F5F-8D6A-A1C2F34B6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672590"/>
            <a:ext cx="10725016" cy="4499610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80DDC-D156-41FC-BF24-CEC52737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5780D81-FF11-42C2-99A2-166C01448A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0100" y="987646"/>
            <a:ext cx="10725150" cy="350202"/>
          </a:xfrm>
        </p:spPr>
        <p:txBody>
          <a:bodyPr tIns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296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096BB9A-53E7-4A37-94D7-E42C242891A9}"/>
              </a:ext>
            </a:extLst>
          </p:cNvPr>
          <p:cNvSpPr/>
          <p:nvPr userDrawn="1"/>
        </p:nvSpPr>
        <p:spPr>
          <a:xfrm>
            <a:off x="0" y="6300853"/>
            <a:ext cx="12192000" cy="557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F64ECA8-1154-4672-BB2B-99174CD5C1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522384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098880 h 6858000"/>
              <a:gd name="connsiteX3" fmla="*/ 7413064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3015989 h 6858000"/>
              <a:gd name="connsiteX6" fmla="*/ 5223846 w 121920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5223846" y="0"/>
                </a:moveTo>
                <a:lnTo>
                  <a:pt x="12192000" y="0"/>
                </a:lnTo>
                <a:lnTo>
                  <a:pt x="12192000" y="4098880"/>
                </a:lnTo>
                <a:lnTo>
                  <a:pt x="7413064" y="6858000"/>
                </a:lnTo>
                <a:lnTo>
                  <a:pt x="0" y="6858000"/>
                </a:lnTo>
                <a:lnTo>
                  <a:pt x="0" y="3015989"/>
                </a:lnTo>
                <a:lnTo>
                  <a:pt x="5223846" y="0"/>
                </a:lnTo>
                <a:close/>
              </a:path>
            </a:pathLst>
          </a:custGeom>
          <a:solidFill>
            <a:schemeClr val="accent6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80DDC-D156-41FC-BF24-CEC52737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D76DB5-560F-48C2-99AB-92ED4EF6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945DE-B0FD-4F5F-8D6A-A1C2F34B6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672590"/>
            <a:ext cx="10725016" cy="4499610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E8F226-88EC-43C8-A1A1-A1E541172431}"/>
              </a:ext>
            </a:extLst>
          </p:cNvPr>
          <p:cNvCxnSpPr>
            <a:cxnSpLocks/>
          </p:cNvCxnSpPr>
          <p:nvPr userDrawn="1"/>
        </p:nvCxnSpPr>
        <p:spPr>
          <a:xfrm flipH="1">
            <a:off x="11723665" y="333495"/>
            <a:ext cx="468337" cy="5571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4E63467-157A-4167-AEE0-FCE02C5B8F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0100" y="987646"/>
            <a:ext cx="10725150" cy="452534"/>
          </a:xfrm>
        </p:spPr>
        <p:txBody>
          <a:bodyPr tIns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845574-0A17-4279-AFFF-30D1057E34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8"/>
          <a:stretch/>
        </p:blipFill>
        <p:spPr>
          <a:xfrm>
            <a:off x="134121" y="6460753"/>
            <a:ext cx="388458" cy="33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6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1EA2A55B-5DD4-4E36-BA2F-504C41D373A2}"/>
              </a:ext>
            </a:extLst>
          </p:cNvPr>
          <p:cNvSpPr/>
          <p:nvPr userDrawn="1"/>
        </p:nvSpPr>
        <p:spPr>
          <a:xfrm>
            <a:off x="11369040" y="0"/>
            <a:ext cx="822959" cy="239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C5342F6-5698-42A0-9F8B-85DB62BA5C23}"/>
              </a:ext>
            </a:extLst>
          </p:cNvPr>
          <p:cNvSpPr/>
          <p:nvPr userDrawn="1"/>
        </p:nvSpPr>
        <p:spPr>
          <a:xfrm>
            <a:off x="0" y="467282"/>
            <a:ext cx="12191999" cy="5740272"/>
          </a:xfrm>
          <a:custGeom>
            <a:avLst/>
            <a:gdLst>
              <a:gd name="connsiteX0" fmla="*/ 12191999 w 12191999"/>
              <a:gd name="connsiteY0" fmla="*/ 0 h 5740272"/>
              <a:gd name="connsiteX1" fmla="*/ 12191999 w 12191999"/>
              <a:gd name="connsiteY1" fmla="*/ 3048077 h 5740272"/>
              <a:gd name="connsiteX2" fmla="*/ 12191999 w 12191999"/>
              <a:gd name="connsiteY2" fmla="*/ 5465875 h 5740272"/>
              <a:gd name="connsiteX3" fmla="*/ 12191999 w 12191999"/>
              <a:gd name="connsiteY3" fmla="*/ 5740272 h 5740272"/>
              <a:gd name="connsiteX4" fmla="*/ 0 w 12191999"/>
              <a:gd name="connsiteY4" fmla="*/ 5740272 h 5740272"/>
              <a:gd name="connsiteX5" fmla="*/ 0 w 12191999"/>
              <a:gd name="connsiteY5" fmla="*/ 5465875 h 5740272"/>
              <a:gd name="connsiteX6" fmla="*/ 0 w 12191999"/>
              <a:gd name="connsiteY6" fmla="*/ 5465875 h 5740272"/>
              <a:gd name="connsiteX7" fmla="*/ 0 w 12191999"/>
              <a:gd name="connsiteY7" fmla="*/ 2025264 h 5740272"/>
              <a:gd name="connsiteX8" fmla="*/ 3597180 w 12191999"/>
              <a:gd name="connsiteY8" fmla="*/ 0 h 574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999" h="5740272">
                <a:moveTo>
                  <a:pt x="12191999" y="0"/>
                </a:moveTo>
                <a:lnTo>
                  <a:pt x="12191999" y="3048077"/>
                </a:lnTo>
                <a:lnTo>
                  <a:pt x="12191999" y="5465875"/>
                </a:lnTo>
                <a:lnTo>
                  <a:pt x="12191999" y="5740272"/>
                </a:lnTo>
                <a:lnTo>
                  <a:pt x="0" y="5740272"/>
                </a:lnTo>
                <a:lnTo>
                  <a:pt x="0" y="5465875"/>
                </a:lnTo>
                <a:lnTo>
                  <a:pt x="0" y="5465875"/>
                </a:lnTo>
                <a:lnTo>
                  <a:pt x="0" y="2025264"/>
                </a:lnTo>
                <a:lnTo>
                  <a:pt x="3597180" y="0"/>
                </a:lnTo>
                <a:close/>
              </a:path>
            </a:pathLst>
          </a:custGeom>
          <a:solidFill>
            <a:schemeClr val="accent6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96BB9A-53E7-4A37-94D7-E42C242891A9}"/>
              </a:ext>
            </a:extLst>
          </p:cNvPr>
          <p:cNvSpPr/>
          <p:nvPr userDrawn="1"/>
        </p:nvSpPr>
        <p:spPr>
          <a:xfrm>
            <a:off x="0" y="6300853"/>
            <a:ext cx="12192000" cy="557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D76DB5-560F-48C2-99AB-92ED4EF6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1" y="862965"/>
            <a:ext cx="10725016" cy="773333"/>
          </a:xfrm>
        </p:spPr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945DE-B0FD-4F5F-8D6A-A1C2F34B6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2176802"/>
            <a:ext cx="10725016" cy="366519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80DDC-D156-41FC-BF24-CEC52737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E8F226-88EC-43C8-A1A1-A1E541172431}"/>
              </a:ext>
            </a:extLst>
          </p:cNvPr>
          <p:cNvCxnSpPr>
            <a:cxnSpLocks/>
          </p:cNvCxnSpPr>
          <p:nvPr userDrawn="1"/>
        </p:nvCxnSpPr>
        <p:spPr>
          <a:xfrm flipH="1">
            <a:off x="11723665" y="831335"/>
            <a:ext cx="468337" cy="5571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C527EE7-8E22-4E9C-BAB8-D178339EBA15}"/>
              </a:ext>
            </a:extLst>
          </p:cNvPr>
          <p:cNvSpPr/>
          <p:nvPr userDrawn="1"/>
        </p:nvSpPr>
        <p:spPr>
          <a:xfrm>
            <a:off x="727863" y="1"/>
            <a:ext cx="2086880" cy="1907855"/>
          </a:xfrm>
          <a:custGeom>
            <a:avLst/>
            <a:gdLst>
              <a:gd name="connsiteX0" fmla="*/ 1477382 w 2086880"/>
              <a:gd name="connsiteY0" fmla="*/ 0 h 1907855"/>
              <a:gd name="connsiteX1" fmla="*/ 2086880 w 2086880"/>
              <a:gd name="connsiteY1" fmla="*/ 0 h 1907855"/>
              <a:gd name="connsiteX2" fmla="*/ 2086880 w 2086880"/>
              <a:gd name="connsiteY2" fmla="*/ 732912 h 1907855"/>
              <a:gd name="connsiteX3" fmla="*/ 0 w 2086880"/>
              <a:gd name="connsiteY3" fmla="*/ 1907855 h 1907855"/>
              <a:gd name="connsiteX4" fmla="*/ 0 w 2086880"/>
              <a:gd name="connsiteY4" fmla="*/ 831787 h 1907855"/>
              <a:gd name="connsiteX5" fmla="*/ 1477382 w 2086880"/>
              <a:gd name="connsiteY5" fmla="*/ 0 h 190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6880" h="1907855">
                <a:moveTo>
                  <a:pt x="1477382" y="0"/>
                </a:moveTo>
                <a:lnTo>
                  <a:pt x="2086880" y="0"/>
                </a:lnTo>
                <a:lnTo>
                  <a:pt x="2086880" y="732912"/>
                </a:lnTo>
                <a:lnTo>
                  <a:pt x="0" y="1907855"/>
                </a:lnTo>
                <a:lnTo>
                  <a:pt x="0" y="831787"/>
                </a:lnTo>
                <a:lnTo>
                  <a:pt x="14773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97579E2-58B1-459D-A017-1723E0ED9C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863" y="1484113"/>
            <a:ext cx="10797387" cy="350202"/>
          </a:xfrm>
        </p:spPr>
        <p:txBody>
          <a:bodyPr tIns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76492D-F50B-4B54-BCD9-75D3B68D98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8"/>
          <a:stretch/>
        </p:blipFill>
        <p:spPr>
          <a:xfrm>
            <a:off x="134121" y="6460753"/>
            <a:ext cx="388458" cy="33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5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EB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DEF8902-8D80-42C1-B82B-079F31D096EF}"/>
              </a:ext>
            </a:extLst>
          </p:cNvPr>
          <p:cNvSpPr/>
          <p:nvPr userDrawn="1"/>
        </p:nvSpPr>
        <p:spPr>
          <a:xfrm>
            <a:off x="1" y="0"/>
            <a:ext cx="4887771" cy="6848279"/>
          </a:xfrm>
          <a:custGeom>
            <a:avLst/>
            <a:gdLst>
              <a:gd name="connsiteX0" fmla="*/ 0 w 4887771"/>
              <a:gd name="connsiteY0" fmla="*/ 0 h 6848279"/>
              <a:gd name="connsiteX1" fmla="*/ 1193928 w 4887771"/>
              <a:gd name="connsiteY1" fmla="*/ 0 h 6848279"/>
              <a:gd name="connsiteX2" fmla="*/ 4887771 w 4887771"/>
              <a:gd name="connsiteY2" fmla="*/ 2134960 h 6848279"/>
              <a:gd name="connsiteX3" fmla="*/ 4887771 w 4887771"/>
              <a:gd name="connsiteY3" fmla="*/ 6848279 h 6848279"/>
              <a:gd name="connsiteX4" fmla="*/ 4517967 w 4887771"/>
              <a:gd name="connsiteY4" fmla="*/ 6848279 h 6848279"/>
              <a:gd name="connsiteX5" fmla="*/ 0 w 4887771"/>
              <a:gd name="connsiteY5" fmla="*/ 4236994 h 6848279"/>
              <a:gd name="connsiteX6" fmla="*/ 0 w 4887771"/>
              <a:gd name="connsiteY6" fmla="*/ 0 h 684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7771" h="6848279">
                <a:moveTo>
                  <a:pt x="0" y="0"/>
                </a:moveTo>
                <a:lnTo>
                  <a:pt x="1193928" y="0"/>
                </a:lnTo>
                <a:lnTo>
                  <a:pt x="4887771" y="2134960"/>
                </a:lnTo>
                <a:lnTo>
                  <a:pt x="4887771" y="6848279"/>
                </a:lnTo>
                <a:lnTo>
                  <a:pt x="4517967" y="6848279"/>
                </a:lnTo>
                <a:lnTo>
                  <a:pt x="0" y="42369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83D4C-B068-43AD-88C9-A0D18B249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545557"/>
            <a:ext cx="5627829" cy="2387600"/>
          </a:xfrm>
        </p:spPr>
        <p:txBody>
          <a:bodyPr anchor="b">
            <a:normAutofit/>
          </a:bodyPr>
          <a:lstStyle>
            <a:lvl1pPr algn="r" rtl="1">
              <a:defRPr sz="4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9CDE13-FEF2-43B7-810A-8EF488D11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025232"/>
            <a:ext cx="5627829" cy="1655762"/>
          </a:xfrm>
        </p:spPr>
        <p:txBody>
          <a:bodyPr/>
          <a:lstStyle>
            <a:lvl1pPr marL="0" indent="0" algn="r" rtl="1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BA6BD3E-5550-4BA6-A30F-E22961895C23}"/>
              </a:ext>
            </a:extLst>
          </p:cNvPr>
          <p:cNvSpPr/>
          <p:nvPr userDrawn="1"/>
        </p:nvSpPr>
        <p:spPr>
          <a:xfrm>
            <a:off x="1778000" y="1"/>
            <a:ext cx="9172329" cy="5295647"/>
          </a:xfrm>
          <a:custGeom>
            <a:avLst/>
            <a:gdLst>
              <a:gd name="connsiteX0" fmla="*/ 2816661 w 9172329"/>
              <a:gd name="connsiteY0" fmla="*/ 0 h 5295647"/>
              <a:gd name="connsiteX1" fmla="*/ 9172329 w 9172329"/>
              <a:gd name="connsiteY1" fmla="*/ 0 h 5295647"/>
              <a:gd name="connsiteX2" fmla="*/ 0 w 9172329"/>
              <a:gd name="connsiteY2" fmla="*/ 5295647 h 5295647"/>
              <a:gd name="connsiteX3" fmla="*/ 0 w 9172329"/>
              <a:gd name="connsiteY3" fmla="*/ 1626200 h 5295647"/>
              <a:gd name="connsiteX4" fmla="*/ 2816661 w 9172329"/>
              <a:gd name="connsiteY4" fmla="*/ 0 h 529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2329" h="5295647">
                <a:moveTo>
                  <a:pt x="2816661" y="0"/>
                </a:moveTo>
                <a:lnTo>
                  <a:pt x="9172329" y="0"/>
                </a:lnTo>
                <a:lnTo>
                  <a:pt x="0" y="5295647"/>
                </a:lnTo>
                <a:lnTo>
                  <a:pt x="0" y="1626200"/>
                </a:lnTo>
                <a:lnTo>
                  <a:pt x="2816661" y="0"/>
                </a:lnTo>
                <a:close/>
              </a:path>
            </a:pathLst>
          </a:custGeom>
          <a:solidFill>
            <a:schemeClr val="tx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C45C6-ACEA-4F22-9B58-868CA8E1E7C9}"/>
              </a:ext>
            </a:extLst>
          </p:cNvPr>
          <p:cNvSpPr txBox="1"/>
          <p:nvPr userDrawn="1"/>
        </p:nvSpPr>
        <p:spPr>
          <a:xfrm rot="19800000">
            <a:off x="4070959" y="3150296"/>
            <a:ext cx="3081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200" dirty="0">
                <a:solidFill>
                  <a:schemeClr val="accent1"/>
                </a:solidFill>
              </a:rPr>
              <a:t>כשמשנים פרספקטיבה, מגלים עולמות.</a:t>
            </a:r>
            <a:endParaRPr lang="en-US" sz="1200" dirty="0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98C880-A75C-4234-B3B8-A6D62C7D4C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39" y="5979136"/>
            <a:ext cx="2546134" cy="63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40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83D4C-B068-43AD-88C9-A0D18B249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1440" y="2545557"/>
            <a:ext cx="6552389" cy="2387600"/>
          </a:xfrm>
        </p:spPr>
        <p:txBody>
          <a:bodyPr anchor="b">
            <a:noAutofit/>
          </a:bodyPr>
          <a:lstStyle>
            <a:lvl1pPr algn="r" rtl="1">
              <a:defRPr sz="66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9CDE13-FEF2-43B7-810A-8EF488D11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1440" y="5025232"/>
            <a:ext cx="6552389" cy="1655762"/>
          </a:xfrm>
        </p:spPr>
        <p:txBody>
          <a:bodyPr>
            <a:normAutofit/>
          </a:bodyPr>
          <a:lstStyle>
            <a:lvl1pPr marL="0" indent="0" algn="r" rtl="1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247F689-2605-4EDE-B409-7E0B530F7281}"/>
              </a:ext>
            </a:extLst>
          </p:cNvPr>
          <p:cNvGrpSpPr/>
          <p:nvPr userDrawn="1"/>
        </p:nvGrpSpPr>
        <p:grpSpPr>
          <a:xfrm>
            <a:off x="-1" y="1"/>
            <a:ext cx="5327055" cy="3428999"/>
            <a:chOff x="0" y="1"/>
            <a:chExt cx="4033520" cy="259635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40662EF-B9BF-4D07-8B23-127BA839803A}"/>
                </a:ext>
              </a:extLst>
            </p:cNvPr>
            <p:cNvSpPr/>
            <p:nvPr userDrawn="1"/>
          </p:nvSpPr>
          <p:spPr>
            <a:xfrm>
              <a:off x="0" y="1"/>
              <a:ext cx="1800396" cy="2596357"/>
            </a:xfrm>
            <a:custGeom>
              <a:avLst/>
              <a:gdLst>
                <a:gd name="connsiteX0" fmla="*/ 0 w 1800396"/>
                <a:gd name="connsiteY0" fmla="*/ 0 h 2596357"/>
                <a:gd name="connsiteX1" fmla="*/ 419440 w 1800396"/>
                <a:gd name="connsiteY1" fmla="*/ 0 h 2596357"/>
                <a:gd name="connsiteX2" fmla="*/ 1800396 w 1800396"/>
                <a:gd name="connsiteY2" fmla="*/ 797296 h 2596357"/>
                <a:gd name="connsiteX3" fmla="*/ 1800396 w 1800396"/>
                <a:gd name="connsiteY3" fmla="*/ 2596357 h 2596357"/>
                <a:gd name="connsiteX4" fmla="*/ 0 w 1800396"/>
                <a:gd name="connsiteY4" fmla="*/ 1556898 h 2596357"/>
                <a:gd name="connsiteX5" fmla="*/ 0 w 1800396"/>
                <a:gd name="connsiteY5" fmla="*/ 0 h 2596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0396" h="2596357">
                  <a:moveTo>
                    <a:pt x="0" y="0"/>
                  </a:moveTo>
                  <a:lnTo>
                    <a:pt x="419440" y="0"/>
                  </a:lnTo>
                  <a:lnTo>
                    <a:pt x="1800396" y="797296"/>
                  </a:lnTo>
                  <a:lnTo>
                    <a:pt x="1800396" y="2596357"/>
                  </a:lnTo>
                  <a:lnTo>
                    <a:pt x="0" y="15568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BA6BD3E-5550-4BA6-A30F-E22961895C23}"/>
                </a:ext>
              </a:extLst>
            </p:cNvPr>
            <p:cNvSpPr/>
            <p:nvPr userDrawn="1"/>
          </p:nvSpPr>
          <p:spPr>
            <a:xfrm>
              <a:off x="654921" y="1"/>
              <a:ext cx="3378599" cy="1950635"/>
            </a:xfrm>
            <a:custGeom>
              <a:avLst/>
              <a:gdLst>
                <a:gd name="connsiteX0" fmla="*/ 2816661 w 9172329"/>
                <a:gd name="connsiteY0" fmla="*/ 0 h 5295647"/>
                <a:gd name="connsiteX1" fmla="*/ 9172329 w 9172329"/>
                <a:gd name="connsiteY1" fmla="*/ 0 h 5295647"/>
                <a:gd name="connsiteX2" fmla="*/ 0 w 9172329"/>
                <a:gd name="connsiteY2" fmla="*/ 5295647 h 5295647"/>
                <a:gd name="connsiteX3" fmla="*/ 0 w 9172329"/>
                <a:gd name="connsiteY3" fmla="*/ 1626200 h 5295647"/>
                <a:gd name="connsiteX4" fmla="*/ 2816661 w 9172329"/>
                <a:gd name="connsiteY4" fmla="*/ 0 h 5295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72329" h="5295647">
                  <a:moveTo>
                    <a:pt x="2816661" y="0"/>
                  </a:moveTo>
                  <a:lnTo>
                    <a:pt x="9172329" y="0"/>
                  </a:lnTo>
                  <a:lnTo>
                    <a:pt x="0" y="5295647"/>
                  </a:lnTo>
                  <a:lnTo>
                    <a:pt x="0" y="1626200"/>
                  </a:lnTo>
                  <a:lnTo>
                    <a:pt x="2816661" y="0"/>
                  </a:lnTo>
                  <a:close/>
                </a:path>
              </a:pathLst>
            </a:custGeom>
            <a:solidFill>
              <a:schemeClr val="tx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20A445A-F74E-41D4-883C-CE72975AEE92}"/>
              </a:ext>
            </a:extLst>
          </p:cNvPr>
          <p:cNvGrpSpPr/>
          <p:nvPr userDrawn="1"/>
        </p:nvGrpSpPr>
        <p:grpSpPr>
          <a:xfrm>
            <a:off x="298451" y="5978525"/>
            <a:ext cx="2547937" cy="635001"/>
            <a:chOff x="298451" y="5978525"/>
            <a:chExt cx="2547937" cy="635001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003A5E6E-C3A7-4CB8-859D-A1BDB9955103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00038" y="5978525"/>
              <a:ext cx="2546350" cy="63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5">
              <a:extLst>
                <a:ext uri="{FF2B5EF4-FFF2-40B4-BE49-F238E27FC236}">
                  <a16:creationId xmlns:a16="http://schemas.microsoft.com/office/drawing/2014/main" id="{5320AE86-935C-4383-BECD-3C7AA77401A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14563" y="5980113"/>
              <a:ext cx="630238" cy="6334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E3A7F75-54A9-450E-98F3-B61ADF3538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7463" y="6362700"/>
              <a:ext cx="98425" cy="146050"/>
            </a:xfrm>
            <a:custGeom>
              <a:avLst/>
              <a:gdLst>
                <a:gd name="T0" fmla="*/ 62 w 62"/>
                <a:gd name="T1" fmla="*/ 91 h 91"/>
                <a:gd name="T2" fmla="*/ 52 w 62"/>
                <a:gd name="T3" fmla="*/ 11 h 91"/>
                <a:gd name="T4" fmla="*/ 30 w 62"/>
                <a:gd name="T5" fmla="*/ 0 h 91"/>
                <a:gd name="T6" fmla="*/ 18 w 62"/>
                <a:gd name="T7" fmla="*/ 91 h 91"/>
                <a:gd name="T8" fmla="*/ 62 w 6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1">
                  <a:moveTo>
                    <a:pt x="62" y="91"/>
                  </a:moveTo>
                  <a:cubicBezTo>
                    <a:pt x="30" y="73"/>
                    <a:pt x="33" y="38"/>
                    <a:pt x="52" y="1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" y="19"/>
                    <a:pt x="0" y="66"/>
                    <a:pt x="18" y="91"/>
                  </a:cubicBezTo>
                  <a:lnTo>
                    <a:pt x="62" y="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EAB24E32-315D-41B4-9C44-7500F60C31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89176" y="6064250"/>
              <a:ext cx="361950" cy="444500"/>
            </a:xfrm>
            <a:custGeom>
              <a:avLst/>
              <a:gdLst>
                <a:gd name="T0" fmla="*/ 132 w 228"/>
                <a:gd name="T1" fmla="*/ 277 h 277"/>
                <a:gd name="T2" fmla="*/ 174 w 228"/>
                <a:gd name="T3" fmla="*/ 277 h 277"/>
                <a:gd name="T4" fmla="*/ 173 w 228"/>
                <a:gd name="T5" fmla="*/ 203 h 277"/>
                <a:gd name="T6" fmla="*/ 227 w 228"/>
                <a:gd name="T7" fmla="*/ 120 h 277"/>
                <a:gd name="T8" fmla="*/ 135 w 228"/>
                <a:gd name="T9" fmla="*/ 0 h 277"/>
                <a:gd name="T10" fmla="*/ 130 w 228"/>
                <a:gd name="T11" fmla="*/ 195 h 277"/>
                <a:gd name="T12" fmla="*/ 137 w 228"/>
                <a:gd name="T13" fmla="*/ 179 h 277"/>
                <a:gd name="T14" fmla="*/ 146 w 228"/>
                <a:gd name="T15" fmla="*/ 165 h 277"/>
                <a:gd name="T16" fmla="*/ 148 w 228"/>
                <a:gd name="T17" fmla="*/ 22 h 277"/>
                <a:gd name="T18" fmla="*/ 194 w 228"/>
                <a:gd name="T19" fmla="*/ 117 h 277"/>
                <a:gd name="T20" fmla="*/ 148 w 228"/>
                <a:gd name="T21" fmla="*/ 181 h 277"/>
                <a:gd name="T22" fmla="*/ 132 w 228"/>
                <a:gd name="T23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8" h="277">
                  <a:moveTo>
                    <a:pt x="132" y="277"/>
                  </a:moveTo>
                  <a:cubicBezTo>
                    <a:pt x="174" y="277"/>
                    <a:pt x="174" y="277"/>
                    <a:pt x="174" y="277"/>
                  </a:cubicBezTo>
                  <a:cubicBezTo>
                    <a:pt x="163" y="255"/>
                    <a:pt x="164" y="226"/>
                    <a:pt x="173" y="203"/>
                  </a:cubicBezTo>
                  <a:cubicBezTo>
                    <a:pt x="187" y="174"/>
                    <a:pt x="228" y="157"/>
                    <a:pt x="227" y="120"/>
                  </a:cubicBezTo>
                  <a:cubicBezTo>
                    <a:pt x="225" y="70"/>
                    <a:pt x="176" y="23"/>
                    <a:pt x="135" y="0"/>
                  </a:cubicBezTo>
                  <a:cubicBezTo>
                    <a:pt x="165" y="58"/>
                    <a:pt x="0" y="129"/>
                    <a:pt x="130" y="195"/>
                  </a:cubicBezTo>
                  <a:cubicBezTo>
                    <a:pt x="130" y="195"/>
                    <a:pt x="134" y="185"/>
                    <a:pt x="137" y="179"/>
                  </a:cubicBezTo>
                  <a:cubicBezTo>
                    <a:pt x="140" y="173"/>
                    <a:pt x="146" y="165"/>
                    <a:pt x="146" y="165"/>
                  </a:cubicBezTo>
                  <a:cubicBezTo>
                    <a:pt x="68" y="129"/>
                    <a:pt x="154" y="77"/>
                    <a:pt x="148" y="22"/>
                  </a:cubicBezTo>
                  <a:cubicBezTo>
                    <a:pt x="167" y="43"/>
                    <a:pt x="197" y="87"/>
                    <a:pt x="194" y="117"/>
                  </a:cubicBezTo>
                  <a:cubicBezTo>
                    <a:pt x="191" y="147"/>
                    <a:pt x="163" y="159"/>
                    <a:pt x="148" y="181"/>
                  </a:cubicBezTo>
                  <a:cubicBezTo>
                    <a:pt x="132" y="204"/>
                    <a:pt x="129" y="245"/>
                    <a:pt x="132" y="27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2849F124-7EE1-4E95-AEEB-8E4CF461CD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05063" y="6353175"/>
              <a:ext cx="85725" cy="155575"/>
            </a:xfrm>
            <a:custGeom>
              <a:avLst/>
              <a:gdLst>
                <a:gd name="T0" fmla="*/ 54 w 54"/>
                <a:gd name="T1" fmla="*/ 24 h 97"/>
                <a:gd name="T2" fmla="*/ 38 w 54"/>
                <a:gd name="T3" fmla="*/ 16 h 97"/>
                <a:gd name="T4" fmla="*/ 16 w 54"/>
                <a:gd name="T5" fmla="*/ 0 h 97"/>
                <a:gd name="T6" fmla="*/ 0 w 54"/>
                <a:gd name="T7" fmla="*/ 97 h 97"/>
                <a:gd name="T8" fmla="*/ 49 w 54"/>
                <a:gd name="T9" fmla="*/ 97 h 97"/>
                <a:gd name="T10" fmla="*/ 54 w 54"/>
                <a:gd name="T11" fmla="*/ 2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97">
                  <a:moveTo>
                    <a:pt x="54" y="24"/>
                  </a:moveTo>
                  <a:cubicBezTo>
                    <a:pt x="54" y="24"/>
                    <a:pt x="44" y="20"/>
                    <a:pt x="38" y="16"/>
                  </a:cubicBezTo>
                  <a:cubicBezTo>
                    <a:pt x="29" y="10"/>
                    <a:pt x="16" y="0"/>
                    <a:pt x="16" y="0"/>
                  </a:cubicBezTo>
                  <a:cubicBezTo>
                    <a:pt x="25" y="34"/>
                    <a:pt x="26" y="74"/>
                    <a:pt x="0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8" y="69"/>
                    <a:pt x="49" y="48"/>
                    <a:pt x="54" y="2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148EF146-4A2E-49C6-A06E-FB58B7AF87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8451" y="6451600"/>
              <a:ext cx="1838325" cy="127000"/>
            </a:xfrm>
            <a:custGeom>
              <a:avLst/>
              <a:gdLst>
                <a:gd name="T0" fmla="*/ 1139 w 1157"/>
                <a:gd name="T1" fmla="*/ 53 h 79"/>
                <a:gd name="T2" fmla="*/ 1111 w 1157"/>
                <a:gd name="T3" fmla="*/ 36 h 79"/>
                <a:gd name="T4" fmla="*/ 1115 w 1157"/>
                <a:gd name="T5" fmla="*/ 59 h 79"/>
                <a:gd name="T6" fmla="*/ 1058 w 1157"/>
                <a:gd name="T7" fmla="*/ 55 h 79"/>
                <a:gd name="T8" fmla="*/ 1075 w 1157"/>
                <a:gd name="T9" fmla="*/ 20 h 79"/>
                <a:gd name="T10" fmla="*/ 1068 w 1157"/>
                <a:gd name="T11" fmla="*/ 54 h 79"/>
                <a:gd name="T12" fmla="*/ 1069 w 1157"/>
                <a:gd name="T13" fmla="*/ 73 h 79"/>
                <a:gd name="T14" fmla="*/ 1033 w 1157"/>
                <a:gd name="T15" fmla="*/ 42 h 79"/>
                <a:gd name="T16" fmla="*/ 1020 w 1157"/>
                <a:gd name="T17" fmla="*/ 56 h 79"/>
                <a:gd name="T18" fmla="*/ 967 w 1157"/>
                <a:gd name="T19" fmla="*/ 32 h 79"/>
                <a:gd name="T20" fmla="*/ 985 w 1157"/>
                <a:gd name="T21" fmla="*/ 51 h 79"/>
                <a:gd name="T22" fmla="*/ 909 w 1157"/>
                <a:gd name="T23" fmla="*/ 25 h 79"/>
                <a:gd name="T24" fmla="*/ 910 w 1157"/>
                <a:gd name="T25" fmla="*/ 62 h 79"/>
                <a:gd name="T26" fmla="*/ 858 w 1157"/>
                <a:gd name="T27" fmla="*/ 61 h 79"/>
                <a:gd name="T28" fmla="*/ 883 w 1157"/>
                <a:gd name="T29" fmla="*/ 37 h 79"/>
                <a:gd name="T30" fmla="*/ 851 w 1157"/>
                <a:gd name="T31" fmla="*/ 61 h 79"/>
                <a:gd name="T32" fmla="*/ 829 w 1157"/>
                <a:gd name="T33" fmla="*/ 58 h 79"/>
                <a:gd name="T34" fmla="*/ 843 w 1157"/>
                <a:gd name="T35" fmla="*/ 26 h 79"/>
                <a:gd name="T36" fmla="*/ 802 w 1157"/>
                <a:gd name="T37" fmla="*/ 26 h 79"/>
                <a:gd name="T38" fmla="*/ 799 w 1157"/>
                <a:gd name="T39" fmla="*/ 0 h 79"/>
                <a:gd name="T40" fmla="*/ 785 w 1157"/>
                <a:gd name="T41" fmla="*/ 61 h 79"/>
                <a:gd name="T42" fmla="*/ 758 w 1157"/>
                <a:gd name="T43" fmla="*/ 19 h 79"/>
                <a:gd name="T44" fmla="*/ 697 w 1157"/>
                <a:gd name="T45" fmla="*/ 59 h 79"/>
                <a:gd name="T46" fmla="*/ 718 w 1157"/>
                <a:gd name="T47" fmla="*/ 20 h 79"/>
                <a:gd name="T48" fmla="*/ 682 w 1157"/>
                <a:gd name="T49" fmla="*/ 20 h 79"/>
                <a:gd name="T50" fmla="*/ 665 w 1157"/>
                <a:gd name="T51" fmla="*/ 58 h 79"/>
                <a:gd name="T52" fmla="*/ 679 w 1157"/>
                <a:gd name="T53" fmla="*/ 26 h 79"/>
                <a:gd name="T54" fmla="*/ 645 w 1157"/>
                <a:gd name="T55" fmla="*/ 13 h 79"/>
                <a:gd name="T56" fmla="*/ 649 w 1157"/>
                <a:gd name="T57" fmla="*/ 20 h 79"/>
                <a:gd name="T58" fmla="*/ 630 w 1157"/>
                <a:gd name="T59" fmla="*/ 27 h 79"/>
                <a:gd name="T60" fmla="*/ 610 w 1157"/>
                <a:gd name="T61" fmla="*/ 53 h 79"/>
                <a:gd name="T62" fmla="*/ 604 w 1157"/>
                <a:gd name="T63" fmla="*/ 26 h 79"/>
                <a:gd name="T64" fmla="*/ 585 w 1157"/>
                <a:gd name="T65" fmla="*/ 33 h 79"/>
                <a:gd name="T66" fmla="*/ 576 w 1157"/>
                <a:gd name="T67" fmla="*/ 38 h 79"/>
                <a:gd name="T68" fmla="*/ 549 w 1157"/>
                <a:gd name="T69" fmla="*/ 42 h 79"/>
                <a:gd name="T70" fmla="*/ 525 w 1157"/>
                <a:gd name="T71" fmla="*/ 43 h 79"/>
                <a:gd name="T72" fmla="*/ 489 w 1157"/>
                <a:gd name="T73" fmla="*/ 9 h 79"/>
                <a:gd name="T74" fmla="*/ 497 w 1157"/>
                <a:gd name="T75" fmla="*/ 61 h 79"/>
                <a:gd name="T76" fmla="*/ 472 w 1157"/>
                <a:gd name="T77" fmla="*/ 37 h 79"/>
                <a:gd name="T78" fmla="*/ 452 w 1157"/>
                <a:gd name="T79" fmla="*/ 20 h 79"/>
                <a:gd name="T80" fmla="*/ 434 w 1157"/>
                <a:gd name="T81" fmla="*/ 37 h 79"/>
                <a:gd name="T82" fmla="*/ 395 w 1157"/>
                <a:gd name="T83" fmla="*/ 4 h 79"/>
                <a:gd name="T84" fmla="*/ 360 w 1157"/>
                <a:gd name="T85" fmla="*/ 61 h 79"/>
                <a:gd name="T86" fmla="*/ 334 w 1157"/>
                <a:gd name="T87" fmla="*/ 20 h 79"/>
                <a:gd name="T88" fmla="*/ 307 w 1157"/>
                <a:gd name="T89" fmla="*/ 25 h 79"/>
                <a:gd name="T90" fmla="*/ 272 w 1157"/>
                <a:gd name="T91" fmla="*/ 9 h 79"/>
                <a:gd name="T92" fmla="*/ 279 w 1157"/>
                <a:gd name="T93" fmla="*/ 61 h 79"/>
                <a:gd name="T94" fmla="*/ 265 w 1157"/>
                <a:gd name="T95" fmla="*/ 26 h 79"/>
                <a:gd name="T96" fmla="*/ 246 w 1157"/>
                <a:gd name="T97" fmla="*/ 33 h 79"/>
                <a:gd name="T98" fmla="*/ 210 w 1157"/>
                <a:gd name="T99" fmla="*/ 42 h 79"/>
                <a:gd name="T100" fmla="*/ 229 w 1157"/>
                <a:gd name="T101" fmla="*/ 61 h 79"/>
                <a:gd name="T102" fmla="*/ 186 w 1157"/>
                <a:gd name="T103" fmla="*/ 37 h 79"/>
                <a:gd name="T104" fmla="*/ 178 w 1157"/>
                <a:gd name="T105" fmla="*/ 4 h 79"/>
                <a:gd name="T106" fmla="*/ 143 w 1157"/>
                <a:gd name="T107" fmla="*/ 41 h 79"/>
                <a:gd name="T108" fmla="*/ 90 w 1157"/>
                <a:gd name="T109" fmla="*/ 33 h 79"/>
                <a:gd name="T110" fmla="*/ 89 w 1157"/>
                <a:gd name="T111" fmla="*/ 27 h 79"/>
                <a:gd name="T112" fmla="*/ 58 w 1157"/>
                <a:gd name="T113" fmla="*/ 25 h 79"/>
                <a:gd name="T114" fmla="*/ 59 w 1157"/>
                <a:gd name="T115" fmla="*/ 62 h 79"/>
                <a:gd name="T116" fmla="*/ 13 w 1157"/>
                <a:gd name="T117" fmla="*/ 34 h 79"/>
                <a:gd name="T118" fmla="*/ 25 w 1157"/>
                <a:gd name="T119" fmla="*/ 19 h 79"/>
                <a:gd name="T120" fmla="*/ 34 w 1157"/>
                <a:gd name="T121" fmla="*/ 45 h 79"/>
                <a:gd name="T122" fmla="*/ 0 w 1157"/>
                <a:gd name="T123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7" h="79">
                  <a:moveTo>
                    <a:pt x="1121" y="20"/>
                  </a:moveTo>
                  <a:cubicBezTo>
                    <a:pt x="1136" y="61"/>
                    <a:pt x="1136" y="61"/>
                    <a:pt x="1136" y="61"/>
                  </a:cubicBezTo>
                  <a:cubicBezTo>
                    <a:pt x="1142" y="61"/>
                    <a:pt x="1142" y="61"/>
                    <a:pt x="1142" y="61"/>
                  </a:cubicBezTo>
                  <a:cubicBezTo>
                    <a:pt x="1157" y="20"/>
                    <a:pt x="1157" y="20"/>
                    <a:pt x="1157" y="20"/>
                  </a:cubicBezTo>
                  <a:cubicBezTo>
                    <a:pt x="1150" y="20"/>
                    <a:pt x="1150" y="20"/>
                    <a:pt x="1150" y="20"/>
                  </a:cubicBezTo>
                  <a:cubicBezTo>
                    <a:pt x="1143" y="43"/>
                    <a:pt x="1143" y="43"/>
                    <a:pt x="1143" y="43"/>
                  </a:cubicBezTo>
                  <a:cubicBezTo>
                    <a:pt x="1141" y="47"/>
                    <a:pt x="1140" y="50"/>
                    <a:pt x="1139" y="53"/>
                  </a:cubicBezTo>
                  <a:cubicBezTo>
                    <a:pt x="1139" y="53"/>
                    <a:pt x="1139" y="53"/>
                    <a:pt x="1139" y="53"/>
                  </a:cubicBezTo>
                  <a:cubicBezTo>
                    <a:pt x="1138" y="50"/>
                    <a:pt x="1137" y="47"/>
                    <a:pt x="1136" y="43"/>
                  </a:cubicBezTo>
                  <a:cubicBezTo>
                    <a:pt x="1129" y="20"/>
                    <a:pt x="1129" y="20"/>
                    <a:pt x="1129" y="20"/>
                  </a:cubicBezTo>
                  <a:lnTo>
                    <a:pt x="1121" y="20"/>
                  </a:lnTo>
                  <a:close/>
                  <a:moveTo>
                    <a:pt x="1090" y="36"/>
                  </a:moveTo>
                  <a:cubicBezTo>
                    <a:pt x="1091" y="31"/>
                    <a:pt x="1094" y="25"/>
                    <a:pt x="1101" y="25"/>
                  </a:cubicBezTo>
                  <a:cubicBezTo>
                    <a:pt x="1109" y="25"/>
                    <a:pt x="1111" y="32"/>
                    <a:pt x="1111" y="36"/>
                  </a:cubicBezTo>
                  <a:lnTo>
                    <a:pt x="1090" y="36"/>
                  </a:lnTo>
                  <a:close/>
                  <a:moveTo>
                    <a:pt x="1117" y="42"/>
                  </a:moveTo>
                  <a:cubicBezTo>
                    <a:pt x="1117" y="41"/>
                    <a:pt x="1117" y="40"/>
                    <a:pt x="1117" y="38"/>
                  </a:cubicBezTo>
                  <a:cubicBezTo>
                    <a:pt x="1117" y="31"/>
                    <a:pt x="1114" y="19"/>
                    <a:pt x="1102" y="19"/>
                  </a:cubicBezTo>
                  <a:cubicBezTo>
                    <a:pt x="1090" y="19"/>
                    <a:pt x="1084" y="29"/>
                    <a:pt x="1084" y="41"/>
                  </a:cubicBezTo>
                  <a:cubicBezTo>
                    <a:pt x="1084" y="53"/>
                    <a:pt x="1091" y="62"/>
                    <a:pt x="1102" y="62"/>
                  </a:cubicBezTo>
                  <a:cubicBezTo>
                    <a:pt x="1108" y="62"/>
                    <a:pt x="1113" y="60"/>
                    <a:pt x="1115" y="59"/>
                  </a:cubicBezTo>
                  <a:cubicBezTo>
                    <a:pt x="1114" y="54"/>
                    <a:pt x="1114" y="54"/>
                    <a:pt x="1114" y="54"/>
                  </a:cubicBezTo>
                  <a:cubicBezTo>
                    <a:pt x="1111" y="55"/>
                    <a:pt x="1108" y="56"/>
                    <a:pt x="1103" y="56"/>
                  </a:cubicBezTo>
                  <a:cubicBezTo>
                    <a:pt x="1096" y="56"/>
                    <a:pt x="1090" y="52"/>
                    <a:pt x="1090" y="42"/>
                  </a:cubicBezTo>
                  <a:lnTo>
                    <a:pt x="1117" y="42"/>
                  </a:lnTo>
                  <a:close/>
                  <a:moveTo>
                    <a:pt x="1068" y="43"/>
                  </a:moveTo>
                  <a:cubicBezTo>
                    <a:pt x="1068" y="45"/>
                    <a:pt x="1068" y="46"/>
                    <a:pt x="1067" y="47"/>
                  </a:cubicBezTo>
                  <a:cubicBezTo>
                    <a:pt x="1066" y="52"/>
                    <a:pt x="1062" y="55"/>
                    <a:pt x="1058" y="55"/>
                  </a:cubicBezTo>
                  <a:cubicBezTo>
                    <a:pt x="1050" y="55"/>
                    <a:pt x="1047" y="48"/>
                    <a:pt x="1047" y="40"/>
                  </a:cubicBezTo>
                  <a:cubicBezTo>
                    <a:pt x="1047" y="31"/>
                    <a:pt x="1051" y="25"/>
                    <a:pt x="1058" y="25"/>
                  </a:cubicBezTo>
                  <a:cubicBezTo>
                    <a:pt x="1063" y="25"/>
                    <a:pt x="1066" y="28"/>
                    <a:pt x="1068" y="33"/>
                  </a:cubicBezTo>
                  <a:cubicBezTo>
                    <a:pt x="1068" y="34"/>
                    <a:pt x="1068" y="35"/>
                    <a:pt x="1068" y="36"/>
                  </a:cubicBezTo>
                  <a:lnTo>
                    <a:pt x="1068" y="43"/>
                  </a:lnTo>
                  <a:close/>
                  <a:moveTo>
                    <a:pt x="1075" y="31"/>
                  </a:moveTo>
                  <a:cubicBezTo>
                    <a:pt x="1075" y="26"/>
                    <a:pt x="1075" y="23"/>
                    <a:pt x="1075" y="20"/>
                  </a:cubicBezTo>
                  <a:cubicBezTo>
                    <a:pt x="1069" y="20"/>
                    <a:pt x="1069" y="20"/>
                    <a:pt x="1069" y="20"/>
                  </a:cubicBezTo>
                  <a:cubicBezTo>
                    <a:pt x="1069" y="26"/>
                    <a:pt x="1069" y="26"/>
                    <a:pt x="1069" y="26"/>
                  </a:cubicBezTo>
                  <a:cubicBezTo>
                    <a:pt x="1069" y="26"/>
                    <a:pt x="1069" y="26"/>
                    <a:pt x="1069" y="26"/>
                  </a:cubicBezTo>
                  <a:cubicBezTo>
                    <a:pt x="1067" y="23"/>
                    <a:pt x="1063" y="19"/>
                    <a:pt x="1057" y="19"/>
                  </a:cubicBezTo>
                  <a:cubicBezTo>
                    <a:pt x="1048" y="19"/>
                    <a:pt x="1039" y="27"/>
                    <a:pt x="1039" y="41"/>
                  </a:cubicBezTo>
                  <a:cubicBezTo>
                    <a:pt x="1039" y="52"/>
                    <a:pt x="1046" y="60"/>
                    <a:pt x="1056" y="60"/>
                  </a:cubicBezTo>
                  <a:cubicBezTo>
                    <a:pt x="1062" y="60"/>
                    <a:pt x="1066" y="57"/>
                    <a:pt x="1068" y="54"/>
                  </a:cubicBezTo>
                  <a:cubicBezTo>
                    <a:pt x="1068" y="54"/>
                    <a:pt x="1068" y="54"/>
                    <a:pt x="1068" y="54"/>
                  </a:cubicBezTo>
                  <a:cubicBezTo>
                    <a:pt x="1068" y="58"/>
                    <a:pt x="1068" y="58"/>
                    <a:pt x="1068" y="58"/>
                  </a:cubicBezTo>
                  <a:cubicBezTo>
                    <a:pt x="1068" y="68"/>
                    <a:pt x="1063" y="72"/>
                    <a:pt x="1056" y="72"/>
                  </a:cubicBezTo>
                  <a:cubicBezTo>
                    <a:pt x="1051" y="72"/>
                    <a:pt x="1047" y="71"/>
                    <a:pt x="1045" y="69"/>
                  </a:cubicBezTo>
                  <a:cubicBezTo>
                    <a:pt x="1043" y="75"/>
                    <a:pt x="1043" y="75"/>
                    <a:pt x="1043" y="75"/>
                  </a:cubicBezTo>
                  <a:cubicBezTo>
                    <a:pt x="1046" y="77"/>
                    <a:pt x="1051" y="78"/>
                    <a:pt x="1056" y="78"/>
                  </a:cubicBezTo>
                  <a:cubicBezTo>
                    <a:pt x="1060" y="78"/>
                    <a:pt x="1066" y="77"/>
                    <a:pt x="1069" y="73"/>
                  </a:cubicBezTo>
                  <a:cubicBezTo>
                    <a:pt x="1073" y="70"/>
                    <a:pt x="1075" y="64"/>
                    <a:pt x="1075" y="55"/>
                  </a:cubicBezTo>
                  <a:lnTo>
                    <a:pt x="1075" y="31"/>
                  </a:lnTo>
                  <a:close/>
                  <a:moveTo>
                    <a:pt x="1007" y="36"/>
                  </a:moveTo>
                  <a:cubicBezTo>
                    <a:pt x="1007" y="31"/>
                    <a:pt x="1010" y="25"/>
                    <a:pt x="1017" y="25"/>
                  </a:cubicBezTo>
                  <a:cubicBezTo>
                    <a:pt x="1025" y="25"/>
                    <a:pt x="1027" y="32"/>
                    <a:pt x="1027" y="36"/>
                  </a:cubicBezTo>
                  <a:lnTo>
                    <a:pt x="1007" y="36"/>
                  </a:lnTo>
                  <a:close/>
                  <a:moveTo>
                    <a:pt x="1033" y="42"/>
                  </a:moveTo>
                  <a:cubicBezTo>
                    <a:pt x="1034" y="41"/>
                    <a:pt x="1034" y="40"/>
                    <a:pt x="1034" y="38"/>
                  </a:cubicBezTo>
                  <a:cubicBezTo>
                    <a:pt x="1034" y="31"/>
                    <a:pt x="1030" y="19"/>
                    <a:pt x="1018" y="19"/>
                  </a:cubicBezTo>
                  <a:cubicBezTo>
                    <a:pt x="1007" y="19"/>
                    <a:pt x="1000" y="29"/>
                    <a:pt x="1000" y="41"/>
                  </a:cubicBezTo>
                  <a:cubicBezTo>
                    <a:pt x="1000" y="53"/>
                    <a:pt x="1007" y="62"/>
                    <a:pt x="1019" y="62"/>
                  </a:cubicBezTo>
                  <a:cubicBezTo>
                    <a:pt x="1025" y="62"/>
                    <a:pt x="1029" y="60"/>
                    <a:pt x="1032" y="59"/>
                  </a:cubicBezTo>
                  <a:cubicBezTo>
                    <a:pt x="1030" y="54"/>
                    <a:pt x="1030" y="54"/>
                    <a:pt x="1030" y="54"/>
                  </a:cubicBezTo>
                  <a:cubicBezTo>
                    <a:pt x="1028" y="55"/>
                    <a:pt x="1025" y="56"/>
                    <a:pt x="1020" y="56"/>
                  </a:cubicBezTo>
                  <a:cubicBezTo>
                    <a:pt x="1013" y="56"/>
                    <a:pt x="1007" y="52"/>
                    <a:pt x="1007" y="42"/>
                  </a:cubicBezTo>
                  <a:lnTo>
                    <a:pt x="1033" y="42"/>
                  </a:lnTo>
                  <a:close/>
                  <a:moveTo>
                    <a:pt x="957" y="61"/>
                  </a:moveTo>
                  <a:cubicBezTo>
                    <a:pt x="957" y="37"/>
                    <a:pt x="957" y="37"/>
                    <a:pt x="957" y="37"/>
                  </a:cubicBezTo>
                  <a:cubicBezTo>
                    <a:pt x="957" y="27"/>
                    <a:pt x="957" y="20"/>
                    <a:pt x="957" y="13"/>
                  </a:cubicBezTo>
                  <a:cubicBezTo>
                    <a:pt x="957" y="13"/>
                    <a:pt x="957" y="13"/>
                    <a:pt x="957" y="13"/>
                  </a:cubicBezTo>
                  <a:cubicBezTo>
                    <a:pt x="960" y="19"/>
                    <a:pt x="963" y="26"/>
                    <a:pt x="967" y="32"/>
                  </a:cubicBezTo>
                  <a:cubicBezTo>
                    <a:pt x="984" y="61"/>
                    <a:pt x="984" y="61"/>
                    <a:pt x="984" y="61"/>
                  </a:cubicBezTo>
                  <a:cubicBezTo>
                    <a:pt x="991" y="61"/>
                    <a:pt x="991" y="61"/>
                    <a:pt x="991" y="61"/>
                  </a:cubicBezTo>
                  <a:cubicBezTo>
                    <a:pt x="991" y="4"/>
                    <a:pt x="991" y="4"/>
                    <a:pt x="991" y="4"/>
                  </a:cubicBezTo>
                  <a:cubicBezTo>
                    <a:pt x="984" y="4"/>
                    <a:pt x="984" y="4"/>
                    <a:pt x="984" y="4"/>
                  </a:cubicBezTo>
                  <a:cubicBezTo>
                    <a:pt x="984" y="28"/>
                    <a:pt x="984" y="28"/>
                    <a:pt x="984" y="28"/>
                  </a:cubicBezTo>
                  <a:cubicBezTo>
                    <a:pt x="984" y="37"/>
                    <a:pt x="985" y="43"/>
                    <a:pt x="985" y="51"/>
                  </a:cubicBezTo>
                  <a:cubicBezTo>
                    <a:pt x="985" y="51"/>
                    <a:pt x="985" y="51"/>
                    <a:pt x="985" y="51"/>
                  </a:cubicBezTo>
                  <a:cubicBezTo>
                    <a:pt x="983" y="45"/>
                    <a:pt x="979" y="39"/>
                    <a:pt x="976" y="33"/>
                  </a:cubicBezTo>
                  <a:cubicBezTo>
                    <a:pt x="959" y="4"/>
                    <a:pt x="959" y="4"/>
                    <a:pt x="959" y="4"/>
                  </a:cubicBezTo>
                  <a:cubicBezTo>
                    <a:pt x="951" y="4"/>
                    <a:pt x="951" y="4"/>
                    <a:pt x="951" y="4"/>
                  </a:cubicBezTo>
                  <a:cubicBezTo>
                    <a:pt x="951" y="61"/>
                    <a:pt x="951" y="61"/>
                    <a:pt x="951" y="61"/>
                  </a:cubicBezTo>
                  <a:lnTo>
                    <a:pt x="957" y="61"/>
                  </a:lnTo>
                  <a:close/>
                  <a:moveTo>
                    <a:pt x="898" y="36"/>
                  </a:moveTo>
                  <a:cubicBezTo>
                    <a:pt x="899" y="31"/>
                    <a:pt x="902" y="25"/>
                    <a:pt x="909" y="25"/>
                  </a:cubicBezTo>
                  <a:cubicBezTo>
                    <a:pt x="917" y="25"/>
                    <a:pt x="919" y="32"/>
                    <a:pt x="919" y="36"/>
                  </a:cubicBezTo>
                  <a:lnTo>
                    <a:pt x="898" y="36"/>
                  </a:lnTo>
                  <a:close/>
                  <a:moveTo>
                    <a:pt x="925" y="42"/>
                  </a:moveTo>
                  <a:cubicBezTo>
                    <a:pt x="925" y="41"/>
                    <a:pt x="925" y="40"/>
                    <a:pt x="925" y="38"/>
                  </a:cubicBezTo>
                  <a:cubicBezTo>
                    <a:pt x="925" y="31"/>
                    <a:pt x="922" y="19"/>
                    <a:pt x="910" y="19"/>
                  </a:cubicBezTo>
                  <a:cubicBezTo>
                    <a:pt x="898" y="19"/>
                    <a:pt x="892" y="29"/>
                    <a:pt x="892" y="41"/>
                  </a:cubicBezTo>
                  <a:cubicBezTo>
                    <a:pt x="892" y="53"/>
                    <a:pt x="899" y="62"/>
                    <a:pt x="910" y="62"/>
                  </a:cubicBezTo>
                  <a:cubicBezTo>
                    <a:pt x="917" y="62"/>
                    <a:pt x="921" y="60"/>
                    <a:pt x="923" y="59"/>
                  </a:cubicBezTo>
                  <a:cubicBezTo>
                    <a:pt x="922" y="54"/>
                    <a:pt x="922" y="54"/>
                    <a:pt x="922" y="54"/>
                  </a:cubicBezTo>
                  <a:cubicBezTo>
                    <a:pt x="919" y="55"/>
                    <a:pt x="916" y="56"/>
                    <a:pt x="911" y="56"/>
                  </a:cubicBezTo>
                  <a:cubicBezTo>
                    <a:pt x="904" y="56"/>
                    <a:pt x="898" y="52"/>
                    <a:pt x="898" y="42"/>
                  </a:cubicBezTo>
                  <a:lnTo>
                    <a:pt x="925" y="42"/>
                  </a:lnTo>
                  <a:close/>
                  <a:moveTo>
                    <a:pt x="851" y="61"/>
                  </a:moveTo>
                  <a:cubicBezTo>
                    <a:pt x="858" y="61"/>
                    <a:pt x="858" y="61"/>
                    <a:pt x="858" y="61"/>
                  </a:cubicBezTo>
                  <a:cubicBezTo>
                    <a:pt x="858" y="36"/>
                    <a:pt x="858" y="36"/>
                    <a:pt x="858" y="36"/>
                  </a:cubicBezTo>
                  <a:cubicBezTo>
                    <a:pt x="858" y="35"/>
                    <a:pt x="858" y="34"/>
                    <a:pt x="858" y="33"/>
                  </a:cubicBezTo>
                  <a:cubicBezTo>
                    <a:pt x="859" y="29"/>
                    <a:pt x="863" y="25"/>
                    <a:pt x="867" y="25"/>
                  </a:cubicBezTo>
                  <a:cubicBezTo>
                    <a:pt x="874" y="25"/>
                    <a:pt x="876" y="31"/>
                    <a:pt x="876" y="37"/>
                  </a:cubicBezTo>
                  <a:cubicBezTo>
                    <a:pt x="876" y="61"/>
                    <a:pt x="876" y="61"/>
                    <a:pt x="876" y="61"/>
                  </a:cubicBezTo>
                  <a:cubicBezTo>
                    <a:pt x="883" y="61"/>
                    <a:pt x="883" y="61"/>
                    <a:pt x="883" y="61"/>
                  </a:cubicBezTo>
                  <a:cubicBezTo>
                    <a:pt x="883" y="37"/>
                    <a:pt x="883" y="37"/>
                    <a:pt x="883" y="37"/>
                  </a:cubicBezTo>
                  <a:cubicBezTo>
                    <a:pt x="883" y="23"/>
                    <a:pt x="875" y="19"/>
                    <a:pt x="870" y="19"/>
                  </a:cubicBezTo>
                  <a:cubicBezTo>
                    <a:pt x="867" y="19"/>
                    <a:pt x="865" y="20"/>
                    <a:pt x="863" y="21"/>
                  </a:cubicBezTo>
                  <a:cubicBezTo>
                    <a:pt x="861" y="23"/>
                    <a:pt x="859" y="24"/>
                    <a:pt x="858" y="27"/>
                  </a:cubicBezTo>
                  <a:cubicBezTo>
                    <a:pt x="858" y="27"/>
                    <a:pt x="858" y="27"/>
                    <a:pt x="858" y="27"/>
                  </a:cubicBezTo>
                  <a:cubicBezTo>
                    <a:pt x="858" y="1"/>
                    <a:pt x="858" y="1"/>
                    <a:pt x="858" y="1"/>
                  </a:cubicBezTo>
                  <a:cubicBezTo>
                    <a:pt x="851" y="1"/>
                    <a:pt x="851" y="1"/>
                    <a:pt x="851" y="1"/>
                  </a:cubicBezTo>
                  <a:lnTo>
                    <a:pt x="851" y="61"/>
                  </a:lnTo>
                  <a:close/>
                  <a:moveTo>
                    <a:pt x="826" y="13"/>
                  </a:moveTo>
                  <a:cubicBezTo>
                    <a:pt x="826" y="20"/>
                    <a:pt x="826" y="20"/>
                    <a:pt x="826" y="20"/>
                  </a:cubicBezTo>
                  <a:cubicBezTo>
                    <a:pt x="820" y="20"/>
                    <a:pt x="820" y="20"/>
                    <a:pt x="820" y="20"/>
                  </a:cubicBezTo>
                  <a:cubicBezTo>
                    <a:pt x="820" y="26"/>
                    <a:pt x="820" y="26"/>
                    <a:pt x="820" y="26"/>
                  </a:cubicBezTo>
                  <a:cubicBezTo>
                    <a:pt x="826" y="26"/>
                    <a:pt x="826" y="26"/>
                    <a:pt x="826" y="26"/>
                  </a:cubicBezTo>
                  <a:cubicBezTo>
                    <a:pt x="826" y="48"/>
                    <a:pt x="826" y="48"/>
                    <a:pt x="826" y="48"/>
                  </a:cubicBezTo>
                  <a:cubicBezTo>
                    <a:pt x="826" y="53"/>
                    <a:pt x="827" y="56"/>
                    <a:pt x="829" y="58"/>
                  </a:cubicBezTo>
                  <a:cubicBezTo>
                    <a:pt x="830" y="60"/>
                    <a:pt x="833" y="62"/>
                    <a:pt x="836" y="62"/>
                  </a:cubicBezTo>
                  <a:cubicBezTo>
                    <a:pt x="839" y="62"/>
                    <a:pt x="841" y="61"/>
                    <a:pt x="842" y="61"/>
                  </a:cubicBezTo>
                  <a:cubicBezTo>
                    <a:pt x="842" y="55"/>
                    <a:pt x="842" y="55"/>
                    <a:pt x="842" y="55"/>
                  </a:cubicBezTo>
                  <a:cubicBezTo>
                    <a:pt x="841" y="55"/>
                    <a:pt x="840" y="55"/>
                    <a:pt x="838" y="55"/>
                  </a:cubicBezTo>
                  <a:cubicBezTo>
                    <a:pt x="834" y="55"/>
                    <a:pt x="833" y="53"/>
                    <a:pt x="833" y="48"/>
                  </a:cubicBezTo>
                  <a:cubicBezTo>
                    <a:pt x="833" y="26"/>
                    <a:pt x="833" y="26"/>
                    <a:pt x="833" y="26"/>
                  </a:cubicBezTo>
                  <a:cubicBezTo>
                    <a:pt x="843" y="26"/>
                    <a:pt x="843" y="26"/>
                    <a:pt x="843" y="26"/>
                  </a:cubicBezTo>
                  <a:cubicBezTo>
                    <a:pt x="843" y="20"/>
                    <a:pt x="843" y="20"/>
                    <a:pt x="843" y="20"/>
                  </a:cubicBezTo>
                  <a:cubicBezTo>
                    <a:pt x="833" y="20"/>
                    <a:pt x="833" y="20"/>
                    <a:pt x="833" y="20"/>
                  </a:cubicBezTo>
                  <a:cubicBezTo>
                    <a:pt x="833" y="10"/>
                    <a:pt x="833" y="10"/>
                    <a:pt x="833" y="10"/>
                  </a:cubicBezTo>
                  <a:lnTo>
                    <a:pt x="826" y="13"/>
                  </a:lnTo>
                  <a:close/>
                  <a:moveTo>
                    <a:pt x="792" y="61"/>
                  </a:moveTo>
                  <a:cubicBezTo>
                    <a:pt x="792" y="26"/>
                    <a:pt x="792" y="26"/>
                    <a:pt x="792" y="26"/>
                  </a:cubicBezTo>
                  <a:cubicBezTo>
                    <a:pt x="802" y="26"/>
                    <a:pt x="802" y="26"/>
                    <a:pt x="802" y="26"/>
                  </a:cubicBezTo>
                  <a:cubicBezTo>
                    <a:pt x="802" y="20"/>
                    <a:pt x="802" y="20"/>
                    <a:pt x="802" y="20"/>
                  </a:cubicBezTo>
                  <a:cubicBezTo>
                    <a:pt x="792" y="20"/>
                    <a:pt x="792" y="20"/>
                    <a:pt x="792" y="20"/>
                  </a:cubicBezTo>
                  <a:cubicBezTo>
                    <a:pt x="792" y="18"/>
                    <a:pt x="792" y="18"/>
                    <a:pt x="792" y="18"/>
                  </a:cubicBezTo>
                  <a:cubicBezTo>
                    <a:pt x="792" y="12"/>
                    <a:pt x="794" y="6"/>
                    <a:pt x="800" y="6"/>
                  </a:cubicBezTo>
                  <a:cubicBezTo>
                    <a:pt x="802" y="6"/>
                    <a:pt x="803" y="7"/>
                    <a:pt x="804" y="7"/>
                  </a:cubicBezTo>
                  <a:cubicBezTo>
                    <a:pt x="805" y="1"/>
                    <a:pt x="805" y="1"/>
                    <a:pt x="805" y="1"/>
                  </a:cubicBezTo>
                  <a:cubicBezTo>
                    <a:pt x="804" y="1"/>
                    <a:pt x="802" y="0"/>
                    <a:pt x="799" y="0"/>
                  </a:cubicBezTo>
                  <a:cubicBezTo>
                    <a:pt x="796" y="0"/>
                    <a:pt x="792" y="1"/>
                    <a:pt x="790" y="4"/>
                  </a:cubicBezTo>
                  <a:cubicBezTo>
                    <a:pt x="787" y="7"/>
                    <a:pt x="785" y="12"/>
                    <a:pt x="785" y="18"/>
                  </a:cubicBezTo>
                  <a:cubicBezTo>
                    <a:pt x="785" y="20"/>
                    <a:pt x="785" y="20"/>
                    <a:pt x="785" y="20"/>
                  </a:cubicBezTo>
                  <a:cubicBezTo>
                    <a:pt x="780" y="20"/>
                    <a:pt x="780" y="20"/>
                    <a:pt x="780" y="20"/>
                  </a:cubicBezTo>
                  <a:cubicBezTo>
                    <a:pt x="780" y="26"/>
                    <a:pt x="780" y="26"/>
                    <a:pt x="780" y="26"/>
                  </a:cubicBezTo>
                  <a:cubicBezTo>
                    <a:pt x="785" y="26"/>
                    <a:pt x="785" y="26"/>
                    <a:pt x="785" y="26"/>
                  </a:cubicBezTo>
                  <a:cubicBezTo>
                    <a:pt x="785" y="61"/>
                    <a:pt x="785" y="61"/>
                    <a:pt x="785" y="61"/>
                  </a:cubicBezTo>
                  <a:lnTo>
                    <a:pt x="792" y="61"/>
                  </a:lnTo>
                  <a:close/>
                  <a:moveTo>
                    <a:pt x="757" y="25"/>
                  </a:moveTo>
                  <a:cubicBezTo>
                    <a:pt x="766" y="25"/>
                    <a:pt x="769" y="33"/>
                    <a:pt x="769" y="40"/>
                  </a:cubicBezTo>
                  <a:cubicBezTo>
                    <a:pt x="769" y="49"/>
                    <a:pt x="764" y="56"/>
                    <a:pt x="757" y="56"/>
                  </a:cubicBezTo>
                  <a:cubicBezTo>
                    <a:pt x="750" y="56"/>
                    <a:pt x="746" y="49"/>
                    <a:pt x="746" y="40"/>
                  </a:cubicBezTo>
                  <a:cubicBezTo>
                    <a:pt x="746" y="33"/>
                    <a:pt x="749" y="25"/>
                    <a:pt x="757" y="25"/>
                  </a:cubicBezTo>
                  <a:moveTo>
                    <a:pt x="758" y="19"/>
                  </a:moveTo>
                  <a:cubicBezTo>
                    <a:pt x="747" y="19"/>
                    <a:pt x="739" y="27"/>
                    <a:pt x="739" y="41"/>
                  </a:cubicBezTo>
                  <a:cubicBezTo>
                    <a:pt x="739" y="54"/>
                    <a:pt x="747" y="62"/>
                    <a:pt x="757" y="62"/>
                  </a:cubicBezTo>
                  <a:cubicBezTo>
                    <a:pt x="766" y="62"/>
                    <a:pt x="776" y="55"/>
                    <a:pt x="776" y="40"/>
                  </a:cubicBezTo>
                  <a:cubicBezTo>
                    <a:pt x="776" y="28"/>
                    <a:pt x="769" y="19"/>
                    <a:pt x="758" y="19"/>
                  </a:cubicBezTo>
                  <a:moveTo>
                    <a:pt x="682" y="20"/>
                  </a:moveTo>
                  <a:cubicBezTo>
                    <a:pt x="696" y="57"/>
                    <a:pt x="696" y="57"/>
                    <a:pt x="696" y="57"/>
                  </a:cubicBezTo>
                  <a:cubicBezTo>
                    <a:pt x="697" y="58"/>
                    <a:pt x="697" y="59"/>
                    <a:pt x="697" y="59"/>
                  </a:cubicBezTo>
                  <a:cubicBezTo>
                    <a:pt x="697" y="60"/>
                    <a:pt x="697" y="60"/>
                    <a:pt x="696" y="61"/>
                  </a:cubicBezTo>
                  <a:cubicBezTo>
                    <a:pt x="695" y="65"/>
                    <a:pt x="692" y="68"/>
                    <a:pt x="691" y="69"/>
                  </a:cubicBezTo>
                  <a:cubicBezTo>
                    <a:pt x="689" y="71"/>
                    <a:pt x="686" y="72"/>
                    <a:pt x="685" y="73"/>
                  </a:cubicBezTo>
                  <a:cubicBezTo>
                    <a:pt x="686" y="79"/>
                    <a:pt x="686" y="79"/>
                    <a:pt x="686" y="79"/>
                  </a:cubicBezTo>
                  <a:cubicBezTo>
                    <a:pt x="688" y="79"/>
                    <a:pt x="691" y="77"/>
                    <a:pt x="695" y="74"/>
                  </a:cubicBezTo>
                  <a:cubicBezTo>
                    <a:pt x="700" y="70"/>
                    <a:pt x="703" y="63"/>
                    <a:pt x="708" y="49"/>
                  </a:cubicBezTo>
                  <a:cubicBezTo>
                    <a:pt x="718" y="20"/>
                    <a:pt x="718" y="20"/>
                    <a:pt x="718" y="20"/>
                  </a:cubicBezTo>
                  <a:cubicBezTo>
                    <a:pt x="711" y="20"/>
                    <a:pt x="711" y="20"/>
                    <a:pt x="711" y="20"/>
                  </a:cubicBezTo>
                  <a:cubicBezTo>
                    <a:pt x="703" y="44"/>
                    <a:pt x="703" y="44"/>
                    <a:pt x="703" y="44"/>
                  </a:cubicBezTo>
                  <a:cubicBezTo>
                    <a:pt x="702" y="47"/>
                    <a:pt x="702" y="50"/>
                    <a:pt x="701" y="52"/>
                  </a:cubicBezTo>
                  <a:cubicBezTo>
                    <a:pt x="701" y="52"/>
                    <a:pt x="701" y="52"/>
                    <a:pt x="701" y="52"/>
                  </a:cubicBezTo>
                  <a:cubicBezTo>
                    <a:pt x="700" y="50"/>
                    <a:pt x="699" y="47"/>
                    <a:pt x="698" y="44"/>
                  </a:cubicBezTo>
                  <a:cubicBezTo>
                    <a:pt x="690" y="20"/>
                    <a:pt x="690" y="20"/>
                    <a:pt x="690" y="20"/>
                  </a:cubicBezTo>
                  <a:lnTo>
                    <a:pt x="682" y="20"/>
                  </a:lnTo>
                  <a:close/>
                  <a:moveTo>
                    <a:pt x="662" y="13"/>
                  </a:moveTo>
                  <a:cubicBezTo>
                    <a:pt x="662" y="20"/>
                    <a:pt x="662" y="20"/>
                    <a:pt x="662" y="20"/>
                  </a:cubicBezTo>
                  <a:cubicBezTo>
                    <a:pt x="656" y="20"/>
                    <a:pt x="656" y="20"/>
                    <a:pt x="656" y="20"/>
                  </a:cubicBezTo>
                  <a:cubicBezTo>
                    <a:pt x="656" y="26"/>
                    <a:pt x="656" y="26"/>
                    <a:pt x="656" y="26"/>
                  </a:cubicBezTo>
                  <a:cubicBezTo>
                    <a:pt x="662" y="26"/>
                    <a:pt x="662" y="26"/>
                    <a:pt x="662" y="26"/>
                  </a:cubicBezTo>
                  <a:cubicBezTo>
                    <a:pt x="662" y="48"/>
                    <a:pt x="662" y="48"/>
                    <a:pt x="662" y="48"/>
                  </a:cubicBezTo>
                  <a:cubicBezTo>
                    <a:pt x="662" y="53"/>
                    <a:pt x="663" y="56"/>
                    <a:pt x="665" y="58"/>
                  </a:cubicBezTo>
                  <a:cubicBezTo>
                    <a:pt x="667" y="60"/>
                    <a:pt x="669" y="62"/>
                    <a:pt x="672" y="62"/>
                  </a:cubicBezTo>
                  <a:cubicBezTo>
                    <a:pt x="675" y="62"/>
                    <a:pt x="677" y="61"/>
                    <a:pt x="679" y="61"/>
                  </a:cubicBezTo>
                  <a:cubicBezTo>
                    <a:pt x="678" y="55"/>
                    <a:pt x="678" y="55"/>
                    <a:pt x="678" y="55"/>
                  </a:cubicBezTo>
                  <a:cubicBezTo>
                    <a:pt x="677" y="55"/>
                    <a:pt x="676" y="55"/>
                    <a:pt x="674" y="55"/>
                  </a:cubicBezTo>
                  <a:cubicBezTo>
                    <a:pt x="670" y="55"/>
                    <a:pt x="669" y="53"/>
                    <a:pt x="669" y="48"/>
                  </a:cubicBezTo>
                  <a:cubicBezTo>
                    <a:pt x="669" y="26"/>
                    <a:pt x="669" y="26"/>
                    <a:pt x="669" y="26"/>
                  </a:cubicBezTo>
                  <a:cubicBezTo>
                    <a:pt x="679" y="26"/>
                    <a:pt x="679" y="26"/>
                    <a:pt x="679" y="26"/>
                  </a:cubicBezTo>
                  <a:cubicBezTo>
                    <a:pt x="679" y="20"/>
                    <a:pt x="679" y="20"/>
                    <a:pt x="679" y="20"/>
                  </a:cubicBezTo>
                  <a:cubicBezTo>
                    <a:pt x="669" y="20"/>
                    <a:pt x="669" y="20"/>
                    <a:pt x="669" y="20"/>
                  </a:cubicBezTo>
                  <a:cubicBezTo>
                    <a:pt x="669" y="10"/>
                    <a:pt x="669" y="10"/>
                    <a:pt x="669" y="10"/>
                  </a:cubicBezTo>
                  <a:lnTo>
                    <a:pt x="662" y="13"/>
                  </a:lnTo>
                  <a:close/>
                  <a:moveTo>
                    <a:pt x="646" y="4"/>
                  </a:moveTo>
                  <a:cubicBezTo>
                    <a:pt x="643" y="4"/>
                    <a:pt x="641" y="6"/>
                    <a:pt x="641" y="9"/>
                  </a:cubicBezTo>
                  <a:cubicBezTo>
                    <a:pt x="641" y="11"/>
                    <a:pt x="643" y="13"/>
                    <a:pt x="645" y="13"/>
                  </a:cubicBezTo>
                  <a:cubicBezTo>
                    <a:pt x="648" y="13"/>
                    <a:pt x="650" y="11"/>
                    <a:pt x="650" y="9"/>
                  </a:cubicBezTo>
                  <a:cubicBezTo>
                    <a:pt x="650" y="6"/>
                    <a:pt x="648" y="4"/>
                    <a:pt x="646" y="4"/>
                  </a:cubicBezTo>
                  <a:moveTo>
                    <a:pt x="649" y="20"/>
                  </a:moveTo>
                  <a:cubicBezTo>
                    <a:pt x="642" y="20"/>
                    <a:pt x="642" y="20"/>
                    <a:pt x="642" y="20"/>
                  </a:cubicBezTo>
                  <a:cubicBezTo>
                    <a:pt x="642" y="61"/>
                    <a:pt x="642" y="61"/>
                    <a:pt x="642" y="61"/>
                  </a:cubicBezTo>
                  <a:cubicBezTo>
                    <a:pt x="649" y="61"/>
                    <a:pt x="649" y="61"/>
                    <a:pt x="649" y="61"/>
                  </a:cubicBezTo>
                  <a:lnTo>
                    <a:pt x="649" y="20"/>
                  </a:lnTo>
                  <a:close/>
                  <a:moveTo>
                    <a:pt x="608" y="59"/>
                  </a:moveTo>
                  <a:cubicBezTo>
                    <a:pt x="611" y="60"/>
                    <a:pt x="615" y="62"/>
                    <a:pt x="619" y="62"/>
                  </a:cubicBezTo>
                  <a:cubicBezTo>
                    <a:pt x="628" y="62"/>
                    <a:pt x="633" y="57"/>
                    <a:pt x="633" y="49"/>
                  </a:cubicBezTo>
                  <a:cubicBezTo>
                    <a:pt x="633" y="43"/>
                    <a:pt x="630" y="40"/>
                    <a:pt x="623" y="37"/>
                  </a:cubicBezTo>
                  <a:cubicBezTo>
                    <a:pt x="618" y="35"/>
                    <a:pt x="616" y="34"/>
                    <a:pt x="616" y="30"/>
                  </a:cubicBezTo>
                  <a:cubicBezTo>
                    <a:pt x="616" y="27"/>
                    <a:pt x="618" y="25"/>
                    <a:pt x="622" y="25"/>
                  </a:cubicBezTo>
                  <a:cubicBezTo>
                    <a:pt x="626" y="25"/>
                    <a:pt x="629" y="26"/>
                    <a:pt x="630" y="27"/>
                  </a:cubicBezTo>
                  <a:cubicBezTo>
                    <a:pt x="632" y="22"/>
                    <a:pt x="632" y="22"/>
                    <a:pt x="632" y="22"/>
                  </a:cubicBezTo>
                  <a:cubicBezTo>
                    <a:pt x="630" y="20"/>
                    <a:pt x="626" y="19"/>
                    <a:pt x="622" y="19"/>
                  </a:cubicBezTo>
                  <a:cubicBezTo>
                    <a:pt x="614" y="19"/>
                    <a:pt x="609" y="25"/>
                    <a:pt x="609" y="31"/>
                  </a:cubicBezTo>
                  <a:cubicBezTo>
                    <a:pt x="609" y="36"/>
                    <a:pt x="612" y="40"/>
                    <a:pt x="619" y="43"/>
                  </a:cubicBezTo>
                  <a:cubicBezTo>
                    <a:pt x="624" y="45"/>
                    <a:pt x="626" y="46"/>
                    <a:pt x="626" y="50"/>
                  </a:cubicBezTo>
                  <a:cubicBezTo>
                    <a:pt x="626" y="53"/>
                    <a:pt x="624" y="56"/>
                    <a:pt x="619" y="56"/>
                  </a:cubicBezTo>
                  <a:cubicBezTo>
                    <a:pt x="616" y="56"/>
                    <a:pt x="612" y="55"/>
                    <a:pt x="610" y="53"/>
                  </a:cubicBezTo>
                  <a:lnTo>
                    <a:pt x="608" y="59"/>
                  </a:lnTo>
                  <a:close/>
                  <a:moveTo>
                    <a:pt x="585" y="61"/>
                  </a:moveTo>
                  <a:cubicBezTo>
                    <a:pt x="592" y="61"/>
                    <a:pt x="592" y="61"/>
                    <a:pt x="592" y="61"/>
                  </a:cubicBezTo>
                  <a:cubicBezTo>
                    <a:pt x="592" y="39"/>
                    <a:pt x="592" y="39"/>
                    <a:pt x="592" y="39"/>
                  </a:cubicBezTo>
                  <a:cubicBezTo>
                    <a:pt x="592" y="38"/>
                    <a:pt x="592" y="37"/>
                    <a:pt x="592" y="36"/>
                  </a:cubicBezTo>
                  <a:cubicBezTo>
                    <a:pt x="593" y="30"/>
                    <a:pt x="597" y="26"/>
                    <a:pt x="602" y="26"/>
                  </a:cubicBezTo>
                  <a:cubicBezTo>
                    <a:pt x="602" y="26"/>
                    <a:pt x="603" y="26"/>
                    <a:pt x="604" y="26"/>
                  </a:cubicBezTo>
                  <a:cubicBezTo>
                    <a:pt x="604" y="19"/>
                    <a:pt x="604" y="19"/>
                    <a:pt x="604" y="19"/>
                  </a:cubicBezTo>
                  <a:cubicBezTo>
                    <a:pt x="603" y="19"/>
                    <a:pt x="603" y="19"/>
                    <a:pt x="602" y="19"/>
                  </a:cubicBezTo>
                  <a:cubicBezTo>
                    <a:pt x="597" y="19"/>
                    <a:pt x="593" y="23"/>
                    <a:pt x="591" y="28"/>
                  </a:cubicBezTo>
                  <a:cubicBezTo>
                    <a:pt x="591" y="28"/>
                    <a:pt x="591" y="28"/>
                    <a:pt x="591" y="28"/>
                  </a:cubicBezTo>
                  <a:cubicBezTo>
                    <a:pt x="591" y="20"/>
                    <a:pt x="591" y="20"/>
                    <a:pt x="591" y="20"/>
                  </a:cubicBezTo>
                  <a:cubicBezTo>
                    <a:pt x="585" y="20"/>
                    <a:pt x="585" y="20"/>
                    <a:pt x="585" y="20"/>
                  </a:cubicBezTo>
                  <a:cubicBezTo>
                    <a:pt x="585" y="24"/>
                    <a:pt x="585" y="28"/>
                    <a:pt x="585" y="33"/>
                  </a:cubicBezTo>
                  <a:lnTo>
                    <a:pt x="585" y="61"/>
                  </a:lnTo>
                  <a:close/>
                  <a:moveTo>
                    <a:pt x="549" y="36"/>
                  </a:moveTo>
                  <a:cubicBezTo>
                    <a:pt x="550" y="31"/>
                    <a:pt x="553" y="25"/>
                    <a:pt x="560" y="25"/>
                  </a:cubicBezTo>
                  <a:cubicBezTo>
                    <a:pt x="568" y="25"/>
                    <a:pt x="570" y="32"/>
                    <a:pt x="570" y="36"/>
                  </a:cubicBezTo>
                  <a:lnTo>
                    <a:pt x="549" y="36"/>
                  </a:lnTo>
                  <a:close/>
                  <a:moveTo>
                    <a:pt x="576" y="42"/>
                  </a:moveTo>
                  <a:cubicBezTo>
                    <a:pt x="576" y="41"/>
                    <a:pt x="576" y="40"/>
                    <a:pt x="576" y="38"/>
                  </a:cubicBezTo>
                  <a:cubicBezTo>
                    <a:pt x="576" y="31"/>
                    <a:pt x="573" y="19"/>
                    <a:pt x="561" y="19"/>
                  </a:cubicBezTo>
                  <a:cubicBezTo>
                    <a:pt x="549" y="19"/>
                    <a:pt x="543" y="29"/>
                    <a:pt x="543" y="41"/>
                  </a:cubicBezTo>
                  <a:cubicBezTo>
                    <a:pt x="543" y="53"/>
                    <a:pt x="550" y="62"/>
                    <a:pt x="561" y="62"/>
                  </a:cubicBezTo>
                  <a:cubicBezTo>
                    <a:pt x="568" y="62"/>
                    <a:pt x="572" y="60"/>
                    <a:pt x="574" y="59"/>
                  </a:cubicBezTo>
                  <a:cubicBezTo>
                    <a:pt x="573" y="54"/>
                    <a:pt x="573" y="54"/>
                    <a:pt x="573" y="54"/>
                  </a:cubicBezTo>
                  <a:cubicBezTo>
                    <a:pt x="570" y="55"/>
                    <a:pt x="567" y="56"/>
                    <a:pt x="562" y="56"/>
                  </a:cubicBezTo>
                  <a:cubicBezTo>
                    <a:pt x="555" y="56"/>
                    <a:pt x="549" y="52"/>
                    <a:pt x="549" y="42"/>
                  </a:cubicBezTo>
                  <a:lnTo>
                    <a:pt x="576" y="42"/>
                  </a:lnTo>
                  <a:close/>
                  <a:moveTo>
                    <a:pt x="504" y="20"/>
                  </a:moveTo>
                  <a:cubicBezTo>
                    <a:pt x="518" y="61"/>
                    <a:pt x="518" y="61"/>
                    <a:pt x="518" y="61"/>
                  </a:cubicBezTo>
                  <a:cubicBezTo>
                    <a:pt x="525" y="61"/>
                    <a:pt x="525" y="61"/>
                    <a:pt x="525" y="61"/>
                  </a:cubicBezTo>
                  <a:cubicBezTo>
                    <a:pt x="540" y="20"/>
                    <a:pt x="540" y="20"/>
                    <a:pt x="540" y="20"/>
                  </a:cubicBezTo>
                  <a:cubicBezTo>
                    <a:pt x="532" y="20"/>
                    <a:pt x="532" y="20"/>
                    <a:pt x="532" y="20"/>
                  </a:cubicBezTo>
                  <a:cubicBezTo>
                    <a:pt x="525" y="43"/>
                    <a:pt x="525" y="43"/>
                    <a:pt x="525" y="43"/>
                  </a:cubicBezTo>
                  <a:cubicBezTo>
                    <a:pt x="524" y="47"/>
                    <a:pt x="523" y="50"/>
                    <a:pt x="522" y="53"/>
                  </a:cubicBezTo>
                  <a:cubicBezTo>
                    <a:pt x="522" y="53"/>
                    <a:pt x="522" y="53"/>
                    <a:pt x="522" y="53"/>
                  </a:cubicBezTo>
                  <a:cubicBezTo>
                    <a:pt x="521" y="50"/>
                    <a:pt x="520" y="47"/>
                    <a:pt x="518" y="43"/>
                  </a:cubicBezTo>
                  <a:cubicBezTo>
                    <a:pt x="511" y="20"/>
                    <a:pt x="511" y="20"/>
                    <a:pt x="511" y="20"/>
                  </a:cubicBezTo>
                  <a:lnTo>
                    <a:pt x="504" y="20"/>
                  </a:lnTo>
                  <a:close/>
                  <a:moveTo>
                    <a:pt x="493" y="4"/>
                  </a:moveTo>
                  <a:cubicBezTo>
                    <a:pt x="491" y="4"/>
                    <a:pt x="489" y="6"/>
                    <a:pt x="489" y="9"/>
                  </a:cubicBezTo>
                  <a:cubicBezTo>
                    <a:pt x="489" y="11"/>
                    <a:pt x="491" y="13"/>
                    <a:pt x="493" y="13"/>
                  </a:cubicBezTo>
                  <a:cubicBezTo>
                    <a:pt x="496" y="13"/>
                    <a:pt x="498" y="11"/>
                    <a:pt x="498" y="9"/>
                  </a:cubicBezTo>
                  <a:cubicBezTo>
                    <a:pt x="498" y="6"/>
                    <a:pt x="496" y="4"/>
                    <a:pt x="493" y="4"/>
                  </a:cubicBezTo>
                  <a:moveTo>
                    <a:pt x="497" y="20"/>
                  </a:moveTo>
                  <a:cubicBezTo>
                    <a:pt x="490" y="20"/>
                    <a:pt x="490" y="20"/>
                    <a:pt x="490" y="20"/>
                  </a:cubicBezTo>
                  <a:cubicBezTo>
                    <a:pt x="490" y="61"/>
                    <a:pt x="490" y="61"/>
                    <a:pt x="490" y="61"/>
                  </a:cubicBezTo>
                  <a:cubicBezTo>
                    <a:pt x="497" y="61"/>
                    <a:pt x="497" y="61"/>
                    <a:pt x="497" y="61"/>
                  </a:cubicBezTo>
                  <a:lnTo>
                    <a:pt x="497" y="20"/>
                  </a:lnTo>
                  <a:close/>
                  <a:moveTo>
                    <a:pt x="446" y="61"/>
                  </a:moveTo>
                  <a:cubicBezTo>
                    <a:pt x="453" y="61"/>
                    <a:pt x="453" y="61"/>
                    <a:pt x="453" y="61"/>
                  </a:cubicBezTo>
                  <a:cubicBezTo>
                    <a:pt x="453" y="36"/>
                    <a:pt x="453" y="36"/>
                    <a:pt x="453" y="36"/>
                  </a:cubicBezTo>
                  <a:cubicBezTo>
                    <a:pt x="453" y="35"/>
                    <a:pt x="453" y="34"/>
                    <a:pt x="453" y="33"/>
                  </a:cubicBezTo>
                  <a:cubicBezTo>
                    <a:pt x="455" y="29"/>
                    <a:pt x="458" y="25"/>
                    <a:pt x="463" y="25"/>
                  </a:cubicBezTo>
                  <a:cubicBezTo>
                    <a:pt x="469" y="25"/>
                    <a:pt x="472" y="31"/>
                    <a:pt x="472" y="37"/>
                  </a:cubicBezTo>
                  <a:cubicBezTo>
                    <a:pt x="472" y="61"/>
                    <a:pt x="472" y="61"/>
                    <a:pt x="472" y="61"/>
                  </a:cubicBezTo>
                  <a:cubicBezTo>
                    <a:pt x="479" y="61"/>
                    <a:pt x="479" y="61"/>
                    <a:pt x="479" y="61"/>
                  </a:cubicBezTo>
                  <a:cubicBezTo>
                    <a:pt x="479" y="37"/>
                    <a:pt x="479" y="37"/>
                    <a:pt x="479" y="37"/>
                  </a:cubicBezTo>
                  <a:cubicBezTo>
                    <a:pt x="479" y="23"/>
                    <a:pt x="470" y="19"/>
                    <a:pt x="465" y="19"/>
                  </a:cubicBezTo>
                  <a:cubicBezTo>
                    <a:pt x="459" y="19"/>
                    <a:pt x="454" y="23"/>
                    <a:pt x="452" y="27"/>
                  </a:cubicBezTo>
                  <a:cubicBezTo>
                    <a:pt x="452" y="27"/>
                    <a:pt x="452" y="27"/>
                    <a:pt x="452" y="27"/>
                  </a:cubicBezTo>
                  <a:cubicBezTo>
                    <a:pt x="452" y="20"/>
                    <a:pt x="452" y="20"/>
                    <a:pt x="452" y="20"/>
                  </a:cubicBezTo>
                  <a:cubicBezTo>
                    <a:pt x="446" y="20"/>
                    <a:pt x="446" y="20"/>
                    <a:pt x="446" y="20"/>
                  </a:cubicBezTo>
                  <a:cubicBezTo>
                    <a:pt x="446" y="23"/>
                    <a:pt x="446" y="27"/>
                    <a:pt x="446" y="31"/>
                  </a:cubicBezTo>
                  <a:lnTo>
                    <a:pt x="446" y="61"/>
                  </a:lnTo>
                  <a:close/>
                  <a:moveTo>
                    <a:pt x="395" y="4"/>
                  </a:moveTo>
                  <a:cubicBezTo>
                    <a:pt x="395" y="37"/>
                    <a:pt x="395" y="37"/>
                    <a:pt x="395" y="37"/>
                  </a:cubicBezTo>
                  <a:cubicBezTo>
                    <a:pt x="395" y="55"/>
                    <a:pt x="403" y="62"/>
                    <a:pt x="414" y="62"/>
                  </a:cubicBezTo>
                  <a:cubicBezTo>
                    <a:pt x="426" y="62"/>
                    <a:pt x="434" y="55"/>
                    <a:pt x="434" y="37"/>
                  </a:cubicBezTo>
                  <a:cubicBezTo>
                    <a:pt x="434" y="4"/>
                    <a:pt x="434" y="4"/>
                    <a:pt x="434" y="4"/>
                  </a:cubicBezTo>
                  <a:cubicBezTo>
                    <a:pt x="427" y="4"/>
                    <a:pt x="427" y="4"/>
                    <a:pt x="427" y="4"/>
                  </a:cubicBezTo>
                  <a:cubicBezTo>
                    <a:pt x="427" y="38"/>
                    <a:pt x="427" y="38"/>
                    <a:pt x="427" y="38"/>
                  </a:cubicBezTo>
                  <a:cubicBezTo>
                    <a:pt x="427" y="50"/>
                    <a:pt x="422" y="56"/>
                    <a:pt x="414" y="56"/>
                  </a:cubicBezTo>
                  <a:cubicBezTo>
                    <a:pt x="407" y="56"/>
                    <a:pt x="402" y="50"/>
                    <a:pt x="402" y="38"/>
                  </a:cubicBezTo>
                  <a:cubicBezTo>
                    <a:pt x="402" y="4"/>
                    <a:pt x="402" y="4"/>
                    <a:pt x="402" y="4"/>
                  </a:cubicBezTo>
                  <a:lnTo>
                    <a:pt x="395" y="4"/>
                  </a:lnTo>
                  <a:close/>
                  <a:moveTo>
                    <a:pt x="334" y="61"/>
                  </a:moveTo>
                  <a:cubicBezTo>
                    <a:pt x="341" y="61"/>
                    <a:pt x="341" y="61"/>
                    <a:pt x="341" y="61"/>
                  </a:cubicBezTo>
                  <a:cubicBezTo>
                    <a:pt x="341" y="36"/>
                    <a:pt x="341" y="36"/>
                    <a:pt x="341" y="36"/>
                  </a:cubicBezTo>
                  <a:cubicBezTo>
                    <a:pt x="341" y="35"/>
                    <a:pt x="341" y="34"/>
                    <a:pt x="342" y="33"/>
                  </a:cubicBezTo>
                  <a:cubicBezTo>
                    <a:pt x="343" y="29"/>
                    <a:pt x="347" y="25"/>
                    <a:pt x="351" y="25"/>
                  </a:cubicBezTo>
                  <a:cubicBezTo>
                    <a:pt x="358" y="25"/>
                    <a:pt x="360" y="31"/>
                    <a:pt x="360" y="37"/>
                  </a:cubicBezTo>
                  <a:cubicBezTo>
                    <a:pt x="360" y="61"/>
                    <a:pt x="360" y="61"/>
                    <a:pt x="360" y="61"/>
                  </a:cubicBezTo>
                  <a:cubicBezTo>
                    <a:pt x="367" y="61"/>
                    <a:pt x="367" y="61"/>
                    <a:pt x="367" y="61"/>
                  </a:cubicBezTo>
                  <a:cubicBezTo>
                    <a:pt x="367" y="37"/>
                    <a:pt x="367" y="37"/>
                    <a:pt x="367" y="37"/>
                  </a:cubicBezTo>
                  <a:cubicBezTo>
                    <a:pt x="367" y="23"/>
                    <a:pt x="359" y="19"/>
                    <a:pt x="353" y="19"/>
                  </a:cubicBezTo>
                  <a:cubicBezTo>
                    <a:pt x="347" y="19"/>
                    <a:pt x="343" y="23"/>
                    <a:pt x="341" y="27"/>
                  </a:cubicBezTo>
                  <a:cubicBezTo>
                    <a:pt x="341" y="27"/>
                    <a:pt x="341" y="27"/>
                    <a:pt x="341" y="27"/>
                  </a:cubicBezTo>
                  <a:cubicBezTo>
                    <a:pt x="340" y="20"/>
                    <a:pt x="340" y="20"/>
                    <a:pt x="340" y="20"/>
                  </a:cubicBezTo>
                  <a:cubicBezTo>
                    <a:pt x="334" y="20"/>
                    <a:pt x="334" y="20"/>
                    <a:pt x="334" y="20"/>
                  </a:cubicBezTo>
                  <a:cubicBezTo>
                    <a:pt x="334" y="23"/>
                    <a:pt x="334" y="27"/>
                    <a:pt x="334" y="31"/>
                  </a:cubicBezTo>
                  <a:lnTo>
                    <a:pt x="334" y="61"/>
                  </a:lnTo>
                  <a:close/>
                  <a:moveTo>
                    <a:pt x="307" y="25"/>
                  </a:moveTo>
                  <a:cubicBezTo>
                    <a:pt x="315" y="25"/>
                    <a:pt x="318" y="33"/>
                    <a:pt x="318" y="40"/>
                  </a:cubicBezTo>
                  <a:cubicBezTo>
                    <a:pt x="318" y="49"/>
                    <a:pt x="313" y="56"/>
                    <a:pt x="307" y="56"/>
                  </a:cubicBezTo>
                  <a:cubicBezTo>
                    <a:pt x="300" y="56"/>
                    <a:pt x="295" y="49"/>
                    <a:pt x="295" y="40"/>
                  </a:cubicBezTo>
                  <a:cubicBezTo>
                    <a:pt x="295" y="33"/>
                    <a:pt x="299" y="25"/>
                    <a:pt x="307" y="25"/>
                  </a:cubicBezTo>
                  <a:moveTo>
                    <a:pt x="307" y="19"/>
                  </a:moveTo>
                  <a:cubicBezTo>
                    <a:pt x="297" y="19"/>
                    <a:pt x="288" y="27"/>
                    <a:pt x="288" y="41"/>
                  </a:cubicBezTo>
                  <a:cubicBezTo>
                    <a:pt x="288" y="54"/>
                    <a:pt x="296" y="62"/>
                    <a:pt x="307" y="62"/>
                  </a:cubicBezTo>
                  <a:cubicBezTo>
                    <a:pt x="316" y="62"/>
                    <a:pt x="326" y="55"/>
                    <a:pt x="326" y="40"/>
                  </a:cubicBezTo>
                  <a:cubicBezTo>
                    <a:pt x="326" y="28"/>
                    <a:pt x="318" y="19"/>
                    <a:pt x="307" y="19"/>
                  </a:cubicBezTo>
                  <a:moveTo>
                    <a:pt x="276" y="4"/>
                  </a:moveTo>
                  <a:cubicBezTo>
                    <a:pt x="273" y="4"/>
                    <a:pt x="272" y="6"/>
                    <a:pt x="272" y="9"/>
                  </a:cubicBezTo>
                  <a:cubicBezTo>
                    <a:pt x="272" y="11"/>
                    <a:pt x="273" y="13"/>
                    <a:pt x="276" y="13"/>
                  </a:cubicBezTo>
                  <a:cubicBezTo>
                    <a:pt x="279" y="13"/>
                    <a:pt x="280" y="11"/>
                    <a:pt x="280" y="9"/>
                  </a:cubicBezTo>
                  <a:cubicBezTo>
                    <a:pt x="280" y="6"/>
                    <a:pt x="279" y="4"/>
                    <a:pt x="276" y="4"/>
                  </a:cubicBezTo>
                  <a:moveTo>
                    <a:pt x="279" y="20"/>
                  </a:moveTo>
                  <a:cubicBezTo>
                    <a:pt x="273" y="20"/>
                    <a:pt x="273" y="20"/>
                    <a:pt x="273" y="20"/>
                  </a:cubicBezTo>
                  <a:cubicBezTo>
                    <a:pt x="273" y="61"/>
                    <a:pt x="273" y="61"/>
                    <a:pt x="273" y="61"/>
                  </a:cubicBezTo>
                  <a:cubicBezTo>
                    <a:pt x="279" y="61"/>
                    <a:pt x="279" y="61"/>
                    <a:pt x="279" y="61"/>
                  </a:cubicBezTo>
                  <a:lnTo>
                    <a:pt x="279" y="20"/>
                  </a:lnTo>
                  <a:close/>
                  <a:moveTo>
                    <a:pt x="246" y="61"/>
                  </a:moveTo>
                  <a:cubicBezTo>
                    <a:pt x="253" y="61"/>
                    <a:pt x="253" y="61"/>
                    <a:pt x="253" y="61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53" y="38"/>
                    <a:pt x="253" y="37"/>
                    <a:pt x="254" y="36"/>
                  </a:cubicBezTo>
                  <a:cubicBezTo>
                    <a:pt x="255" y="30"/>
                    <a:pt x="258" y="26"/>
                    <a:pt x="263" y="26"/>
                  </a:cubicBezTo>
                  <a:cubicBezTo>
                    <a:pt x="264" y="26"/>
                    <a:pt x="265" y="26"/>
                    <a:pt x="265" y="26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3" y="19"/>
                  </a:cubicBezTo>
                  <a:cubicBezTo>
                    <a:pt x="259" y="19"/>
                    <a:pt x="254" y="23"/>
                    <a:pt x="253" y="28"/>
                  </a:cubicBezTo>
                  <a:cubicBezTo>
                    <a:pt x="252" y="28"/>
                    <a:pt x="252" y="28"/>
                    <a:pt x="252" y="28"/>
                  </a:cubicBezTo>
                  <a:cubicBezTo>
                    <a:pt x="252" y="20"/>
                    <a:pt x="252" y="20"/>
                    <a:pt x="252" y="20"/>
                  </a:cubicBezTo>
                  <a:cubicBezTo>
                    <a:pt x="246" y="20"/>
                    <a:pt x="246" y="20"/>
                    <a:pt x="246" y="20"/>
                  </a:cubicBezTo>
                  <a:cubicBezTo>
                    <a:pt x="246" y="24"/>
                    <a:pt x="246" y="28"/>
                    <a:pt x="246" y="33"/>
                  </a:cubicBezTo>
                  <a:lnTo>
                    <a:pt x="246" y="61"/>
                  </a:lnTo>
                  <a:close/>
                  <a:moveTo>
                    <a:pt x="235" y="20"/>
                  </a:moveTo>
                  <a:cubicBezTo>
                    <a:pt x="228" y="20"/>
                    <a:pt x="228" y="20"/>
                    <a:pt x="228" y="20"/>
                  </a:cubicBezTo>
                  <a:cubicBezTo>
                    <a:pt x="228" y="45"/>
                    <a:pt x="228" y="45"/>
                    <a:pt x="228" y="45"/>
                  </a:cubicBezTo>
                  <a:cubicBezTo>
                    <a:pt x="228" y="46"/>
                    <a:pt x="228" y="48"/>
                    <a:pt x="227" y="49"/>
                  </a:cubicBezTo>
                  <a:cubicBezTo>
                    <a:pt x="226" y="52"/>
                    <a:pt x="223" y="55"/>
                    <a:pt x="218" y="55"/>
                  </a:cubicBezTo>
                  <a:cubicBezTo>
                    <a:pt x="212" y="55"/>
                    <a:pt x="210" y="50"/>
                    <a:pt x="210" y="42"/>
                  </a:cubicBezTo>
                  <a:cubicBezTo>
                    <a:pt x="210" y="20"/>
                    <a:pt x="210" y="20"/>
                    <a:pt x="210" y="20"/>
                  </a:cubicBezTo>
                  <a:cubicBezTo>
                    <a:pt x="203" y="20"/>
                    <a:pt x="203" y="20"/>
                    <a:pt x="203" y="20"/>
                  </a:cubicBezTo>
                  <a:cubicBezTo>
                    <a:pt x="203" y="44"/>
                    <a:pt x="203" y="44"/>
                    <a:pt x="203" y="44"/>
                  </a:cubicBezTo>
                  <a:cubicBezTo>
                    <a:pt x="203" y="58"/>
                    <a:pt x="210" y="62"/>
                    <a:pt x="216" y="62"/>
                  </a:cubicBezTo>
                  <a:cubicBezTo>
                    <a:pt x="223" y="62"/>
                    <a:pt x="227" y="57"/>
                    <a:pt x="228" y="54"/>
                  </a:cubicBezTo>
                  <a:cubicBezTo>
                    <a:pt x="229" y="54"/>
                    <a:pt x="229" y="54"/>
                    <a:pt x="229" y="54"/>
                  </a:cubicBezTo>
                  <a:cubicBezTo>
                    <a:pt x="229" y="61"/>
                    <a:pt x="229" y="61"/>
                    <a:pt x="229" y="61"/>
                  </a:cubicBezTo>
                  <a:cubicBezTo>
                    <a:pt x="235" y="61"/>
                    <a:pt x="235" y="61"/>
                    <a:pt x="235" y="61"/>
                  </a:cubicBezTo>
                  <a:cubicBezTo>
                    <a:pt x="235" y="57"/>
                    <a:pt x="235" y="54"/>
                    <a:pt x="235" y="49"/>
                  </a:cubicBezTo>
                  <a:lnTo>
                    <a:pt x="235" y="20"/>
                  </a:lnTo>
                  <a:close/>
                  <a:moveTo>
                    <a:pt x="193" y="31"/>
                  </a:moveTo>
                  <a:cubicBezTo>
                    <a:pt x="175" y="31"/>
                    <a:pt x="175" y="31"/>
                    <a:pt x="175" y="31"/>
                  </a:cubicBezTo>
                  <a:cubicBezTo>
                    <a:pt x="175" y="37"/>
                    <a:pt x="175" y="37"/>
                    <a:pt x="175" y="37"/>
                  </a:cubicBezTo>
                  <a:cubicBezTo>
                    <a:pt x="186" y="37"/>
                    <a:pt x="186" y="37"/>
                    <a:pt x="186" y="37"/>
                  </a:cubicBezTo>
                  <a:cubicBezTo>
                    <a:pt x="186" y="54"/>
                    <a:pt x="186" y="54"/>
                    <a:pt x="186" y="54"/>
                  </a:cubicBezTo>
                  <a:cubicBezTo>
                    <a:pt x="184" y="55"/>
                    <a:pt x="181" y="55"/>
                    <a:pt x="177" y="55"/>
                  </a:cubicBezTo>
                  <a:cubicBezTo>
                    <a:pt x="164" y="55"/>
                    <a:pt x="156" y="47"/>
                    <a:pt x="156" y="32"/>
                  </a:cubicBezTo>
                  <a:cubicBezTo>
                    <a:pt x="156" y="18"/>
                    <a:pt x="165" y="10"/>
                    <a:pt x="178" y="10"/>
                  </a:cubicBezTo>
                  <a:cubicBezTo>
                    <a:pt x="183" y="10"/>
                    <a:pt x="187" y="11"/>
                    <a:pt x="189" y="12"/>
                  </a:cubicBezTo>
                  <a:cubicBezTo>
                    <a:pt x="191" y="6"/>
                    <a:pt x="191" y="6"/>
                    <a:pt x="191" y="6"/>
                  </a:cubicBezTo>
                  <a:cubicBezTo>
                    <a:pt x="189" y="5"/>
                    <a:pt x="184" y="4"/>
                    <a:pt x="178" y="4"/>
                  </a:cubicBezTo>
                  <a:cubicBezTo>
                    <a:pt x="160" y="4"/>
                    <a:pt x="149" y="16"/>
                    <a:pt x="149" y="33"/>
                  </a:cubicBezTo>
                  <a:cubicBezTo>
                    <a:pt x="149" y="42"/>
                    <a:pt x="152" y="49"/>
                    <a:pt x="156" y="54"/>
                  </a:cubicBezTo>
                  <a:cubicBezTo>
                    <a:pt x="162" y="59"/>
                    <a:pt x="168" y="61"/>
                    <a:pt x="176" y="61"/>
                  </a:cubicBezTo>
                  <a:cubicBezTo>
                    <a:pt x="183" y="61"/>
                    <a:pt x="190" y="59"/>
                    <a:pt x="193" y="58"/>
                  </a:cubicBezTo>
                  <a:lnTo>
                    <a:pt x="193" y="31"/>
                  </a:lnTo>
                  <a:close/>
                  <a:moveTo>
                    <a:pt x="123" y="41"/>
                  </a:moveTo>
                  <a:cubicBezTo>
                    <a:pt x="143" y="41"/>
                    <a:pt x="143" y="41"/>
                    <a:pt x="143" y="41"/>
                  </a:cubicBezTo>
                  <a:cubicBezTo>
                    <a:pt x="143" y="35"/>
                    <a:pt x="143" y="35"/>
                    <a:pt x="143" y="35"/>
                  </a:cubicBezTo>
                  <a:cubicBezTo>
                    <a:pt x="123" y="35"/>
                    <a:pt x="123" y="35"/>
                    <a:pt x="123" y="35"/>
                  </a:cubicBezTo>
                  <a:lnTo>
                    <a:pt x="123" y="41"/>
                  </a:lnTo>
                  <a:close/>
                  <a:moveTo>
                    <a:pt x="83" y="61"/>
                  </a:moveTo>
                  <a:cubicBezTo>
                    <a:pt x="90" y="61"/>
                    <a:pt x="90" y="61"/>
                    <a:pt x="90" y="61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0" y="35"/>
                    <a:pt x="90" y="34"/>
                    <a:pt x="90" y="33"/>
                  </a:cubicBezTo>
                  <a:cubicBezTo>
                    <a:pt x="91" y="29"/>
                    <a:pt x="95" y="25"/>
                    <a:pt x="99" y="25"/>
                  </a:cubicBezTo>
                  <a:cubicBezTo>
                    <a:pt x="106" y="25"/>
                    <a:pt x="108" y="31"/>
                    <a:pt x="108" y="37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5" y="23"/>
                    <a:pt x="107" y="19"/>
                    <a:pt x="102" y="19"/>
                  </a:cubicBezTo>
                  <a:cubicBezTo>
                    <a:pt x="95" y="19"/>
                    <a:pt x="91" y="23"/>
                    <a:pt x="89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3" y="23"/>
                    <a:pt x="83" y="27"/>
                    <a:pt x="83" y="31"/>
                  </a:cubicBezTo>
                  <a:lnTo>
                    <a:pt x="83" y="61"/>
                  </a:lnTo>
                  <a:close/>
                  <a:moveTo>
                    <a:pt x="47" y="36"/>
                  </a:moveTo>
                  <a:cubicBezTo>
                    <a:pt x="48" y="31"/>
                    <a:pt x="51" y="25"/>
                    <a:pt x="58" y="25"/>
                  </a:cubicBezTo>
                  <a:cubicBezTo>
                    <a:pt x="66" y="25"/>
                    <a:pt x="67" y="32"/>
                    <a:pt x="67" y="36"/>
                  </a:cubicBezTo>
                  <a:lnTo>
                    <a:pt x="47" y="36"/>
                  </a:lnTo>
                  <a:close/>
                  <a:moveTo>
                    <a:pt x="74" y="42"/>
                  </a:moveTo>
                  <a:cubicBezTo>
                    <a:pt x="74" y="41"/>
                    <a:pt x="74" y="40"/>
                    <a:pt x="74" y="38"/>
                  </a:cubicBezTo>
                  <a:cubicBezTo>
                    <a:pt x="74" y="31"/>
                    <a:pt x="71" y="19"/>
                    <a:pt x="58" y="19"/>
                  </a:cubicBezTo>
                  <a:cubicBezTo>
                    <a:pt x="47" y="19"/>
                    <a:pt x="40" y="29"/>
                    <a:pt x="40" y="41"/>
                  </a:cubicBezTo>
                  <a:cubicBezTo>
                    <a:pt x="40" y="53"/>
                    <a:pt x="47" y="62"/>
                    <a:pt x="59" y="62"/>
                  </a:cubicBezTo>
                  <a:cubicBezTo>
                    <a:pt x="65" y="62"/>
                    <a:pt x="70" y="60"/>
                    <a:pt x="72" y="59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68" y="55"/>
                    <a:pt x="65" y="56"/>
                    <a:pt x="60" y="56"/>
                  </a:cubicBezTo>
                  <a:cubicBezTo>
                    <a:pt x="53" y="56"/>
                    <a:pt x="47" y="52"/>
                    <a:pt x="47" y="42"/>
                  </a:cubicBezTo>
                  <a:lnTo>
                    <a:pt x="74" y="42"/>
                  </a:lnTo>
                  <a:close/>
                  <a:moveTo>
                    <a:pt x="7" y="34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20" y="34"/>
                    <a:pt x="27" y="37"/>
                    <a:pt x="27" y="44"/>
                  </a:cubicBezTo>
                  <a:cubicBezTo>
                    <a:pt x="27" y="53"/>
                    <a:pt x="20" y="55"/>
                    <a:pt x="13" y="55"/>
                  </a:cubicBezTo>
                  <a:cubicBezTo>
                    <a:pt x="10" y="55"/>
                    <a:pt x="9" y="55"/>
                    <a:pt x="7" y="55"/>
                  </a:cubicBezTo>
                  <a:lnTo>
                    <a:pt x="7" y="34"/>
                  </a:lnTo>
                  <a:close/>
                  <a:moveTo>
                    <a:pt x="7" y="10"/>
                  </a:moveTo>
                  <a:cubicBezTo>
                    <a:pt x="8" y="10"/>
                    <a:pt x="10" y="9"/>
                    <a:pt x="13" y="9"/>
                  </a:cubicBezTo>
                  <a:cubicBezTo>
                    <a:pt x="20" y="9"/>
                    <a:pt x="25" y="12"/>
                    <a:pt x="25" y="19"/>
                  </a:cubicBezTo>
                  <a:cubicBezTo>
                    <a:pt x="25" y="24"/>
                    <a:pt x="21" y="28"/>
                    <a:pt x="13" y="28"/>
                  </a:cubicBezTo>
                  <a:cubicBezTo>
                    <a:pt x="7" y="28"/>
                    <a:pt x="7" y="28"/>
                    <a:pt x="7" y="28"/>
                  </a:cubicBezTo>
                  <a:lnTo>
                    <a:pt x="7" y="10"/>
                  </a:lnTo>
                  <a:close/>
                  <a:moveTo>
                    <a:pt x="0" y="60"/>
                  </a:moveTo>
                  <a:cubicBezTo>
                    <a:pt x="3" y="61"/>
                    <a:pt x="6" y="61"/>
                    <a:pt x="11" y="61"/>
                  </a:cubicBezTo>
                  <a:cubicBezTo>
                    <a:pt x="20" y="61"/>
                    <a:pt x="26" y="59"/>
                    <a:pt x="29" y="56"/>
                  </a:cubicBezTo>
                  <a:cubicBezTo>
                    <a:pt x="32" y="53"/>
                    <a:pt x="34" y="49"/>
                    <a:pt x="34" y="45"/>
                  </a:cubicBezTo>
                  <a:cubicBezTo>
                    <a:pt x="34" y="36"/>
                    <a:pt x="28" y="32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8" y="28"/>
                    <a:pt x="32" y="23"/>
                    <a:pt x="32" y="18"/>
                  </a:cubicBezTo>
                  <a:cubicBezTo>
                    <a:pt x="32" y="13"/>
                    <a:pt x="30" y="10"/>
                    <a:pt x="27" y="8"/>
                  </a:cubicBezTo>
                  <a:cubicBezTo>
                    <a:pt x="24" y="5"/>
                    <a:pt x="20" y="4"/>
                    <a:pt x="13" y="4"/>
                  </a:cubicBezTo>
                  <a:cubicBezTo>
                    <a:pt x="8" y="4"/>
                    <a:pt x="3" y="4"/>
                    <a:pt x="0" y="5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FDBC8184-1A27-4BDA-B80A-9EDA3AA4EB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8451" y="6219825"/>
              <a:ext cx="1836738" cy="212725"/>
            </a:xfrm>
            <a:custGeom>
              <a:avLst/>
              <a:gdLst>
                <a:gd name="T0" fmla="*/ 1086 w 1156"/>
                <a:gd name="T1" fmla="*/ 85 h 133"/>
                <a:gd name="T2" fmla="*/ 1136 w 1156"/>
                <a:gd name="T3" fmla="*/ 51 h 133"/>
                <a:gd name="T4" fmla="*/ 1134 w 1156"/>
                <a:gd name="T5" fmla="*/ 60 h 133"/>
                <a:gd name="T6" fmla="*/ 1074 w 1156"/>
                <a:gd name="T7" fmla="*/ 61 h 133"/>
                <a:gd name="T8" fmla="*/ 1086 w 1156"/>
                <a:gd name="T9" fmla="*/ 75 h 133"/>
                <a:gd name="T10" fmla="*/ 998 w 1156"/>
                <a:gd name="T11" fmla="*/ 80 h 133"/>
                <a:gd name="T12" fmla="*/ 1024 w 1156"/>
                <a:gd name="T13" fmla="*/ 51 h 133"/>
                <a:gd name="T14" fmla="*/ 975 w 1156"/>
                <a:gd name="T15" fmla="*/ 53 h 133"/>
                <a:gd name="T16" fmla="*/ 946 w 1156"/>
                <a:gd name="T17" fmla="*/ 85 h 133"/>
                <a:gd name="T18" fmla="*/ 982 w 1156"/>
                <a:gd name="T19" fmla="*/ 70 h 133"/>
                <a:gd name="T20" fmla="*/ 951 w 1156"/>
                <a:gd name="T21" fmla="*/ 57 h 133"/>
                <a:gd name="T22" fmla="*/ 904 w 1156"/>
                <a:gd name="T23" fmla="*/ 9 h 133"/>
                <a:gd name="T24" fmla="*/ 924 w 1156"/>
                <a:gd name="T25" fmla="*/ 65 h 133"/>
                <a:gd name="T26" fmla="*/ 943 w 1156"/>
                <a:gd name="T27" fmla="*/ 75 h 133"/>
                <a:gd name="T28" fmla="*/ 897 w 1156"/>
                <a:gd name="T29" fmla="*/ 59 h 133"/>
                <a:gd name="T30" fmla="*/ 830 w 1156"/>
                <a:gd name="T31" fmla="*/ 108 h 133"/>
                <a:gd name="T32" fmla="*/ 840 w 1156"/>
                <a:gd name="T33" fmla="*/ 41 h 133"/>
                <a:gd name="T34" fmla="*/ 789 w 1156"/>
                <a:gd name="T35" fmla="*/ 35 h 133"/>
                <a:gd name="T36" fmla="*/ 776 w 1156"/>
                <a:gd name="T37" fmla="*/ 101 h 133"/>
                <a:gd name="T38" fmla="*/ 807 w 1156"/>
                <a:gd name="T39" fmla="*/ 81 h 133"/>
                <a:gd name="T40" fmla="*/ 652 w 1156"/>
                <a:gd name="T41" fmla="*/ 75 h 133"/>
                <a:gd name="T42" fmla="*/ 684 w 1156"/>
                <a:gd name="T43" fmla="*/ 68 h 133"/>
                <a:gd name="T44" fmla="*/ 660 w 1156"/>
                <a:gd name="T45" fmla="*/ 57 h 133"/>
                <a:gd name="T46" fmla="*/ 671 w 1156"/>
                <a:gd name="T47" fmla="*/ 10 h 133"/>
                <a:gd name="T48" fmla="*/ 645 w 1156"/>
                <a:gd name="T49" fmla="*/ 75 h 133"/>
                <a:gd name="T50" fmla="*/ 598 w 1156"/>
                <a:gd name="T51" fmla="*/ 104 h 133"/>
                <a:gd name="T52" fmla="*/ 585 w 1156"/>
                <a:gd name="T53" fmla="*/ 43 h 133"/>
                <a:gd name="T54" fmla="*/ 572 w 1156"/>
                <a:gd name="T55" fmla="*/ 108 h 133"/>
                <a:gd name="T56" fmla="*/ 537 w 1156"/>
                <a:gd name="T57" fmla="*/ 100 h 133"/>
                <a:gd name="T58" fmla="*/ 531 w 1156"/>
                <a:gd name="T59" fmla="*/ 110 h 133"/>
                <a:gd name="T60" fmla="*/ 535 w 1156"/>
                <a:gd name="T61" fmla="*/ 41 h 133"/>
                <a:gd name="T62" fmla="*/ 480 w 1156"/>
                <a:gd name="T63" fmla="*/ 66 h 133"/>
                <a:gd name="T64" fmla="*/ 500 w 1156"/>
                <a:gd name="T65" fmla="*/ 85 h 133"/>
                <a:gd name="T66" fmla="*/ 509 w 1156"/>
                <a:gd name="T67" fmla="*/ 85 h 133"/>
                <a:gd name="T68" fmla="*/ 420 w 1156"/>
                <a:gd name="T69" fmla="*/ 21 h 133"/>
                <a:gd name="T70" fmla="*/ 405 w 1156"/>
                <a:gd name="T71" fmla="*/ 73 h 133"/>
                <a:gd name="T72" fmla="*/ 318 w 1156"/>
                <a:gd name="T73" fmla="*/ 126 h 133"/>
                <a:gd name="T74" fmla="*/ 327 w 1156"/>
                <a:gd name="T75" fmla="*/ 132 h 133"/>
                <a:gd name="T76" fmla="*/ 324 w 1156"/>
                <a:gd name="T77" fmla="*/ 68 h 133"/>
                <a:gd name="T78" fmla="*/ 295 w 1156"/>
                <a:gd name="T79" fmla="*/ 55 h 133"/>
                <a:gd name="T80" fmla="*/ 345 w 1156"/>
                <a:gd name="T81" fmla="*/ 71 h 133"/>
                <a:gd name="T82" fmla="*/ 343 w 1156"/>
                <a:gd name="T83" fmla="*/ 58 h 133"/>
                <a:gd name="T84" fmla="*/ 238 w 1156"/>
                <a:gd name="T85" fmla="*/ 74 h 133"/>
                <a:gd name="T86" fmla="*/ 231 w 1156"/>
                <a:gd name="T87" fmla="*/ 87 h 133"/>
                <a:gd name="T88" fmla="*/ 211 w 1156"/>
                <a:gd name="T89" fmla="*/ 25 h 133"/>
                <a:gd name="T90" fmla="*/ 201 w 1156"/>
                <a:gd name="T91" fmla="*/ 73 h 133"/>
                <a:gd name="T92" fmla="*/ 172 w 1156"/>
                <a:gd name="T93" fmla="*/ 77 h 133"/>
                <a:gd name="T94" fmla="*/ 178 w 1156"/>
                <a:gd name="T95" fmla="*/ 55 h 133"/>
                <a:gd name="T96" fmla="*/ 170 w 1156"/>
                <a:gd name="T97" fmla="*/ 26 h 133"/>
                <a:gd name="T98" fmla="*/ 101 w 1156"/>
                <a:gd name="T99" fmla="*/ 75 h 133"/>
                <a:gd name="T100" fmla="*/ 152 w 1156"/>
                <a:gd name="T101" fmla="*/ 75 h 133"/>
                <a:gd name="T102" fmla="*/ 103 w 1156"/>
                <a:gd name="T103" fmla="*/ 75 h 133"/>
                <a:gd name="T104" fmla="*/ 134 w 1156"/>
                <a:gd name="T105" fmla="*/ 8 h 133"/>
                <a:gd name="T106" fmla="*/ 36 w 1156"/>
                <a:gd name="T107" fmla="*/ 111 h 133"/>
                <a:gd name="T108" fmla="*/ 80 w 1156"/>
                <a:gd name="T109" fmla="*/ 70 h 133"/>
                <a:gd name="T110" fmla="*/ 12 w 1156"/>
                <a:gd name="T111" fmla="*/ 8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56" h="133">
                  <a:moveTo>
                    <a:pt x="1109" y="105"/>
                  </a:moveTo>
                  <a:cubicBezTo>
                    <a:pt x="1112" y="108"/>
                    <a:pt x="1115" y="110"/>
                    <a:pt x="1118" y="113"/>
                  </a:cubicBezTo>
                  <a:cubicBezTo>
                    <a:pt x="1121" y="111"/>
                    <a:pt x="1123" y="108"/>
                    <a:pt x="1125" y="105"/>
                  </a:cubicBezTo>
                  <a:cubicBezTo>
                    <a:pt x="1122" y="102"/>
                    <a:pt x="1119" y="99"/>
                    <a:pt x="1115" y="97"/>
                  </a:cubicBezTo>
                  <a:cubicBezTo>
                    <a:pt x="1113" y="99"/>
                    <a:pt x="1111" y="102"/>
                    <a:pt x="1109" y="105"/>
                  </a:cubicBezTo>
                  <a:moveTo>
                    <a:pt x="1086" y="75"/>
                  </a:moveTo>
                  <a:cubicBezTo>
                    <a:pt x="1082" y="75"/>
                    <a:pt x="1080" y="78"/>
                    <a:pt x="1080" y="80"/>
                  </a:cubicBezTo>
                  <a:cubicBezTo>
                    <a:pt x="1080" y="82"/>
                    <a:pt x="1081" y="85"/>
                    <a:pt x="1086" y="85"/>
                  </a:cubicBezTo>
                  <a:cubicBezTo>
                    <a:pt x="1090" y="85"/>
                    <a:pt x="1090" y="85"/>
                    <a:pt x="1090" y="85"/>
                  </a:cubicBezTo>
                  <a:cubicBezTo>
                    <a:pt x="1103" y="85"/>
                    <a:pt x="1114" y="81"/>
                    <a:pt x="1125" y="74"/>
                  </a:cubicBezTo>
                  <a:cubicBezTo>
                    <a:pt x="1138" y="65"/>
                    <a:pt x="1138" y="65"/>
                    <a:pt x="1138" y="65"/>
                  </a:cubicBezTo>
                  <a:cubicBezTo>
                    <a:pt x="1141" y="64"/>
                    <a:pt x="1145" y="62"/>
                    <a:pt x="1152" y="62"/>
                  </a:cubicBezTo>
                  <a:cubicBezTo>
                    <a:pt x="1156" y="54"/>
                    <a:pt x="1156" y="54"/>
                    <a:pt x="1156" y="54"/>
                  </a:cubicBezTo>
                  <a:cubicBezTo>
                    <a:pt x="1156" y="54"/>
                    <a:pt x="1156" y="54"/>
                    <a:pt x="1156" y="54"/>
                  </a:cubicBezTo>
                  <a:cubicBezTo>
                    <a:pt x="1150" y="54"/>
                    <a:pt x="1150" y="54"/>
                    <a:pt x="1150" y="54"/>
                  </a:cubicBezTo>
                  <a:cubicBezTo>
                    <a:pt x="1145" y="54"/>
                    <a:pt x="1140" y="53"/>
                    <a:pt x="1136" y="51"/>
                  </a:cubicBezTo>
                  <a:cubicBezTo>
                    <a:pt x="1123" y="46"/>
                    <a:pt x="1115" y="44"/>
                    <a:pt x="1110" y="44"/>
                  </a:cubicBezTo>
                  <a:cubicBezTo>
                    <a:pt x="1100" y="44"/>
                    <a:pt x="1093" y="50"/>
                    <a:pt x="1092" y="59"/>
                  </a:cubicBezTo>
                  <a:cubicBezTo>
                    <a:pt x="1096" y="69"/>
                    <a:pt x="1096" y="69"/>
                    <a:pt x="1096" y="69"/>
                  </a:cubicBezTo>
                  <a:cubicBezTo>
                    <a:pt x="1097" y="69"/>
                    <a:pt x="1097" y="69"/>
                    <a:pt x="1097" y="69"/>
                  </a:cubicBezTo>
                  <a:cubicBezTo>
                    <a:pt x="1099" y="62"/>
                    <a:pt x="1099" y="62"/>
                    <a:pt x="1099" y="62"/>
                  </a:cubicBezTo>
                  <a:cubicBezTo>
                    <a:pt x="1098" y="58"/>
                    <a:pt x="1098" y="58"/>
                    <a:pt x="1098" y="58"/>
                  </a:cubicBezTo>
                  <a:cubicBezTo>
                    <a:pt x="1101" y="56"/>
                    <a:pt x="1104" y="54"/>
                    <a:pt x="1109" y="54"/>
                  </a:cubicBezTo>
                  <a:cubicBezTo>
                    <a:pt x="1116" y="54"/>
                    <a:pt x="1124" y="56"/>
                    <a:pt x="1134" y="60"/>
                  </a:cubicBezTo>
                  <a:cubicBezTo>
                    <a:pt x="1134" y="60"/>
                    <a:pt x="1134" y="60"/>
                    <a:pt x="1134" y="60"/>
                  </a:cubicBezTo>
                  <a:cubicBezTo>
                    <a:pt x="1117" y="70"/>
                    <a:pt x="1104" y="75"/>
                    <a:pt x="1091" y="75"/>
                  </a:cubicBezTo>
                  <a:lnTo>
                    <a:pt x="1086" y="75"/>
                  </a:lnTo>
                  <a:close/>
                  <a:moveTo>
                    <a:pt x="1086" y="75"/>
                  </a:moveTo>
                  <a:cubicBezTo>
                    <a:pt x="1085" y="75"/>
                    <a:pt x="1085" y="75"/>
                    <a:pt x="1085" y="75"/>
                  </a:cubicBezTo>
                  <a:cubicBezTo>
                    <a:pt x="1084" y="75"/>
                    <a:pt x="1082" y="75"/>
                    <a:pt x="1080" y="74"/>
                  </a:cubicBezTo>
                  <a:cubicBezTo>
                    <a:pt x="1077" y="73"/>
                    <a:pt x="1074" y="70"/>
                    <a:pt x="1074" y="65"/>
                  </a:cubicBezTo>
                  <a:cubicBezTo>
                    <a:pt x="1074" y="61"/>
                    <a:pt x="1074" y="61"/>
                    <a:pt x="1074" y="61"/>
                  </a:cubicBezTo>
                  <a:cubicBezTo>
                    <a:pt x="1074" y="41"/>
                    <a:pt x="1074" y="20"/>
                    <a:pt x="1072" y="3"/>
                  </a:cubicBezTo>
                  <a:cubicBezTo>
                    <a:pt x="1072" y="2"/>
                    <a:pt x="1072" y="2"/>
                    <a:pt x="1072" y="2"/>
                  </a:cubicBezTo>
                  <a:cubicBezTo>
                    <a:pt x="1069" y="4"/>
                    <a:pt x="1067" y="7"/>
                    <a:pt x="1064" y="10"/>
                  </a:cubicBezTo>
                  <a:cubicBezTo>
                    <a:pt x="1065" y="27"/>
                    <a:pt x="1066" y="43"/>
                    <a:pt x="1066" y="58"/>
                  </a:cubicBezTo>
                  <a:cubicBezTo>
                    <a:pt x="1066" y="70"/>
                    <a:pt x="1066" y="75"/>
                    <a:pt x="1071" y="80"/>
                  </a:cubicBezTo>
                  <a:cubicBezTo>
                    <a:pt x="1075" y="84"/>
                    <a:pt x="1079" y="85"/>
                    <a:pt x="1085" y="85"/>
                  </a:cubicBezTo>
                  <a:cubicBezTo>
                    <a:pt x="1086" y="85"/>
                    <a:pt x="1086" y="85"/>
                    <a:pt x="1086" y="85"/>
                  </a:cubicBezTo>
                  <a:lnTo>
                    <a:pt x="1086" y="75"/>
                  </a:lnTo>
                  <a:close/>
                  <a:moveTo>
                    <a:pt x="1022" y="63"/>
                  </a:moveTo>
                  <a:cubicBezTo>
                    <a:pt x="1024" y="58"/>
                    <a:pt x="1028" y="55"/>
                    <a:pt x="1032" y="55"/>
                  </a:cubicBezTo>
                  <a:cubicBezTo>
                    <a:pt x="1037" y="55"/>
                    <a:pt x="1043" y="61"/>
                    <a:pt x="1045" y="73"/>
                  </a:cubicBezTo>
                  <a:cubicBezTo>
                    <a:pt x="1045" y="74"/>
                    <a:pt x="1044" y="74"/>
                    <a:pt x="1043" y="74"/>
                  </a:cubicBezTo>
                  <a:cubicBezTo>
                    <a:pt x="1039" y="74"/>
                    <a:pt x="1036" y="73"/>
                    <a:pt x="1033" y="71"/>
                  </a:cubicBezTo>
                  <a:cubicBezTo>
                    <a:pt x="1028" y="69"/>
                    <a:pt x="1024" y="67"/>
                    <a:pt x="1022" y="63"/>
                  </a:cubicBezTo>
                  <a:moveTo>
                    <a:pt x="1003" y="75"/>
                  </a:moveTo>
                  <a:cubicBezTo>
                    <a:pt x="999" y="75"/>
                    <a:pt x="998" y="78"/>
                    <a:pt x="998" y="80"/>
                  </a:cubicBezTo>
                  <a:cubicBezTo>
                    <a:pt x="998" y="82"/>
                    <a:pt x="999" y="85"/>
                    <a:pt x="1003" y="85"/>
                  </a:cubicBezTo>
                  <a:cubicBezTo>
                    <a:pt x="1005" y="85"/>
                    <a:pt x="1005" y="85"/>
                    <a:pt x="1005" y="85"/>
                  </a:cubicBezTo>
                  <a:cubicBezTo>
                    <a:pt x="1012" y="85"/>
                    <a:pt x="1016" y="82"/>
                    <a:pt x="1018" y="75"/>
                  </a:cubicBezTo>
                  <a:cubicBezTo>
                    <a:pt x="1019" y="75"/>
                    <a:pt x="1019" y="75"/>
                    <a:pt x="1019" y="75"/>
                  </a:cubicBezTo>
                  <a:cubicBezTo>
                    <a:pt x="1027" y="80"/>
                    <a:pt x="1035" y="84"/>
                    <a:pt x="1043" y="84"/>
                  </a:cubicBezTo>
                  <a:cubicBezTo>
                    <a:pt x="1047" y="84"/>
                    <a:pt x="1050" y="81"/>
                    <a:pt x="1051" y="74"/>
                  </a:cubicBezTo>
                  <a:cubicBezTo>
                    <a:pt x="1050" y="60"/>
                    <a:pt x="1044" y="46"/>
                    <a:pt x="1034" y="46"/>
                  </a:cubicBezTo>
                  <a:cubicBezTo>
                    <a:pt x="1031" y="46"/>
                    <a:pt x="1027" y="48"/>
                    <a:pt x="1024" y="51"/>
                  </a:cubicBezTo>
                  <a:cubicBezTo>
                    <a:pt x="1021" y="54"/>
                    <a:pt x="1019" y="57"/>
                    <a:pt x="1018" y="60"/>
                  </a:cubicBezTo>
                  <a:cubicBezTo>
                    <a:pt x="1016" y="71"/>
                    <a:pt x="1011" y="75"/>
                    <a:pt x="1005" y="75"/>
                  </a:cubicBezTo>
                  <a:lnTo>
                    <a:pt x="1003" y="75"/>
                  </a:lnTo>
                  <a:close/>
                  <a:moveTo>
                    <a:pt x="975" y="67"/>
                  </a:moveTo>
                  <a:cubicBezTo>
                    <a:pt x="972" y="64"/>
                    <a:pt x="968" y="61"/>
                    <a:pt x="965" y="59"/>
                  </a:cubicBezTo>
                  <a:cubicBezTo>
                    <a:pt x="964" y="57"/>
                    <a:pt x="962" y="56"/>
                    <a:pt x="961" y="54"/>
                  </a:cubicBezTo>
                  <a:cubicBezTo>
                    <a:pt x="961" y="54"/>
                    <a:pt x="961" y="54"/>
                    <a:pt x="961" y="54"/>
                  </a:cubicBezTo>
                  <a:cubicBezTo>
                    <a:pt x="965" y="53"/>
                    <a:pt x="970" y="53"/>
                    <a:pt x="975" y="53"/>
                  </a:cubicBezTo>
                  <a:cubicBezTo>
                    <a:pt x="981" y="53"/>
                    <a:pt x="986" y="54"/>
                    <a:pt x="990" y="55"/>
                  </a:cubicBezTo>
                  <a:cubicBezTo>
                    <a:pt x="990" y="55"/>
                    <a:pt x="990" y="55"/>
                    <a:pt x="990" y="55"/>
                  </a:cubicBezTo>
                  <a:cubicBezTo>
                    <a:pt x="985" y="60"/>
                    <a:pt x="980" y="63"/>
                    <a:pt x="976" y="67"/>
                  </a:cubicBezTo>
                  <a:lnTo>
                    <a:pt x="975" y="67"/>
                  </a:lnTo>
                  <a:close/>
                  <a:moveTo>
                    <a:pt x="943" y="75"/>
                  </a:moveTo>
                  <a:cubicBezTo>
                    <a:pt x="939" y="75"/>
                    <a:pt x="938" y="78"/>
                    <a:pt x="938" y="80"/>
                  </a:cubicBezTo>
                  <a:cubicBezTo>
                    <a:pt x="938" y="82"/>
                    <a:pt x="939" y="85"/>
                    <a:pt x="943" y="85"/>
                  </a:cubicBezTo>
                  <a:cubicBezTo>
                    <a:pt x="946" y="85"/>
                    <a:pt x="946" y="85"/>
                    <a:pt x="946" y="85"/>
                  </a:cubicBezTo>
                  <a:cubicBezTo>
                    <a:pt x="955" y="85"/>
                    <a:pt x="964" y="83"/>
                    <a:pt x="974" y="76"/>
                  </a:cubicBezTo>
                  <a:cubicBezTo>
                    <a:pt x="974" y="76"/>
                    <a:pt x="974" y="76"/>
                    <a:pt x="974" y="76"/>
                  </a:cubicBezTo>
                  <a:cubicBezTo>
                    <a:pt x="982" y="82"/>
                    <a:pt x="992" y="85"/>
                    <a:pt x="1001" y="85"/>
                  </a:cubicBezTo>
                  <a:cubicBezTo>
                    <a:pt x="1003" y="85"/>
                    <a:pt x="1003" y="85"/>
                    <a:pt x="1003" y="85"/>
                  </a:cubicBezTo>
                  <a:cubicBezTo>
                    <a:pt x="1003" y="75"/>
                    <a:pt x="1003" y="75"/>
                    <a:pt x="1003" y="75"/>
                  </a:cubicBezTo>
                  <a:cubicBezTo>
                    <a:pt x="1000" y="75"/>
                    <a:pt x="1000" y="75"/>
                    <a:pt x="1000" y="75"/>
                  </a:cubicBezTo>
                  <a:cubicBezTo>
                    <a:pt x="993" y="75"/>
                    <a:pt x="987" y="73"/>
                    <a:pt x="982" y="70"/>
                  </a:cubicBezTo>
                  <a:cubicBezTo>
                    <a:pt x="982" y="70"/>
                    <a:pt x="982" y="70"/>
                    <a:pt x="982" y="70"/>
                  </a:cubicBezTo>
                  <a:cubicBezTo>
                    <a:pt x="996" y="57"/>
                    <a:pt x="996" y="57"/>
                    <a:pt x="996" y="57"/>
                  </a:cubicBezTo>
                  <a:cubicBezTo>
                    <a:pt x="998" y="48"/>
                    <a:pt x="998" y="48"/>
                    <a:pt x="998" y="48"/>
                  </a:cubicBezTo>
                  <a:cubicBezTo>
                    <a:pt x="992" y="46"/>
                    <a:pt x="984" y="44"/>
                    <a:pt x="975" y="44"/>
                  </a:cubicBezTo>
                  <a:cubicBezTo>
                    <a:pt x="967" y="44"/>
                    <a:pt x="960" y="46"/>
                    <a:pt x="954" y="47"/>
                  </a:cubicBezTo>
                  <a:cubicBezTo>
                    <a:pt x="951" y="47"/>
                    <a:pt x="951" y="47"/>
                    <a:pt x="951" y="47"/>
                  </a:cubicBezTo>
                  <a:cubicBezTo>
                    <a:pt x="948" y="56"/>
                    <a:pt x="948" y="56"/>
                    <a:pt x="948" y="56"/>
                  </a:cubicBezTo>
                  <a:cubicBezTo>
                    <a:pt x="948" y="57"/>
                    <a:pt x="948" y="57"/>
                    <a:pt x="948" y="57"/>
                  </a:cubicBezTo>
                  <a:cubicBezTo>
                    <a:pt x="951" y="57"/>
                    <a:pt x="951" y="57"/>
                    <a:pt x="951" y="57"/>
                  </a:cubicBezTo>
                  <a:cubicBezTo>
                    <a:pt x="952" y="57"/>
                    <a:pt x="954" y="58"/>
                    <a:pt x="956" y="60"/>
                  </a:cubicBezTo>
                  <a:cubicBezTo>
                    <a:pt x="960" y="63"/>
                    <a:pt x="964" y="68"/>
                    <a:pt x="968" y="70"/>
                  </a:cubicBezTo>
                  <a:cubicBezTo>
                    <a:pt x="968" y="71"/>
                    <a:pt x="968" y="71"/>
                    <a:pt x="968" y="71"/>
                  </a:cubicBezTo>
                  <a:cubicBezTo>
                    <a:pt x="959" y="74"/>
                    <a:pt x="953" y="75"/>
                    <a:pt x="947" y="75"/>
                  </a:cubicBezTo>
                  <a:lnTo>
                    <a:pt x="943" y="75"/>
                  </a:lnTo>
                  <a:close/>
                  <a:moveTo>
                    <a:pt x="920" y="10"/>
                  </a:moveTo>
                  <a:cubicBezTo>
                    <a:pt x="917" y="6"/>
                    <a:pt x="914" y="4"/>
                    <a:pt x="911" y="1"/>
                  </a:cubicBezTo>
                  <a:cubicBezTo>
                    <a:pt x="909" y="3"/>
                    <a:pt x="906" y="6"/>
                    <a:pt x="904" y="9"/>
                  </a:cubicBezTo>
                  <a:cubicBezTo>
                    <a:pt x="908" y="11"/>
                    <a:pt x="910" y="14"/>
                    <a:pt x="914" y="17"/>
                  </a:cubicBezTo>
                  <a:cubicBezTo>
                    <a:pt x="916" y="15"/>
                    <a:pt x="918" y="13"/>
                    <a:pt x="920" y="10"/>
                  </a:cubicBezTo>
                  <a:moveTo>
                    <a:pt x="935" y="9"/>
                  </a:moveTo>
                  <a:cubicBezTo>
                    <a:pt x="932" y="5"/>
                    <a:pt x="929" y="3"/>
                    <a:pt x="926" y="0"/>
                  </a:cubicBezTo>
                  <a:cubicBezTo>
                    <a:pt x="924" y="2"/>
                    <a:pt x="922" y="5"/>
                    <a:pt x="920" y="8"/>
                  </a:cubicBezTo>
                  <a:cubicBezTo>
                    <a:pt x="923" y="10"/>
                    <a:pt x="926" y="13"/>
                    <a:pt x="929" y="16"/>
                  </a:cubicBezTo>
                  <a:cubicBezTo>
                    <a:pt x="931" y="14"/>
                    <a:pt x="933" y="12"/>
                    <a:pt x="935" y="9"/>
                  </a:cubicBezTo>
                  <a:moveTo>
                    <a:pt x="924" y="65"/>
                  </a:moveTo>
                  <a:cubicBezTo>
                    <a:pt x="919" y="67"/>
                    <a:pt x="915" y="67"/>
                    <a:pt x="912" y="67"/>
                  </a:cubicBezTo>
                  <a:cubicBezTo>
                    <a:pt x="906" y="67"/>
                    <a:pt x="901" y="66"/>
                    <a:pt x="901" y="63"/>
                  </a:cubicBezTo>
                  <a:cubicBezTo>
                    <a:pt x="901" y="59"/>
                    <a:pt x="909" y="53"/>
                    <a:pt x="923" y="45"/>
                  </a:cubicBezTo>
                  <a:lnTo>
                    <a:pt x="924" y="65"/>
                  </a:lnTo>
                  <a:close/>
                  <a:moveTo>
                    <a:pt x="925" y="74"/>
                  </a:moveTo>
                  <a:cubicBezTo>
                    <a:pt x="928" y="83"/>
                    <a:pt x="934" y="85"/>
                    <a:pt x="941" y="85"/>
                  </a:cubicBezTo>
                  <a:cubicBezTo>
                    <a:pt x="943" y="85"/>
                    <a:pt x="943" y="85"/>
                    <a:pt x="943" y="85"/>
                  </a:cubicBezTo>
                  <a:cubicBezTo>
                    <a:pt x="943" y="75"/>
                    <a:pt x="943" y="75"/>
                    <a:pt x="943" y="75"/>
                  </a:cubicBezTo>
                  <a:cubicBezTo>
                    <a:pt x="941" y="75"/>
                    <a:pt x="941" y="75"/>
                    <a:pt x="941" y="75"/>
                  </a:cubicBezTo>
                  <a:cubicBezTo>
                    <a:pt x="938" y="75"/>
                    <a:pt x="935" y="74"/>
                    <a:pt x="933" y="73"/>
                  </a:cubicBezTo>
                  <a:cubicBezTo>
                    <a:pt x="930" y="71"/>
                    <a:pt x="930" y="67"/>
                    <a:pt x="930" y="61"/>
                  </a:cubicBezTo>
                  <a:cubicBezTo>
                    <a:pt x="930" y="49"/>
                    <a:pt x="930" y="36"/>
                    <a:pt x="929" y="24"/>
                  </a:cubicBezTo>
                  <a:cubicBezTo>
                    <a:pt x="928" y="24"/>
                    <a:pt x="928" y="24"/>
                    <a:pt x="928" y="24"/>
                  </a:cubicBezTo>
                  <a:cubicBezTo>
                    <a:pt x="926" y="26"/>
                    <a:pt x="924" y="28"/>
                    <a:pt x="922" y="30"/>
                  </a:cubicBezTo>
                  <a:cubicBezTo>
                    <a:pt x="923" y="37"/>
                    <a:pt x="923" y="37"/>
                    <a:pt x="923" y="37"/>
                  </a:cubicBezTo>
                  <a:cubicBezTo>
                    <a:pt x="909" y="44"/>
                    <a:pt x="900" y="52"/>
                    <a:pt x="897" y="59"/>
                  </a:cubicBezTo>
                  <a:cubicBezTo>
                    <a:pt x="895" y="62"/>
                    <a:pt x="894" y="66"/>
                    <a:pt x="894" y="68"/>
                  </a:cubicBezTo>
                  <a:cubicBezTo>
                    <a:pt x="894" y="74"/>
                    <a:pt x="901" y="77"/>
                    <a:pt x="909" y="77"/>
                  </a:cubicBezTo>
                  <a:cubicBezTo>
                    <a:pt x="915" y="77"/>
                    <a:pt x="920" y="76"/>
                    <a:pt x="925" y="74"/>
                  </a:cubicBezTo>
                  <a:moveTo>
                    <a:pt x="830" y="108"/>
                  </a:moveTo>
                  <a:cubicBezTo>
                    <a:pt x="834" y="111"/>
                    <a:pt x="837" y="114"/>
                    <a:pt x="840" y="117"/>
                  </a:cubicBezTo>
                  <a:cubicBezTo>
                    <a:pt x="843" y="114"/>
                    <a:pt x="845" y="112"/>
                    <a:pt x="846" y="109"/>
                  </a:cubicBezTo>
                  <a:cubicBezTo>
                    <a:pt x="843" y="105"/>
                    <a:pt x="840" y="102"/>
                    <a:pt x="837" y="100"/>
                  </a:cubicBezTo>
                  <a:cubicBezTo>
                    <a:pt x="835" y="103"/>
                    <a:pt x="833" y="105"/>
                    <a:pt x="830" y="108"/>
                  </a:cubicBezTo>
                  <a:moveTo>
                    <a:pt x="820" y="75"/>
                  </a:moveTo>
                  <a:cubicBezTo>
                    <a:pt x="816" y="75"/>
                    <a:pt x="815" y="78"/>
                    <a:pt x="815" y="80"/>
                  </a:cubicBezTo>
                  <a:cubicBezTo>
                    <a:pt x="815" y="82"/>
                    <a:pt x="816" y="85"/>
                    <a:pt x="820" y="85"/>
                  </a:cubicBezTo>
                  <a:cubicBezTo>
                    <a:pt x="821" y="85"/>
                    <a:pt x="821" y="85"/>
                    <a:pt x="821" y="85"/>
                  </a:cubicBezTo>
                  <a:cubicBezTo>
                    <a:pt x="834" y="85"/>
                    <a:pt x="839" y="84"/>
                    <a:pt x="843" y="80"/>
                  </a:cubicBezTo>
                  <a:cubicBezTo>
                    <a:pt x="846" y="76"/>
                    <a:pt x="848" y="71"/>
                    <a:pt x="848" y="65"/>
                  </a:cubicBezTo>
                  <a:cubicBezTo>
                    <a:pt x="848" y="57"/>
                    <a:pt x="844" y="47"/>
                    <a:pt x="840" y="41"/>
                  </a:cubicBezTo>
                  <a:cubicBezTo>
                    <a:pt x="840" y="41"/>
                    <a:pt x="840" y="41"/>
                    <a:pt x="840" y="41"/>
                  </a:cubicBezTo>
                  <a:cubicBezTo>
                    <a:pt x="838" y="43"/>
                    <a:pt x="836" y="46"/>
                    <a:pt x="834" y="50"/>
                  </a:cubicBezTo>
                  <a:cubicBezTo>
                    <a:pt x="838" y="58"/>
                    <a:pt x="842" y="66"/>
                    <a:pt x="842" y="70"/>
                  </a:cubicBezTo>
                  <a:cubicBezTo>
                    <a:pt x="842" y="71"/>
                    <a:pt x="840" y="72"/>
                    <a:pt x="838" y="73"/>
                  </a:cubicBezTo>
                  <a:cubicBezTo>
                    <a:pt x="834" y="74"/>
                    <a:pt x="829" y="75"/>
                    <a:pt x="822" y="75"/>
                  </a:cubicBezTo>
                  <a:lnTo>
                    <a:pt x="820" y="75"/>
                  </a:lnTo>
                  <a:close/>
                  <a:moveTo>
                    <a:pt x="773" y="35"/>
                  </a:moveTo>
                  <a:cubicBezTo>
                    <a:pt x="776" y="38"/>
                    <a:pt x="779" y="40"/>
                    <a:pt x="782" y="43"/>
                  </a:cubicBezTo>
                  <a:cubicBezTo>
                    <a:pt x="785" y="41"/>
                    <a:pt x="787" y="38"/>
                    <a:pt x="789" y="35"/>
                  </a:cubicBezTo>
                  <a:cubicBezTo>
                    <a:pt x="786" y="32"/>
                    <a:pt x="783" y="29"/>
                    <a:pt x="779" y="27"/>
                  </a:cubicBezTo>
                  <a:cubicBezTo>
                    <a:pt x="777" y="29"/>
                    <a:pt x="775" y="32"/>
                    <a:pt x="773" y="35"/>
                  </a:cubicBezTo>
                  <a:moveTo>
                    <a:pt x="798" y="51"/>
                  </a:moveTo>
                  <a:cubicBezTo>
                    <a:pt x="796" y="54"/>
                    <a:pt x="794" y="57"/>
                    <a:pt x="792" y="60"/>
                  </a:cubicBezTo>
                  <a:cubicBezTo>
                    <a:pt x="794" y="63"/>
                    <a:pt x="796" y="67"/>
                    <a:pt x="799" y="73"/>
                  </a:cubicBezTo>
                  <a:cubicBezTo>
                    <a:pt x="801" y="80"/>
                    <a:pt x="801" y="83"/>
                    <a:pt x="801" y="86"/>
                  </a:cubicBezTo>
                  <a:cubicBezTo>
                    <a:pt x="801" y="89"/>
                    <a:pt x="799" y="92"/>
                    <a:pt x="796" y="94"/>
                  </a:cubicBezTo>
                  <a:cubicBezTo>
                    <a:pt x="791" y="98"/>
                    <a:pt x="783" y="101"/>
                    <a:pt x="776" y="101"/>
                  </a:cubicBezTo>
                  <a:cubicBezTo>
                    <a:pt x="770" y="101"/>
                    <a:pt x="764" y="99"/>
                    <a:pt x="761" y="96"/>
                  </a:cubicBezTo>
                  <a:cubicBezTo>
                    <a:pt x="758" y="93"/>
                    <a:pt x="756" y="89"/>
                    <a:pt x="756" y="82"/>
                  </a:cubicBezTo>
                  <a:cubicBezTo>
                    <a:pt x="756" y="78"/>
                    <a:pt x="757" y="72"/>
                    <a:pt x="760" y="67"/>
                  </a:cubicBezTo>
                  <a:cubicBezTo>
                    <a:pt x="757" y="65"/>
                    <a:pt x="757" y="65"/>
                    <a:pt x="757" y="65"/>
                  </a:cubicBezTo>
                  <a:cubicBezTo>
                    <a:pt x="753" y="71"/>
                    <a:pt x="750" y="78"/>
                    <a:pt x="750" y="89"/>
                  </a:cubicBezTo>
                  <a:cubicBezTo>
                    <a:pt x="750" y="103"/>
                    <a:pt x="760" y="113"/>
                    <a:pt x="775" y="113"/>
                  </a:cubicBezTo>
                  <a:cubicBezTo>
                    <a:pt x="784" y="113"/>
                    <a:pt x="796" y="107"/>
                    <a:pt x="802" y="100"/>
                  </a:cubicBezTo>
                  <a:cubicBezTo>
                    <a:pt x="804" y="97"/>
                    <a:pt x="807" y="89"/>
                    <a:pt x="807" y="81"/>
                  </a:cubicBezTo>
                  <a:cubicBezTo>
                    <a:pt x="807" y="81"/>
                    <a:pt x="807" y="81"/>
                    <a:pt x="807" y="81"/>
                  </a:cubicBezTo>
                  <a:cubicBezTo>
                    <a:pt x="810" y="84"/>
                    <a:pt x="814" y="85"/>
                    <a:pt x="819" y="85"/>
                  </a:cubicBezTo>
                  <a:cubicBezTo>
                    <a:pt x="820" y="85"/>
                    <a:pt x="820" y="85"/>
                    <a:pt x="820" y="85"/>
                  </a:cubicBezTo>
                  <a:cubicBezTo>
                    <a:pt x="820" y="75"/>
                    <a:pt x="820" y="75"/>
                    <a:pt x="820" y="75"/>
                  </a:cubicBezTo>
                  <a:cubicBezTo>
                    <a:pt x="819" y="75"/>
                    <a:pt x="819" y="75"/>
                    <a:pt x="819" y="75"/>
                  </a:cubicBezTo>
                  <a:cubicBezTo>
                    <a:pt x="811" y="75"/>
                    <a:pt x="807" y="74"/>
                    <a:pt x="805" y="66"/>
                  </a:cubicBezTo>
                  <a:cubicBezTo>
                    <a:pt x="803" y="61"/>
                    <a:pt x="801" y="57"/>
                    <a:pt x="798" y="51"/>
                  </a:cubicBezTo>
                  <a:close/>
                  <a:moveTo>
                    <a:pt x="652" y="75"/>
                  </a:moveTo>
                  <a:cubicBezTo>
                    <a:pt x="648" y="75"/>
                    <a:pt x="647" y="78"/>
                    <a:pt x="647" y="80"/>
                  </a:cubicBezTo>
                  <a:cubicBezTo>
                    <a:pt x="647" y="82"/>
                    <a:pt x="648" y="85"/>
                    <a:pt x="652" y="85"/>
                  </a:cubicBezTo>
                  <a:cubicBezTo>
                    <a:pt x="655" y="85"/>
                    <a:pt x="655" y="85"/>
                    <a:pt x="655" y="85"/>
                  </a:cubicBezTo>
                  <a:cubicBezTo>
                    <a:pt x="661" y="85"/>
                    <a:pt x="667" y="83"/>
                    <a:pt x="674" y="81"/>
                  </a:cubicBezTo>
                  <a:cubicBezTo>
                    <a:pt x="684" y="77"/>
                    <a:pt x="690" y="77"/>
                    <a:pt x="703" y="72"/>
                  </a:cubicBezTo>
                  <a:cubicBezTo>
                    <a:pt x="707" y="62"/>
                    <a:pt x="707" y="62"/>
                    <a:pt x="707" y="62"/>
                  </a:cubicBezTo>
                  <a:cubicBezTo>
                    <a:pt x="706" y="62"/>
                    <a:pt x="706" y="62"/>
                    <a:pt x="706" y="62"/>
                  </a:cubicBezTo>
                  <a:cubicBezTo>
                    <a:pt x="697" y="65"/>
                    <a:pt x="690" y="68"/>
                    <a:pt x="684" y="68"/>
                  </a:cubicBezTo>
                  <a:cubicBezTo>
                    <a:pt x="681" y="68"/>
                    <a:pt x="677" y="66"/>
                    <a:pt x="674" y="63"/>
                  </a:cubicBezTo>
                  <a:cubicBezTo>
                    <a:pt x="669" y="60"/>
                    <a:pt x="667" y="56"/>
                    <a:pt x="667" y="52"/>
                  </a:cubicBezTo>
                  <a:cubicBezTo>
                    <a:pt x="667" y="49"/>
                    <a:pt x="673" y="45"/>
                    <a:pt x="682" y="45"/>
                  </a:cubicBezTo>
                  <a:cubicBezTo>
                    <a:pt x="687" y="45"/>
                    <a:pt x="692" y="47"/>
                    <a:pt x="696" y="50"/>
                  </a:cubicBezTo>
                  <a:cubicBezTo>
                    <a:pt x="698" y="49"/>
                    <a:pt x="698" y="49"/>
                    <a:pt x="698" y="49"/>
                  </a:cubicBezTo>
                  <a:cubicBezTo>
                    <a:pt x="693" y="41"/>
                    <a:pt x="687" y="36"/>
                    <a:pt x="680" y="36"/>
                  </a:cubicBezTo>
                  <a:cubicBezTo>
                    <a:pt x="673" y="36"/>
                    <a:pt x="667" y="40"/>
                    <a:pt x="663" y="46"/>
                  </a:cubicBezTo>
                  <a:cubicBezTo>
                    <a:pt x="661" y="50"/>
                    <a:pt x="660" y="53"/>
                    <a:pt x="660" y="57"/>
                  </a:cubicBezTo>
                  <a:cubicBezTo>
                    <a:pt x="660" y="64"/>
                    <a:pt x="663" y="69"/>
                    <a:pt x="669" y="73"/>
                  </a:cubicBezTo>
                  <a:cubicBezTo>
                    <a:pt x="669" y="73"/>
                    <a:pt x="669" y="73"/>
                    <a:pt x="669" y="73"/>
                  </a:cubicBezTo>
                  <a:cubicBezTo>
                    <a:pt x="664" y="74"/>
                    <a:pt x="660" y="75"/>
                    <a:pt x="657" y="75"/>
                  </a:cubicBezTo>
                  <a:lnTo>
                    <a:pt x="652" y="75"/>
                  </a:lnTo>
                  <a:close/>
                  <a:moveTo>
                    <a:pt x="665" y="18"/>
                  </a:moveTo>
                  <a:cubicBezTo>
                    <a:pt x="668" y="21"/>
                    <a:pt x="671" y="24"/>
                    <a:pt x="674" y="27"/>
                  </a:cubicBezTo>
                  <a:cubicBezTo>
                    <a:pt x="677" y="24"/>
                    <a:pt x="679" y="22"/>
                    <a:pt x="681" y="19"/>
                  </a:cubicBezTo>
                  <a:cubicBezTo>
                    <a:pt x="678" y="16"/>
                    <a:pt x="675" y="13"/>
                    <a:pt x="671" y="10"/>
                  </a:cubicBezTo>
                  <a:cubicBezTo>
                    <a:pt x="669" y="13"/>
                    <a:pt x="667" y="16"/>
                    <a:pt x="665" y="18"/>
                  </a:cubicBezTo>
                  <a:moveTo>
                    <a:pt x="640" y="75"/>
                  </a:moveTo>
                  <a:cubicBezTo>
                    <a:pt x="634" y="75"/>
                    <a:pt x="630" y="75"/>
                    <a:pt x="625" y="73"/>
                  </a:cubicBezTo>
                  <a:cubicBezTo>
                    <a:pt x="620" y="72"/>
                    <a:pt x="616" y="70"/>
                    <a:pt x="616" y="66"/>
                  </a:cubicBezTo>
                  <a:cubicBezTo>
                    <a:pt x="616" y="62"/>
                    <a:pt x="621" y="58"/>
                    <a:pt x="625" y="58"/>
                  </a:cubicBezTo>
                  <a:cubicBezTo>
                    <a:pt x="628" y="58"/>
                    <a:pt x="631" y="60"/>
                    <a:pt x="634" y="63"/>
                  </a:cubicBezTo>
                  <a:cubicBezTo>
                    <a:pt x="637" y="66"/>
                    <a:pt x="639" y="70"/>
                    <a:pt x="640" y="75"/>
                  </a:cubicBezTo>
                  <a:moveTo>
                    <a:pt x="645" y="75"/>
                  </a:moveTo>
                  <a:cubicBezTo>
                    <a:pt x="643" y="58"/>
                    <a:pt x="635" y="48"/>
                    <a:pt x="628" y="48"/>
                  </a:cubicBezTo>
                  <a:cubicBezTo>
                    <a:pt x="623" y="48"/>
                    <a:pt x="618" y="51"/>
                    <a:pt x="615" y="56"/>
                  </a:cubicBezTo>
                  <a:cubicBezTo>
                    <a:pt x="613" y="59"/>
                    <a:pt x="611" y="63"/>
                    <a:pt x="611" y="68"/>
                  </a:cubicBezTo>
                  <a:cubicBezTo>
                    <a:pt x="611" y="80"/>
                    <a:pt x="620" y="85"/>
                    <a:pt x="636" y="85"/>
                  </a:cubicBezTo>
                  <a:cubicBezTo>
                    <a:pt x="640" y="85"/>
                    <a:pt x="640" y="85"/>
                    <a:pt x="640" y="85"/>
                  </a:cubicBezTo>
                  <a:cubicBezTo>
                    <a:pt x="639" y="89"/>
                    <a:pt x="636" y="92"/>
                    <a:pt x="632" y="96"/>
                  </a:cubicBezTo>
                  <a:cubicBezTo>
                    <a:pt x="626" y="103"/>
                    <a:pt x="618" y="107"/>
                    <a:pt x="610" y="107"/>
                  </a:cubicBezTo>
                  <a:cubicBezTo>
                    <a:pt x="605" y="107"/>
                    <a:pt x="601" y="106"/>
                    <a:pt x="598" y="104"/>
                  </a:cubicBezTo>
                  <a:cubicBezTo>
                    <a:pt x="597" y="107"/>
                    <a:pt x="597" y="107"/>
                    <a:pt x="597" y="107"/>
                  </a:cubicBezTo>
                  <a:cubicBezTo>
                    <a:pt x="605" y="112"/>
                    <a:pt x="613" y="115"/>
                    <a:pt x="620" y="115"/>
                  </a:cubicBezTo>
                  <a:cubicBezTo>
                    <a:pt x="624" y="115"/>
                    <a:pt x="633" y="111"/>
                    <a:pt x="639" y="101"/>
                  </a:cubicBezTo>
                  <a:cubicBezTo>
                    <a:pt x="643" y="96"/>
                    <a:pt x="645" y="90"/>
                    <a:pt x="645" y="85"/>
                  </a:cubicBezTo>
                  <a:cubicBezTo>
                    <a:pt x="652" y="85"/>
                    <a:pt x="652" y="85"/>
                    <a:pt x="652" y="85"/>
                  </a:cubicBezTo>
                  <a:cubicBezTo>
                    <a:pt x="652" y="75"/>
                    <a:pt x="652" y="75"/>
                    <a:pt x="652" y="75"/>
                  </a:cubicBezTo>
                  <a:lnTo>
                    <a:pt x="645" y="75"/>
                  </a:lnTo>
                  <a:close/>
                  <a:moveTo>
                    <a:pt x="585" y="43"/>
                  </a:moveTo>
                  <a:cubicBezTo>
                    <a:pt x="583" y="47"/>
                    <a:pt x="581" y="50"/>
                    <a:pt x="579" y="54"/>
                  </a:cubicBezTo>
                  <a:cubicBezTo>
                    <a:pt x="583" y="59"/>
                    <a:pt x="586" y="65"/>
                    <a:pt x="589" y="71"/>
                  </a:cubicBezTo>
                  <a:cubicBezTo>
                    <a:pt x="589" y="73"/>
                    <a:pt x="590" y="74"/>
                    <a:pt x="590" y="75"/>
                  </a:cubicBezTo>
                  <a:cubicBezTo>
                    <a:pt x="590" y="76"/>
                    <a:pt x="590" y="78"/>
                    <a:pt x="589" y="79"/>
                  </a:cubicBezTo>
                  <a:cubicBezTo>
                    <a:pt x="584" y="91"/>
                    <a:pt x="572" y="100"/>
                    <a:pt x="561" y="101"/>
                  </a:cubicBezTo>
                  <a:cubicBezTo>
                    <a:pt x="557" y="101"/>
                    <a:pt x="554" y="100"/>
                    <a:pt x="552" y="99"/>
                  </a:cubicBezTo>
                  <a:cubicBezTo>
                    <a:pt x="551" y="102"/>
                    <a:pt x="551" y="102"/>
                    <a:pt x="551" y="102"/>
                  </a:cubicBezTo>
                  <a:cubicBezTo>
                    <a:pt x="559" y="106"/>
                    <a:pt x="566" y="108"/>
                    <a:pt x="572" y="108"/>
                  </a:cubicBezTo>
                  <a:cubicBezTo>
                    <a:pt x="576" y="108"/>
                    <a:pt x="580" y="106"/>
                    <a:pt x="585" y="101"/>
                  </a:cubicBezTo>
                  <a:cubicBezTo>
                    <a:pt x="591" y="93"/>
                    <a:pt x="595" y="86"/>
                    <a:pt x="595" y="78"/>
                  </a:cubicBezTo>
                  <a:cubicBezTo>
                    <a:pt x="595" y="70"/>
                    <a:pt x="595" y="70"/>
                    <a:pt x="595" y="70"/>
                  </a:cubicBezTo>
                  <a:cubicBezTo>
                    <a:pt x="595" y="63"/>
                    <a:pt x="593" y="58"/>
                    <a:pt x="591" y="54"/>
                  </a:cubicBezTo>
                  <a:cubicBezTo>
                    <a:pt x="585" y="44"/>
                    <a:pt x="585" y="44"/>
                    <a:pt x="585" y="44"/>
                  </a:cubicBezTo>
                  <a:lnTo>
                    <a:pt x="585" y="43"/>
                  </a:lnTo>
                  <a:close/>
                  <a:moveTo>
                    <a:pt x="546" y="109"/>
                  </a:moveTo>
                  <a:cubicBezTo>
                    <a:pt x="543" y="105"/>
                    <a:pt x="541" y="102"/>
                    <a:pt x="537" y="100"/>
                  </a:cubicBezTo>
                  <a:cubicBezTo>
                    <a:pt x="535" y="102"/>
                    <a:pt x="533" y="105"/>
                    <a:pt x="531" y="108"/>
                  </a:cubicBezTo>
                  <a:cubicBezTo>
                    <a:pt x="534" y="110"/>
                    <a:pt x="537" y="113"/>
                    <a:pt x="540" y="116"/>
                  </a:cubicBezTo>
                  <a:cubicBezTo>
                    <a:pt x="543" y="114"/>
                    <a:pt x="544" y="112"/>
                    <a:pt x="546" y="109"/>
                  </a:cubicBezTo>
                  <a:moveTo>
                    <a:pt x="531" y="110"/>
                  </a:moveTo>
                  <a:cubicBezTo>
                    <a:pt x="528" y="106"/>
                    <a:pt x="525" y="104"/>
                    <a:pt x="522" y="101"/>
                  </a:cubicBezTo>
                  <a:cubicBezTo>
                    <a:pt x="520" y="103"/>
                    <a:pt x="518" y="106"/>
                    <a:pt x="516" y="109"/>
                  </a:cubicBezTo>
                  <a:cubicBezTo>
                    <a:pt x="519" y="111"/>
                    <a:pt x="522" y="114"/>
                    <a:pt x="525" y="117"/>
                  </a:cubicBezTo>
                  <a:cubicBezTo>
                    <a:pt x="527" y="115"/>
                    <a:pt x="529" y="113"/>
                    <a:pt x="531" y="110"/>
                  </a:cubicBezTo>
                  <a:moveTo>
                    <a:pt x="516" y="75"/>
                  </a:moveTo>
                  <a:cubicBezTo>
                    <a:pt x="511" y="75"/>
                    <a:pt x="510" y="78"/>
                    <a:pt x="510" y="80"/>
                  </a:cubicBezTo>
                  <a:cubicBezTo>
                    <a:pt x="510" y="82"/>
                    <a:pt x="511" y="85"/>
                    <a:pt x="516" y="85"/>
                  </a:cubicBezTo>
                  <a:cubicBezTo>
                    <a:pt x="517" y="85"/>
                    <a:pt x="517" y="85"/>
                    <a:pt x="517" y="85"/>
                  </a:cubicBezTo>
                  <a:cubicBezTo>
                    <a:pt x="529" y="85"/>
                    <a:pt x="535" y="84"/>
                    <a:pt x="538" y="80"/>
                  </a:cubicBezTo>
                  <a:cubicBezTo>
                    <a:pt x="541" y="76"/>
                    <a:pt x="544" y="71"/>
                    <a:pt x="544" y="65"/>
                  </a:cubicBezTo>
                  <a:cubicBezTo>
                    <a:pt x="544" y="57"/>
                    <a:pt x="539" y="47"/>
                    <a:pt x="536" y="41"/>
                  </a:cubicBezTo>
                  <a:cubicBezTo>
                    <a:pt x="535" y="41"/>
                    <a:pt x="535" y="41"/>
                    <a:pt x="535" y="41"/>
                  </a:cubicBezTo>
                  <a:cubicBezTo>
                    <a:pt x="533" y="43"/>
                    <a:pt x="531" y="46"/>
                    <a:pt x="529" y="50"/>
                  </a:cubicBezTo>
                  <a:cubicBezTo>
                    <a:pt x="534" y="58"/>
                    <a:pt x="537" y="66"/>
                    <a:pt x="537" y="70"/>
                  </a:cubicBezTo>
                  <a:cubicBezTo>
                    <a:pt x="537" y="71"/>
                    <a:pt x="536" y="72"/>
                    <a:pt x="533" y="73"/>
                  </a:cubicBezTo>
                  <a:cubicBezTo>
                    <a:pt x="529" y="74"/>
                    <a:pt x="524" y="75"/>
                    <a:pt x="517" y="75"/>
                  </a:cubicBezTo>
                  <a:lnTo>
                    <a:pt x="516" y="75"/>
                  </a:lnTo>
                  <a:close/>
                  <a:moveTo>
                    <a:pt x="503" y="75"/>
                  </a:moveTo>
                  <a:cubicBezTo>
                    <a:pt x="498" y="75"/>
                    <a:pt x="493" y="75"/>
                    <a:pt x="489" y="73"/>
                  </a:cubicBezTo>
                  <a:cubicBezTo>
                    <a:pt x="484" y="72"/>
                    <a:pt x="480" y="70"/>
                    <a:pt x="480" y="66"/>
                  </a:cubicBezTo>
                  <a:cubicBezTo>
                    <a:pt x="480" y="62"/>
                    <a:pt x="484" y="58"/>
                    <a:pt x="489" y="58"/>
                  </a:cubicBezTo>
                  <a:cubicBezTo>
                    <a:pt x="492" y="58"/>
                    <a:pt x="495" y="60"/>
                    <a:pt x="497" y="63"/>
                  </a:cubicBezTo>
                  <a:cubicBezTo>
                    <a:pt x="500" y="66"/>
                    <a:pt x="502" y="70"/>
                    <a:pt x="503" y="75"/>
                  </a:cubicBezTo>
                  <a:moveTo>
                    <a:pt x="509" y="75"/>
                  </a:moveTo>
                  <a:cubicBezTo>
                    <a:pt x="506" y="58"/>
                    <a:pt x="499" y="48"/>
                    <a:pt x="491" y="48"/>
                  </a:cubicBezTo>
                  <a:cubicBezTo>
                    <a:pt x="486" y="48"/>
                    <a:pt x="482" y="51"/>
                    <a:pt x="479" y="56"/>
                  </a:cubicBezTo>
                  <a:cubicBezTo>
                    <a:pt x="477" y="59"/>
                    <a:pt x="475" y="63"/>
                    <a:pt x="475" y="68"/>
                  </a:cubicBezTo>
                  <a:cubicBezTo>
                    <a:pt x="475" y="80"/>
                    <a:pt x="483" y="85"/>
                    <a:pt x="500" y="85"/>
                  </a:cubicBezTo>
                  <a:cubicBezTo>
                    <a:pt x="503" y="85"/>
                    <a:pt x="503" y="85"/>
                    <a:pt x="503" y="85"/>
                  </a:cubicBezTo>
                  <a:cubicBezTo>
                    <a:pt x="502" y="89"/>
                    <a:pt x="500" y="92"/>
                    <a:pt x="496" y="96"/>
                  </a:cubicBezTo>
                  <a:cubicBezTo>
                    <a:pt x="489" y="103"/>
                    <a:pt x="482" y="107"/>
                    <a:pt x="474" y="107"/>
                  </a:cubicBezTo>
                  <a:cubicBezTo>
                    <a:pt x="469" y="107"/>
                    <a:pt x="465" y="106"/>
                    <a:pt x="462" y="104"/>
                  </a:cubicBezTo>
                  <a:cubicBezTo>
                    <a:pt x="461" y="107"/>
                    <a:pt x="461" y="107"/>
                    <a:pt x="461" y="107"/>
                  </a:cubicBezTo>
                  <a:cubicBezTo>
                    <a:pt x="468" y="112"/>
                    <a:pt x="476" y="115"/>
                    <a:pt x="484" y="115"/>
                  </a:cubicBezTo>
                  <a:cubicBezTo>
                    <a:pt x="488" y="115"/>
                    <a:pt x="497" y="111"/>
                    <a:pt x="503" y="101"/>
                  </a:cubicBezTo>
                  <a:cubicBezTo>
                    <a:pt x="506" y="96"/>
                    <a:pt x="509" y="90"/>
                    <a:pt x="509" y="85"/>
                  </a:cubicBezTo>
                  <a:cubicBezTo>
                    <a:pt x="516" y="85"/>
                    <a:pt x="516" y="85"/>
                    <a:pt x="516" y="85"/>
                  </a:cubicBezTo>
                  <a:cubicBezTo>
                    <a:pt x="516" y="75"/>
                    <a:pt x="516" y="75"/>
                    <a:pt x="516" y="75"/>
                  </a:cubicBezTo>
                  <a:lnTo>
                    <a:pt x="509" y="75"/>
                  </a:lnTo>
                  <a:close/>
                  <a:moveTo>
                    <a:pt x="420" y="21"/>
                  </a:moveTo>
                  <a:cubicBezTo>
                    <a:pt x="423" y="24"/>
                    <a:pt x="426" y="26"/>
                    <a:pt x="429" y="29"/>
                  </a:cubicBezTo>
                  <a:cubicBezTo>
                    <a:pt x="432" y="27"/>
                    <a:pt x="434" y="24"/>
                    <a:pt x="436" y="21"/>
                  </a:cubicBezTo>
                  <a:cubicBezTo>
                    <a:pt x="433" y="18"/>
                    <a:pt x="430" y="15"/>
                    <a:pt x="426" y="13"/>
                  </a:cubicBezTo>
                  <a:cubicBezTo>
                    <a:pt x="424" y="15"/>
                    <a:pt x="422" y="18"/>
                    <a:pt x="420" y="21"/>
                  </a:cubicBezTo>
                  <a:moveTo>
                    <a:pt x="448" y="39"/>
                  </a:moveTo>
                  <a:cubicBezTo>
                    <a:pt x="445" y="42"/>
                    <a:pt x="443" y="45"/>
                    <a:pt x="441" y="49"/>
                  </a:cubicBezTo>
                  <a:cubicBezTo>
                    <a:pt x="444" y="53"/>
                    <a:pt x="446" y="58"/>
                    <a:pt x="448" y="65"/>
                  </a:cubicBezTo>
                  <a:cubicBezTo>
                    <a:pt x="449" y="69"/>
                    <a:pt x="451" y="73"/>
                    <a:pt x="451" y="79"/>
                  </a:cubicBezTo>
                  <a:cubicBezTo>
                    <a:pt x="451" y="80"/>
                    <a:pt x="449" y="83"/>
                    <a:pt x="445" y="85"/>
                  </a:cubicBezTo>
                  <a:cubicBezTo>
                    <a:pt x="440" y="89"/>
                    <a:pt x="432" y="92"/>
                    <a:pt x="426" y="92"/>
                  </a:cubicBezTo>
                  <a:cubicBezTo>
                    <a:pt x="420" y="92"/>
                    <a:pt x="414" y="90"/>
                    <a:pt x="411" y="87"/>
                  </a:cubicBezTo>
                  <a:cubicBezTo>
                    <a:pt x="407" y="84"/>
                    <a:pt x="405" y="80"/>
                    <a:pt x="405" y="73"/>
                  </a:cubicBezTo>
                  <a:cubicBezTo>
                    <a:pt x="405" y="69"/>
                    <a:pt x="407" y="63"/>
                    <a:pt x="410" y="58"/>
                  </a:cubicBezTo>
                  <a:cubicBezTo>
                    <a:pt x="407" y="56"/>
                    <a:pt x="407" y="56"/>
                    <a:pt x="407" y="56"/>
                  </a:cubicBezTo>
                  <a:cubicBezTo>
                    <a:pt x="403" y="62"/>
                    <a:pt x="400" y="70"/>
                    <a:pt x="400" y="80"/>
                  </a:cubicBezTo>
                  <a:cubicBezTo>
                    <a:pt x="400" y="94"/>
                    <a:pt x="409" y="104"/>
                    <a:pt x="424" y="104"/>
                  </a:cubicBezTo>
                  <a:cubicBezTo>
                    <a:pt x="434" y="104"/>
                    <a:pt x="444" y="99"/>
                    <a:pt x="451" y="92"/>
                  </a:cubicBezTo>
                  <a:cubicBezTo>
                    <a:pt x="454" y="88"/>
                    <a:pt x="457" y="79"/>
                    <a:pt x="457" y="71"/>
                  </a:cubicBezTo>
                  <a:cubicBezTo>
                    <a:pt x="457" y="59"/>
                    <a:pt x="454" y="49"/>
                    <a:pt x="448" y="39"/>
                  </a:cubicBezTo>
                  <a:close/>
                  <a:moveTo>
                    <a:pt x="318" y="126"/>
                  </a:moveTo>
                  <a:cubicBezTo>
                    <a:pt x="315" y="122"/>
                    <a:pt x="312" y="119"/>
                    <a:pt x="309" y="117"/>
                  </a:cubicBezTo>
                  <a:cubicBezTo>
                    <a:pt x="307" y="119"/>
                    <a:pt x="305" y="122"/>
                    <a:pt x="303" y="125"/>
                  </a:cubicBezTo>
                  <a:cubicBezTo>
                    <a:pt x="306" y="127"/>
                    <a:pt x="309" y="130"/>
                    <a:pt x="312" y="133"/>
                  </a:cubicBezTo>
                  <a:cubicBezTo>
                    <a:pt x="314" y="131"/>
                    <a:pt x="316" y="129"/>
                    <a:pt x="318" y="126"/>
                  </a:cubicBezTo>
                  <a:moveTo>
                    <a:pt x="334" y="124"/>
                  </a:moveTo>
                  <a:cubicBezTo>
                    <a:pt x="330" y="121"/>
                    <a:pt x="328" y="118"/>
                    <a:pt x="324" y="116"/>
                  </a:cubicBezTo>
                  <a:cubicBezTo>
                    <a:pt x="322" y="118"/>
                    <a:pt x="320" y="121"/>
                    <a:pt x="318" y="123"/>
                  </a:cubicBezTo>
                  <a:cubicBezTo>
                    <a:pt x="321" y="126"/>
                    <a:pt x="324" y="129"/>
                    <a:pt x="327" y="132"/>
                  </a:cubicBezTo>
                  <a:cubicBezTo>
                    <a:pt x="330" y="130"/>
                    <a:pt x="331" y="128"/>
                    <a:pt x="334" y="124"/>
                  </a:cubicBezTo>
                  <a:moveTo>
                    <a:pt x="342" y="49"/>
                  </a:moveTo>
                  <a:cubicBezTo>
                    <a:pt x="340" y="49"/>
                    <a:pt x="338" y="49"/>
                    <a:pt x="336" y="49"/>
                  </a:cubicBezTo>
                  <a:cubicBezTo>
                    <a:pt x="328" y="49"/>
                    <a:pt x="321" y="46"/>
                    <a:pt x="321" y="42"/>
                  </a:cubicBezTo>
                  <a:cubicBezTo>
                    <a:pt x="321" y="39"/>
                    <a:pt x="325" y="35"/>
                    <a:pt x="330" y="35"/>
                  </a:cubicBezTo>
                  <a:cubicBezTo>
                    <a:pt x="335" y="35"/>
                    <a:pt x="339" y="40"/>
                    <a:pt x="342" y="49"/>
                  </a:cubicBezTo>
                  <a:moveTo>
                    <a:pt x="344" y="60"/>
                  </a:moveTo>
                  <a:cubicBezTo>
                    <a:pt x="344" y="64"/>
                    <a:pt x="337" y="67"/>
                    <a:pt x="324" y="68"/>
                  </a:cubicBezTo>
                  <a:cubicBezTo>
                    <a:pt x="320" y="77"/>
                    <a:pt x="320" y="77"/>
                    <a:pt x="320" y="77"/>
                  </a:cubicBezTo>
                  <a:cubicBezTo>
                    <a:pt x="320" y="77"/>
                    <a:pt x="320" y="77"/>
                    <a:pt x="320" y="77"/>
                  </a:cubicBezTo>
                  <a:cubicBezTo>
                    <a:pt x="334" y="77"/>
                    <a:pt x="349" y="80"/>
                    <a:pt x="349" y="83"/>
                  </a:cubicBezTo>
                  <a:cubicBezTo>
                    <a:pt x="346" y="86"/>
                    <a:pt x="343" y="88"/>
                    <a:pt x="338" y="91"/>
                  </a:cubicBezTo>
                  <a:cubicBezTo>
                    <a:pt x="331" y="95"/>
                    <a:pt x="325" y="97"/>
                    <a:pt x="315" y="97"/>
                  </a:cubicBezTo>
                  <a:cubicBezTo>
                    <a:pt x="307" y="97"/>
                    <a:pt x="301" y="94"/>
                    <a:pt x="296" y="88"/>
                  </a:cubicBezTo>
                  <a:cubicBezTo>
                    <a:pt x="293" y="83"/>
                    <a:pt x="291" y="78"/>
                    <a:pt x="291" y="72"/>
                  </a:cubicBezTo>
                  <a:cubicBezTo>
                    <a:pt x="291" y="67"/>
                    <a:pt x="292" y="61"/>
                    <a:pt x="295" y="55"/>
                  </a:cubicBezTo>
                  <a:cubicBezTo>
                    <a:pt x="291" y="54"/>
                    <a:pt x="291" y="54"/>
                    <a:pt x="291" y="54"/>
                  </a:cubicBezTo>
                  <a:cubicBezTo>
                    <a:pt x="288" y="62"/>
                    <a:pt x="286" y="70"/>
                    <a:pt x="286" y="79"/>
                  </a:cubicBezTo>
                  <a:cubicBezTo>
                    <a:pt x="286" y="88"/>
                    <a:pt x="289" y="95"/>
                    <a:pt x="294" y="101"/>
                  </a:cubicBezTo>
                  <a:cubicBezTo>
                    <a:pt x="299" y="105"/>
                    <a:pt x="306" y="108"/>
                    <a:pt x="314" y="108"/>
                  </a:cubicBezTo>
                  <a:cubicBezTo>
                    <a:pt x="325" y="108"/>
                    <a:pt x="333" y="105"/>
                    <a:pt x="342" y="100"/>
                  </a:cubicBezTo>
                  <a:cubicBezTo>
                    <a:pt x="346" y="97"/>
                    <a:pt x="350" y="93"/>
                    <a:pt x="351" y="90"/>
                  </a:cubicBezTo>
                  <a:cubicBezTo>
                    <a:pt x="353" y="87"/>
                    <a:pt x="354" y="84"/>
                    <a:pt x="354" y="81"/>
                  </a:cubicBezTo>
                  <a:cubicBezTo>
                    <a:pt x="354" y="75"/>
                    <a:pt x="353" y="73"/>
                    <a:pt x="345" y="71"/>
                  </a:cubicBezTo>
                  <a:cubicBezTo>
                    <a:pt x="347" y="67"/>
                    <a:pt x="349" y="63"/>
                    <a:pt x="349" y="59"/>
                  </a:cubicBezTo>
                  <a:cubicBezTo>
                    <a:pt x="349" y="52"/>
                    <a:pt x="348" y="45"/>
                    <a:pt x="346" y="40"/>
                  </a:cubicBezTo>
                  <a:cubicBezTo>
                    <a:pt x="342" y="31"/>
                    <a:pt x="337" y="25"/>
                    <a:pt x="331" y="25"/>
                  </a:cubicBezTo>
                  <a:cubicBezTo>
                    <a:pt x="328" y="25"/>
                    <a:pt x="325" y="27"/>
                    <a:pt x="322" y="30"/>
                  </a:cubicBezTo>
                  <a:cubicBezTo>
                    <a:pt x="318" y="34"/>
                    <a:pt x="316" y="40"/>
                    <a:pt x="316" y="45"/>
                  </a:cubicBezTo>
                  <a:cubicBezTo>
                    <a:pt x="316" y="47"/>
                    <a:pt x="316" y="49"/>
                    <a:pt x="317" y="51"/>
                  </a:cubicBezTo>
                  <a:cubicBezTo>
                    <a:pt x="320" y="56"/>
                    <a:pt x="326" y="59"/>
                    <a:pt x="335" y="59"/>
                  </a:cubicBezTo>
                  <a:cubicBezTo>
                    <a:pt x="338" y="59"/>
                    <a:pt x="341" y="58"/>
                    <a:pt x="343" y="58"/>
                  </a:cubicBezTo>
                  <a:cubicBezTo>
                    <a:pt x="343" y="59"/>
                    <a:pt x="344" y="60"/>
                    <a:pt x="344" y="60"/>
                  </a:cubicBezTo>
                  <a:moveTo>
                    <a:pt x="320" y="9"/>
                  </a:moveTo>
                  <a:cubicBezTo>
                    <a:pt x="324" y="12"/>
                    <a:pt x="327" y="14"/>
                    <a:pt x="330" y="17"/>
                  </a:cubicBezTo>
                  <a:cubicBezTo>
                    <a:pt x="333" y="15"/>
                    <a:pt x="335" y="12"/>
                    <a:pt x="337" y="9"/>
                  </a:cubicBezTo>
                  <a:cubicBezTo>
                    <a:pt x="333" y="6"/>
                    <a:pt x="330" y="3"/>
                    <a:pt x="327" y="1"/>
                  </a:cubicBezTo>
                  <a:cubicBezTo>
                    <a:pt x="325" y="3"/>
                    <a:pt x="323" y="6"/>
                    <a:pt x="320" y="9"/>
                  </a:cubicBezTo>
                  <a:moveTo>
                    <a:pt x="231" y="87"/>
                  </a:moveTo>
                  <a:cubicBezTo>
                    <a:pt x="236" y="82"/>
                    <a:pt x="238" y="78"/>
                    <a:pt x="238" y="74"/>
                  </a:cubicBezTo>
                  <a:cubicBezTo>
                    <a:pt x="239" y="70"/>
                    <a:pt x="239" y="66"/>
                    <a:pt x="239" y="61"/>
                  </a:cubicBezTo>
                  <a:cubicBezTo>
                    <a:pt x="239" y="42"/>
                    <a:pt x="238" y="22"/>
                    <a:pt x="237" y="4"/>
                  </a:cubicBezTo>
                  <a:cubicBezTo>
                    <a:pt x="236" y="4"/>
                    <a:pt x="236" y="4"/>
                    <a:pt x="236" y="4"/>
                  </a:cubicBezTo>
                  <a:cubicBezTo>
                    <a:pt x="233" y="6"/>
                    <a:pt x="230" y="10"/>
                    <a:pt x="228" y="13"/>
                  </a:cubicBezTo>
                  <a:cubicBezTo>
                    <a:pt x="229" y="26"/>
                    <a:pt x="231" y="48"/>
                    <a:pt x="231" y="62"/>
                  </a:cubicBezTo>
                  <a:cubicBezTo>
                    <a:pt x="231" y="70"/>
                    <a:pt x="231" y="70"/>
                    <a:pt x="231" y="70"/>
                  </a:cubicBezTo>
                  <a:cubicBezTo>
                    <a:pt x="231" y="76"/>
                    <a:pt x="231" y="81"/>
                    <a:pt x="230" y="86"/>
                  </a:cubicBezTo>
                  <a:lnTo>
                    <a:pt x="231" y="87"/>
                  </a:lnTo>
                  <a:close/>
                  <a:moveTo>
                    <a:pt x="190" y="75"/>
                  </a:moveTo>
                  <a:cubicBezTo>
                    <a:pt x="186" y="75"/>
                    <a:pt x="185" y="78"/>
                    <a:pt x="185" y="80"/>
                  </a:cubicBezTo>
                  <a:cubicBezTo>
                    <a:pt x="185" y="82"/>
                    <a:pt x="186" y="85"/>
                    <a:pt x="190" y="85"/>
                  </a:cubicBezTo>
                  <a:cubicBezTo>
                    <a:pt x="192" y="85"/>
                    <a:pt x="192" y="85"/>
                    <a:pt x="192" y="85"/>
                  </a:cubicBezTo>
                  <a:cubicBezTo>
                    <a:pt x="195" y="85"/>
                    <a:pt x="199" y="84"/>
                    <a:pt x="202" y="83"/>
                  </a:cubicBezTo>
                  <a:cubicBezTo>
                    <a:pt x="205" y="81"/>
                    <a:pt x="207" y="77"/>
                    <a:pt x="209" y="73"/>
                  </a:cubicBezTo>
                  <a:cubicBezTo>
                    <a:pt x="211" y="68"/>
                    <a:pt x="212" y="62"/>
                    <a:pt x="212" y="53"/>
                  </a:cubicBezTo>
                  <a:cubicBezTo>
                    <a:pt x="212" y="44"/>
                    <a:pt x="211" y="35"/>
                    <a:pt x="211" y="25"/>
                  </a:cubicBezTo>
                  <a:cubicBezTo>
                    <a:pt x="213" y="24"/>
                    <a:pt x="215" y="23"/>
                    <a:pt x="216" y="21"/>
                  </a:cubicBezTo>
                  <a:cubicBezTo>
                    <a:pt x="212" y="14"/>
                    <a:pt x="210" y="8"/>
                    <a:pt x="210" y="3"/>
                  </a:cubicBezTo>
                  <a:cubicBezTo>
                    <a:pt x="209" y="2"/>
                    <a:pt x="209" y="2"/>
                    <a:pt x="209" y="2"/>
                  </a:cubicBezTo>
                  <a:cubicBezTo>
                    <a:pt x="207" y="4"/>
                    <a:pt x="206" y="5"/>
                    <a:pt x="205" y="7"/>
                  </a:cubicBezTo>
                  <a:cubicBezTo>
                    <a:pt x="203" y="9"/>
                    <a:pt x="202" y="10"/>
                    <a:pt x="202" y="12"/>
                  </a:cubicBezTo>
                  <a:cubicBezTo>
                    <a:pt x="202" y="15"/>
                    <a:pt x="203" y="19"/>
                    <a:pt x="203" y="22"/>
                  </a:cubicBezTo>
                  <a:cubicBezTo>
                    <a:pt x="204" y="37"/>
                    <a:pt x="205" y="51"/>
                    <a:pt x="205" y="64"/>
                  </a:cubicBezTo>
                  <a:cubicBezTo>
                    <a:pt x="205" y="68"/>
                    <a:pt x="204" y="71"/>
                    <a:pt x="201" y="73"/>
                  </a:cubicBezTo>
                  <a:cubicBezTo>
                    <a:pt x="198" y="74"/>
                    <a:pt x="195" y="75"/>
                    <a:pt x="192" y="75"/>
                  </a:cubicBezTo>
                  <a:lnTo>
                    <a:pt x="190" y="75"/>
                  </a:lnTo>
                  <a:close/>
                  <a:moveTo>
                    <a:pt x="154" y="75"/>
                  </a:moveTo>
                  <a:cubicBezTo>
                    <a:pt x="150" y="75"/>
                    <a:pt x="149" y="78"/>
                    <a:pt x="149" y="80"/>
                  </a:cubicBezTo>
                  <a:cubicBezTo>
                    <a:pt x="149" y="82"/>
                    <a:pt x="150" y="85"/>
                    <a:pt x="154" y="85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63" y="85"/>
                    <a:pt x="169" y="82"/>
                    <a:pt x="172" y="77"/>
                  </a:cubicBezTo>
                  <a:cubicBezTo>
                    <a:pt x="172" y="77"/>
                    <a:pt x="172" y="77"/>
                    <a:pt x="172" y="77"/>
                  </a:cubicBezTo>
                  <a:cubicBezTo>
                    <a:pt x="175" y="83"/>
                    <a:pt x="181" y="85"/>
                    <a:pt x="189" y="85"/>
                  </a:cubicBezTo>
                  <a:cubicBezTo>
                    <a:pt x="190" y="85"/>
                    <a:pt x="190" y="85"/>
                    <a:pt x="190" y="85"/>
                  </a:cubicBezTo>
                  <a:cubicBezTo>
                    <a:pt x="190" y="75"/>
                    <a:pt x="190" y="75"/>
                    <a:pt x="190" y="75"/>
                  </a:cubicBezTo>
                  <a:cubicBezTo>
                    <a:pt x="189" y="75"/>
                    <a:pt x="189" y="75"/>
                    <a:pt x="189" y="75"/>
                  </a:cubicBezTo>
                  <a:cubicBezTo>
                    <a:pt x="185" y="75"/>
                    <a:pt x="182" y="74"/>
                    <a:pt x="179" y="71"/>
                  </a:cubicBezTo>
                  <a:cubicBezTo>
                    <a:pt x="177" y="70"/>
                    <a:pt x="176" y="68"/>
                    <a:pt x="176" y="65"/>
                  </a:cubicBezTo>
                  <a:cubicBezTo>
                    <a:pt x="176" y="63"/>
                    <a:pt x="177" y="60"/>
                    <a:pt x="178" y="56"/>
                  </a:cubicBezTo>
                  <a:cubicBezTo>
                    <a:pt x="178" y="55"/>
                    <a:pt x="178" y="55"/>
                    <a:pt x="178" y="55"/>
                  </a:cubicBezTo>
                  <a:cubicBezTo>
                    <a:pt x="172" y="59"/>
                    <a:pt x="172" y="59"/>
                    <a:pt x="172" y="59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69" y="72"/>
                    <a:pt x="162" y="75"/>
                    <a:pt x="156" y="75"/>
                  </a:cubicBezTo>
                  <a:lnTo>
                    <a:pt x="154" y="75"/>
                  </a:lnTo>
                  <a:close/>
                  <a:moveTo>
                    <a:pt x="164" y="34"/>
                  </a:moveTo>
                  <a:cubicBezTo>
                    <a:pt x="167" y="37"/>
                    <a:pt x="170" y="40"/>
                    <a:pt x="173" y="43"/>
                  </a:cubicBezTo>
                  <a:cubicBezTo>
                    <a:pt x="176" y="40"/>
                    <a:pt x="178" y="38"/>
                    <a:pt x="180" y="35"/>
                  </a:cubicBezTo>
                  <a:cubicBezTo>
                    <a:pt x="177" y="32"/>
                    <a:pt x="173" y="29"/>
                    <a:pt x="170" y="26"/>
                  </a:cubicBezTo>
                  <a:cubicBezTo>
                    <a:pt x="168" y="29"/>
                    <a:pt x="166" y="32"/>
                    <a:pt x="164" y="34"/>
                  </a:cubicBezTo>
                  <a:moveTo>
                    <a:pt x="128" y="70"/>
                  </a:moveTo>
                  <a:cubicBezTo>
                    <a:pt x="121" y="68"/>
                    <a:pt x="118" y="64"/>
                    <a:pt x="117" y="60"/>
                  </a:cubicBezTo>
                  <a:cubicBezTo>
                    <a:pt x="118" y="54"/>
                    <a:pt x="124" y="46"/>
                    <a:pt x="130" y="46"/>
                  </a:cubicBezTo>
                  <a:cubicBezTo>
                    <a:pt x="134" y="46"/>
                    <a:pt x="136" y="49"/>
                    <a:pt x="138" y="53"/>
                  </a:cubicBezTo>
                  <a:cubicBezTo>
                    <a:pt x="139" y="55"/>
                    <a:pt x="140" y="58"/>
                    <a:pt x="140" y="61"/>
                  </a:cubicBezTo>
                  <a:cubicBezTo>
                    <a:pt x="140" y="64"/>
                    <a:pt x="133" y="69"/>
                    <a:pt x="128" y="70"/>
                  </a:cubicBezTo>
                  <a:moveTo>
                    <a:pt x="101" y="75"/>
                  </a:moveTo>
                  <a:cubicBezTo>
                    <a:pt x="97" y="75"/>
                    <a:pt x="96" y="78"/>
                    <a:pt x="96" y="80"/>
                  </a:cubicBezTo>
                  <a:cubicBezTo>
                    <a:pt x="96" y="82"/>
                    <a:pt x="97" y="85"/>
                    <a:pt x="101" y="85"/>
                  </a:cubicBezTo>
                  <a:cubicBezTo>
                    <a:pt x="103" y="85"/>
                    <a:pt x="103" y="85"/>
                    <a:pt x="103" y="85"/>
                  </a:cubicBezTo>
                  <a:cubicBezTo>
                    <a:pt x="108" y="85"/>
                    <a:pt x="116" y="83"/>
                    <a:pt x="126" y="80"/>
                  </a:cubicBezTo>
                  <a:cubicBezTo>
                    <a:pt x="136" y="83"/>
                    <a:pt x="144" y="85"/>
                    <a:pt x="152" y="85"/>
                  </a:cubicBezTo>
                  <a:cubicBezTo>
                    <a:pt x="154" y="85"/>
                    <a:pt x="154" y="85"/>
                    <a:pt x="154" y="85"/>
                  </a:cubicBezTo>
                  <a:cubicBezTo>
                    <a:pt x="154" y="75"/>
                    <a:pt x="154" y="75"/>
                    <a:pt x="154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46" y="75"/>
                    <a:pt x="142" y="74"/>
                    <a:pt x="139" y="73"/>
                  </a:cubicBezTo>
                  <a:cubicBezTo>
                    <a:pt x="142" y="68"/>
                    <a:pt x="145" y="62"/>
                    <a:pt x="145" y="55"/>
                  </a:cubicBezTo>
                  <a:cubicBezTo>
                    <a:pt x="145" y="51"/>
                    <a:pt x="143" y="47"/>
                    <a:pt x="142" y="43"/>
                  </a:cubicBezTo>
                  <a:cubicBezTo>
                    <a:pt x="139" y="37"/>
                    <a:pt x="135" y="34"/>
                    <a:pt x="132" y="34"/>
                  </a:cubicBezTo>
                  <a:cubicBezTo>
                    <a:pt x="129" y="34"/>
                    <a:pt x="124" y="37"/>
                    <a:pt x="120" y="42"/>
                  </a:cubicBezTo>
                  <a:cubicBezTo>
                    <a:pt x="115" y="47"/>
                    <a:pt x="113" y="54"/>
                    <a:pt x="113" y="61"/>
                  </a:cubicBezTo>
                  <a:cubicBezTo>
                    <a:pt x="113" y="64"/>
                    <a:pt x="113" y="68"/>
                    <a:pt x="116" y="73"/>
                  </a:cubicBezTo>
                  <a:cubicBezTo>
                    <a:pt x="112" y="74"/>
                    <a:pt x="107" y="75"/>
                    <a:pt x="103" y="75"/>
                  </a:cubicBezTo>
                  <a:lnTo>
                    <a:pt x="101" y="75"/>
                  </a:lnTo>
                  <a:close/>
                  <a:moveTo>
                    <a:pt x="128" y="18"/>
                  </a:moveTo>
                  <a:cubicBezTo>
                    <a:pt x="125" y="14"/>
                    <a:pt x="122" y="12"/>
                    <a:pt x="119" y="9"/>
                  </a:cubicBezTo>
                  <a:cubicBezTo>
                    <a:pt x="117" y="11"/>
                    <a:pt x="114" y="14"/>
                    <a:pt x="112" y="17"/>
                  </a:cubicBezTo>
                  <a:cubicBezTo>
                    <a:pt x="115" y="19"/>
                    <a:pt x="118" y="22"/>
                    <a:pt x="122" y="25"/>
                  </a:cubicBezTo>
                  <a:cubicBezTo>
                    <a:pt x="124" y="23"/>
                    <a:pt x="125" y="21"/>
                    <a:pt x="128" y="18"/>
                  </a:cubicBezTo>
                  <a:moveTo>
                    <a:pt x="143" y="17"/>
                  </a:moveTo>
                  <a:cubicBezTo>
                    <a:pt x="140" y="13"/>
                    <a:pt x="137" y="11"/>
                    <a:pt x="134" y="8"/>
                  </a:cubicBezTo>
                  <a:cubicBezTo>
                    <a:pt x="132" y="10"/>
                    <a:pt x="130" y="13"/>
                    <a:pt x="128" y="16"/>
                  </a:cubicBezTo>
                  <a:cubicBezTo>
                    <a:pt x="131" y="18"/>
                    <a:pt x="134" y="21"/>
                    <a:pt x="137" y="24"/>
                  </a:cubicBezTo>
                  <a:cubicBezTo>
                    <a:pt x="139" y="22"/>
                    <a:pt x="141" y="20"/>
                    <a:pt x="143" y="17"/>
                  </a:cubicBezTo>
                  <a:moveTo>
                    <a:pt x="36" y="111"/>
                  </a:moveTo>
                  <a:cubicBezTo>
                    <a:pt x="39" y="113"/>
                    <a:pt x="42" y="116"/>
                    <a:pt x="45" y="119"/>
                  </a:cubicBezTo>
                  <a:cubicBezTo>
                    <a:pt x="48" y="117"/>
                    <a:pt x="50" y="114"/>
                    <a:pt x="52" y="111"/>
                  </a:cubicBezTo>
                  <a:cubicBezTo>
                    <a:pt x="49" y="108"/>
                    <a:pt x="46" y="105"/>
                    <a:pt x="42" y="102"/>
                  </a:cubicBezTo>
                  <a:cubicBezTo>
                    <a:pt x="40" y="105"/>
                    <a:pt x="38" y="108"/>
                    <a:pt x="36" y="111"/>
                  </a:cubicBezTo>
                  <a:moveTo>
                    <a:pt x="101" y="75"/>
                  </a:moveTo>
                  <a:cubicBezTo>
                    <a:pt x="100" y="75"/>
                    <a:pt x="100" y="75"/>
                    <a:pt x="100" y="75"/>
                  </a:cubicBezTo>
                  <a:cubicBezTo>
                    <a:pt x="96" y="75"/>
                    <a:pt x="93" y="74"/>
                    <a:pt x="90" y="72"/>
                  </a:cubicBezTo>
                  <a:cubicBezTo>
                    <a:pt x="88" y="70"/>
                    <a:pt x="87" y="68"/>
                    <a:pt x="87" y="64"/>
                  </a:cubicBezTo>
                  <a:cubicBezTo>
                    <a:pt x="87" y="62"/>
                    <a:pt x="88" y="58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77" y="72"/>
                    <a:pt x="73" y="73"/>
                    <a:pt x="69" y="74"/>
                  </a:cubicBezTo>
                  <a:cubicBezTo>
                    <a:pt x="60" y="76"/>
                    <a:pt x="51" y="77"/>
                    <a:pt x="42" y="77"/>
                  </a:cubicBezTo>
                  <a:cubicBezTo>
                    <a:pt x="32" y="77"/>
                    <a:pt x="23" y="76"/>
                    <a:pt x="16" y="72"/>
                  </a:cubicBezTo>
                  <a:cubicBezTo>
                    <a:pt x="10" y="68"/>
                    <a:pt x="6" y="62"/>
                    <a:pt x="6" y="54"/>
                  </a:cubicBezTo>
                  <a:cubicBezTo>
                    <a:pt x="6" y="51"/>
                    <a:pt x="7" y="47"/>
                    <a:pt x="8" y="42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2" y="47"/>
                    <a:pt x="0" y="54"/>
                    <a:pt x="0" y="60"/>
                  </a:cubicBezTo>
                  <a:cubicBezTo>
                    <a:pt x="0" y="70"/>
                    <a:pt x="5" y="77"/>
                    <a:pt x="12" y="82"/>
                  </a:cubicBezTo>
                  <a:cubicBezTo>
                    <a:pt x="19" y="86"/>
                    <a:pt x="29" y="88"/>
                    <a:pt x="40" y="88"/>
                  </a:cubicBezTo>
                  <a:cubicBezTo>
                    <a:pt x="50" y="88"/>
                    <a:pt x="61" y="86"/>
                    <a:pt x="71" y="83"/>
                  </a:cubicBezTo>
                  <a:cubicBezTo>
                    <a:pt x="76" y="81"/>
                    <a:pt x="81" y="80"/>
                    <a:pt x="83" y="78"/>
                  </a:cubicBezTo>
                  <a:cubicBezTo>
                    <a:pt x="86" y="83"/>
                    <a:pt x="92" y="85"/>
                    <a:pt x="100" y="85"/>
                  </a:cubicBezTo>
                  <a:cubicBezTo>
                    <a:pt x="101" y="85"/>
                    <a:pt x="101" y="85"/>
                    <a:pt x="101" y="85"/>
                  </a:cubicBezTo>
                  <a:lnTo>
                    <a:pt x="101" y="75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B2E84850-4700-452F-8257-9500821062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1626" y="6061075"/>
              <a:ext cx="1833563" cy="142875"/>
            </a:xfrm>
            <a:custGeom>
              <a:avLst/>
              <a:gdLst>
                <a:gd name="T0" fmla="*/ 1142 w 1154"/>
                <a:gd name="T1" fmla="*/ 16 h 89"/>
                <a:gd name="T2" fmla="*/ 1100 w 1154"/>
                <a:gd name="T3" fmla="*/ 38 h 89"/>
                <a:gd name="T4" fmla="*/ 1145 w 1154"/>
                <a:gd name="T5" fmla="*/ 66 h 89"/>
                <a:gd name="T6" fmla="*/ 1069 w 1154"/>
                <a:gd name="T7" fmla="*/ 0 h 89"/>
                <a:gd name="T8" fmla="*/ 1073 w 1154"/>
                <a:gd name="T9" fmla="*/ 66 h 89"/>
                <a:gd name="T10" fmla="*/ 1026 w 1154"/>
                <a:gd name="T11" fmla="*/ 1 h 89"/>
                <a:gd name="T12" fmla="*/ 1024 w 1154"/>
                <a:gd name="T13" fmla="*/ 59 h 89"/>
                <a:gd name="T14" fmla="*/ 997 w 1154"/>
                <a:gd name="T15" fmla="*/ 0 h 89"/>
                <a:gd name="T16" fmla="*/ 1001 w 1154"/>
                <a:gd name="T17" fmla="*/ 15 h 89"/>
                <a:gd name="T18" fmla="*/ 976 w 1154"/>
                <a:gd name="T19" fmla="*/ 53 h 89"/>
                <a:gd name="T20" fmla="*/ 935 w 1154"/>
                <a:gd name="T21" fmla="*/ 9 h 89"/>
                <a:gd name="T22" fmla="*/ 933 w 1154"/>
                <a:gd name="T23" fmla="*/ 66 h 89"/>
                <a:gd name="T24" fmla="*/ 874 w 1154"/>
                <a:gd name="T25" fmla="*/ 1 h 89"/>
                <a:gd name="T26" fmla="*/ 918 w 1154"/>
                <a:gd name="T27" fmla="*/ 66 h 89"/>
                <a:gd name="T28" fmla="*/ 820 w 1154"/>
                <a:gd name="T29" fmla="*/ 10 h 89"/>
                <a:gd name="T30" fmla="*/ 856 w 1154"/>
                <a:gd name="T31" fmla="*/ 7 h 89"/>
                <a:gd name="T32" fmla="*/ 806 w 1154"/>
                <a:gd name="T33" fmla="*/ 37 h 89"/>
                <a:gd name="T34" fmla="*/ 784 w 1154"/>
                <a:gd name="T35" fmla="*/ 3 h 89"/>
                <a:gd name="T36" fmla="*/ 773 w 1154"/>
                <a:gd name="T37" fmla="*/ 7 h 89"/>
                <a:gd name="T38" fmla="*/ 742 w 1154"/>
                <a:gd name="T39" fmla="*/ 0 h 89"/>
                <a:gd name="T40" fmla="*/ 747 w 1154"/>
                <a:gd name="T41" fmla="*/ 54 h 89"/>
                <a:gd name="T42" fmla="*/ 733 w 1154"/>
                <a:gd name="T43" fmla="*/ 67 h 89"/>
                <a:gd name="T44" fmla="*/ 656 w 1154"/>
                <a:gd name="T45" fmla="*/ 0 h 89"/>
                <a:gd name="T46" fmla="*/ 630 w 1154"/>
                <a:gd name="T47" fmla="*/ 60 h 89"/>
                <a:gd name="T48" fmla="*/ 648 w 1154"/>
                <a:gd name="T49" fmla="*/ 46 h 89"/>
                <a:gd name="T50" fmla="*/ 681 w 1154"/>
                <a:gd name="T51" fmla="*/ 66 h 89"/>
                <a:gd name="T52" fmla="*/ 581 w 1154"/>
                <a:gd name="T53" fmla="*/ 28 h 89"/>
                <a:gd name="T54" fmla="*/ 551 w 1154"/>
                <a:gd name="T55" fmla="*/ 7 h 89"/>
                <a:gd name="T56" fmla="*/ 589 w 1154"/>
                <a:gd name="T57" fmla="*/ 66 h 89"/>
                <a:gd name="T58" fmla="*/ 505 w 1154"/>
                <a:gd name="T59" fmla="*/ 1 h 89"/>
                <a:gd name="T60" fmla="*/ 522 w 1154"/>
                <a:gd name="T61" fmla="*/ 89 h 89"/>
                <a:gd name="T62" fmla="*/ 495 w 1154"/>
                <a:gd name="T63" fmla="*/ 30 h 89"/>
                <a:gd name="T64" fmla="*/ 421 w 1154"/>
                <a:gd name="T65" fmla="*/ 8 h 89"/>
                <a:gd name="T66" fmla="*/ 438 w 1154"/>
                <a:gd name="T67" fmla="*/ 45 h 89"/>
                <a:gd name="T68" fmla="*/ 422 w 1154"/>
                <a:gd name="T69" fmla="*/ 67 h 89"/>
                <a:gd name="T70" fmla="*/ 452 w 1154"/>
                <a:gd name="T71" fmla="*/ 65 h 89"/>
                <a:gd name="T72" fmla="*/ 387 w 1154"/>
                <a:gd name="T73" fmla="*/ 1 h 89"/>
                <a:gd name="T74" fmla="*/ 403 w 1154"/>
                <a:gd name="T75" fmla="*/ 66 h 89"/>
                <a:gd name="T76" fmla="*/ 330 w 1154"/>
                <a:gd name="T77" fmla="*/ 9 h 89"/>
                <a:gd name="T78" fmla="*/ 373 w 1154"/>
                <a:gd name="T79" fmla="*/ 28 h 89"/>
                <a:gd name="T80" fmla="*/ 300 w 1154"/>
                <a:gd name="T81" fmla="*/ 7 h 89"/>
                <a:gd name="T82" fmla="*/ 317 w 1154"/>
                <a:gd name="T83" fmla="*/ 14 h 89"/>
                <a:gd name="T84" fmla="*/ 270 w 1154"/>
                <a:gd name="T85" fmla="*/ 7 h 89"/>
                <a:gd name="T86" fmla="*/ 287 w 1154"/>
                <a:gd name="T87" fmla="*/ 14 h 89"/>
                <a:gd name="T88" fmla="*/ 240 w 1154"/>
                <a:gd name="T89" fmla="*/ 7 h 89"/>
                <a:gd name="T90" fmla="*/ 256 w 1154"/>
                <a:gd name="T91" fmla="*/ 14 h 89"/>
                <a:gd name="T92" fmla="*/ 166 w 1154"/>
                <a:gd name="T93" fmla="*/ 0 h 89"/>
                <a:gd name="T94" fmla="*/ 186 w 1154"/>
                <a:gd name="T95" fmla="*/ 53 h 89"/>
                <a:gd name="T96" fmla="*/ 135 w 1154"/>
                <a:gd name="T97" fmla="*/ 21 h 89"/>
                <a:gd name="T98" fmla="*/ 115 w 1154"/>
                <a:gd name="T99" fmla="*/ 7 h 89"/>
                <a:gd name="T100" fmla="*/ 135 w 1154"/>
                <a:gd name="T101" fmla="*/ 21 h 89"/>
                <a:gd name="T102" fmla="*/ 65 w 1154"/>
                <a:gd name="T103" fmla="*/ 8 h 89"/>
                <a:gd name="T104" fmla="*/ 81 w 1154"/>
                <a:gd name="T105" fmla="*/ 45 h 89"/>
                <a:gd name="T106" fmla="*/ 65 w 1154"/>
                <a:gd name="T107" fmla="*/ 67 h 89"/>
                <a:gd name="T108" fmla="*/ 95 w 1154"/>
                <a:gd name="T109" fmla="*/ 65 h 89"/>
                <a:gd name="T110" fmla="*/ 35 w 1154"/>
                <a:gd name="T111" fmla="*/ 6 h 89"/>
                <a:gd name="T112" fmla="*/ 36 w 1154"/>
                <a:gd name="T113" fmla="*/ 31 h 89"/>
                <a:gd name="T114" fmla="*/ 52 w 1154"/>
                <a:gd name="T115" fmla="*/ 5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54" h="89">
                  <a:moveTo>
                    <a:pt x="1154" y="65"/>
                  </a:moveTo>
                  <a:cubicBezTo>
                    <a:pt x="1150" y="58"/>
                    <a:pt x="1145" y="50"/>
                    <a:pt x="1138" y="41"/>
                  </a:cubicBezTo>
                  <a:cubicBezTo>
                    <a:pt x="1147" y="31"/>
                    <a:pt x="1151" y="21"/>
                    <a:pt x="1151" y="10"/>
                  </a:cubicBezTo>
                  <a:cubicBezTo>
                    <a:pt x="1151" y="0"/>
                    <a:pt x="1151" y="0"/>
                    <a:pt x="1151" y="0"/>
                  </a:cubicBezTo>
                  <a:cubicBezTo>
                    <a:pt x="1142" y="0"/>
                    <a:pt x="1142" y="0"/>
                    <a:pt x="1142" y="0"/>
                  </a:cubicBezTo>
                  <a:cubicBezTo>
                    <a:pt x="1142" y="16"/>
                    <a:pt x="1142" y="16"/>
                    <a:pt x="1142" y="16"/>
                  </a:cubicBezTo>
                  <a:cubicBezTo>
                    <a:pt x="1142" y="23"/>
                    <a:pt x="1140" y="30"/>
                    <a:pt x="1135" y="37"/>
                  </a:cubicBezTo>
                  <a:cubicBezTo>
                    <a:pt x="1122" y="20"/>
                    <a:pt x="1112" y="8"/>
                    <a:pt x="1105" y="0"/>
                  </a:cubicBezTo>
                  <a:cubicBezTo>
                    <a:pt x="1095" y="0"/>
                    <a:pt x="1095" y="0"/>
                    <a:pt x="1095" y="0"/>
                  </a:cubicBezTo>
                  <a:cubicBezTo>
                    <a:pt x="1095" y="1"/>
                    <a:pt x="1095" y="1"/>
                    <a:pt x="1095" y="1"/>
                  </a:cubicBezTo>
                  <a:cubicBezTo>
                    <a:pt x="1103" y="10"/>
                    <a:pt x="1108" y="16"/>
                    <a:pt x="1111" y="19"/>
                  </a:cubicBezTo>
                  <a:cubicBezTo>
                    <a:pt x="1105" y="27"/>
                    <a:pt x="1102" y="33"/>
                    <a:pt x="1100" y="38"/>
                  </a:cubicBezTo>
                  <a:cubicBezTo>
                    <a:pt x="1099" y="43"/>
                    <a:pt x="1098" y="48"/>
                    <a:pt x="1098" y="56"/>
                  </a:cubicBezTo>
                  <a:cubicBezTo>
                    <a:pt x="1098" y="66"/>
                    <a:pt x="1098" y="66"/>
                    <a:pt x="1098" y="66"/>
                  </a:cubicBezTo>
                  <a:cubicBezTo>
                    <a:pt x="1107" y="66"/>
                    <a:pt x="1107" y="66"/>
                    <a:pt x="1107" y="66"/>
                  </a:cubicBezTo>
                  <a:cubicBezTo>
                    <a:pt x="1107" y="52"/>
                    <a:pt x="1107" y="52"/>
                    <a:pt x="1107" y="52"/>
                  </a:cubicBezTo>
                  <a:cubicBezTo>
                    <a:pt x="1107" y="40"/>
                    <a:pt x="1109" y="30"/>
                    <a:pt x="1114" y="23"/>
                  </a:cubicBezTo>
                  <a:cubicBezTo>
                    <a:pt x="1127" y="39"/>
                    <a:pt x="1137" y="53"/>
                    <a:pt x="1145" y="66"/>
                  </a:cubicBezTo>
                  <a:cubicBezTo>
                    <a:pt x="1154" y="66"/>
                    <a:pt x="1154" y="66"/>
                    <a:pt x="1154" y="66"/>
                  </a:cubicBezTo>
                  <a:lnTo>
                    <a:pt x="1154" y="65"/>
                  </a:lnTo>
                  <a:close/>
                  <a:moveTo>
                    <a:pt x="1081" y="14"/>
                  </a:moveTo>
                  <a:cubicBezTo>
                    <a:pt x="1081" y="9"/>
                    <a:pt x="1080" y="5"/>
                    <a:pt x="1077" y="3"/>
                  </a:cubicBezTo>
                  <a:cubicBezTo>
                    <a:pt x="1075" y="1"/>
                    <a:pt x="1072" y="0"/>
                    <a:pt x="1069" y="0"/>
                  </a:cubicBezTo>
                  <a:cubicBezTo>
                    <a:pt x="1069" y="0"/>
                    <a:pt x="1069" y="0"/>
                    <a:pt x="1069" y="0"/>
                  </a:cubicBezTo>
                  <a:cubicBezTo>
                    <a:pt x="1067" y="0"/>
                    <a:pt x="1065" y="0"/>
                    <a:pt x="1065" y="1"/>
                  </a:cubicBezTo>
                  <a:cubicBezTo>
                    <a:pt x="1065" y="7"/>
                    <a:pt x="1065" y="7"/>
                    <a:pt x="1065" y="7"/>
                  </a:cubicBezTo>
                  <a:cubicBezTo>
                    <a:pt x="1065" y="7"/>
                    <a:pt x="1065" y="7"/>
                    <a:pt x="1065" y="7"/>
                  </a:cubicBezTo>
                  <a:cubicBezTo>
                    <a:pt x="1066" y="7"/>
                    <a:pt x="1066" y="7"/>
                    <a:pt x="1066" y="7"/>
                  </a:cubicBezTo>
                  <a:cubicBezTo>
                    <a:pt x="1070" y="7"/>
                    <a:pt x="1073" y="9"/>
                    <a:pt x="1073" y="15"/>
                  </a:cubicBezTo>
                  <a:cubicBezTo>
                    <a:pt x="1073" y="66"/>
                    <a:pt x="1073" y="66"/>
                    <a:pt x="1073" y="66"/>
                  </a:cubicBezTo>
                  <a:cubicBezTo>
                    <a:pt x="1081" y="66"/>
                    <a:pt x="1081" y="66"/>
                    <a:pt x="1081" y="66"/>
                  </a:cubicBezTo>
                  <a:lnTo>
                    <a:pt x="1081" y="14"/>
                  </a:lnTo>
                  <a:close/>
                  <a:moveTo>
                    <a:pt x="1051" y="21"/>
                  </a:moveTo>
                  <a:cubicBezTo>
                    <a:pt x="1051" y="14"/>
                    <a:pt x="1049" y="8"/>
                    <a:pt x="1045" y="5"/>
                  </a:cubicBezTo>
                  <a:cubicBezTo>
                    <a:pt x="1042" y="1"/>
                    <a:pt x="1037" y="0"/>
                    <a:pt x="1032" y="0"/>
                  </a:cubicBezTo>
                  <a:cubicBezTo>
                    <a:pt x="1029" y="0"/>
                    <a:pt x="1027" y="0"/>
                    <a:pt x="1026" y="1"/>
                  </a:cubicBezTo>
                  <a:cubicBezTo>
                    <a:pt x="1026" y="8"/>
                    <a:pt x="1026" y="8"/>
                    <a:pt x="1026" y="8"/>
                  </a:cubicBezTo>
                  <a:cubicBezTo>
                    <a:pt x="1027" y="8"/>
                    <a:pt x="1027" y="8"/>
                    <a:pt x="1027" y="8"/>
                  </a:cubicBezTo>
                  <a:cubicBezTo>
                    <a:pt x="1028" y="7"/>
                    <a:pt x="1030" y="7"/>
                    <a:pt x="1031" y="7"/>
                  </a:cubicBezTo>
                  <a:cubicBezTo>
                    <a:pt x="1039" y="7"/>
                    <a:pt x="1043" y="12"/>
                    <a:pt x="1043" y="22"/>
                  </a:cubicBezTo>
                  <a:cubicBezTo>
                    <a:pt x="1043" y="59"/>
                    <a:pt x="1043" y="59"/>
                    <a:pt x="1043" y="59"/>
                  </a:cubicBezTo>
                  <a:cubicBezTo>
                    <a:pt x="1024" y="59"/>
                    <a:pt x="1024" y="59"/>
                    <a:pt x="1024" y="59"/>
                  </a:cubicBezTo>
                  <a:cubicBezTo>
                    <a:pt x="1024" y="66"/>
                    <a:pt x="1024" y="66"/>
                    <a:pt x="1024" y="66"/>
                  </a:cubicBezTo>
                  <a:cubicBezTo>
                    <a:pt x="1051" y="66"/>
                    <a:pt x="1051" y="66"/>
                    <a:pt x="1051" y="66"/>
                  </a:cubicBezTo>
                  <a:lnTo>
                    <a:pt x="1051" y="21"/>
                  </a:lnTo>
                  <a:close/>
                  <a:moveTo>
                    <a:pt x="1009" y="14"/>
                  </a:moveTo>
                  <a:cubicBezTo>
                    <a:pt x="1009" y="9"/>
                    <a:pt x="1008" y="5"/>
                    <a:pt x="1005" y="3"/>
                  </a:cubicBezTo>
                  <a:cubicBezTo>
                    <a:pt x="1003" y="1"/>
                    <a:pt x="1000" y="0"/>
                    <a:pt x="99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995" y="0"/>
                    <a:pt x="993" y="0"/>
                    <a:pt x="992" y="1"/>
                  </a:cubicBezTo>
                  <a:cubicBezTo>
                    <a:pt x="992" y="7"/>
                    <a:pt x="992" y="7"/>
                    <a:pt x="992" y="7"/>
                  </a:cubicBezTo>
                  <a:cubicBezTo>
                    <a:pt x="992" y="7"/>
                    <a:pt x="993" y="7"/>
                    <a:pt x="993" y="7"/>
                  </a:cubicBezTo>
                  <a:cubicBezTo>
                    <a:pt x="994" y="7"/>
                    <a:pt x="994" y="7"/>
                    <a:pt x="994" y="7"/>
                  </a:cubicBezTo>
                  <a:cubicBezTo>
                    <a:pt x="998" y="7"/>
                    <a:pt x="1001" y="9"/>
                    <a:pt x="1001" y="15"/>
                  </a:cubicBezTo>
                  <a:cubicBezTo>
                    <a:pt x="1001" y="37"/>
                    <a:pt x="1001" y="37"/>
                    <a:pt x="1001" y="37"/>
                  </a:cubicBezTo>
                  <a:cubicBezTo>
                    <a:pt x="1009" y="37"/>
                    <a:pt x="1009" y="37"/>
                    <a:pt x="1009" y="37"/>
                  </a:cubicBezTo>
                  <a:lnTo>
                    <a:pt x="1009" y="14"/>
                  </a:lnTo>
                  <a:close/>
                  <a:moveTo>
                    <a:pt x="985" y="59"/>
                  </a:moveTo>
                  <a:cubicBezTo>
                    <a:pt x="980" y="59"/>
                    <a:pt x="980" y="59"/>
                    <a:pt x="980" y="59"/>
                  </a:cubicBezTo>
                  <a:cubicBezTo>
                    <a:pt x="978" y="59"/>
                    <a:pt x="976" y="57"/>
                    <a:pt x="976" y="53"/>
                  </a:cubicBezTo>
                  <a:cubicBezTo>
                    <a:pt x="976" y="28"/>
                    <a:pt x="976" y="28"/>
                    <a:pt x="976" y="28"/>
                  </a:cubicBezTo>
                  <a:cubicBezTo>
                    <a:pt x="976" y="19"/>
                    <a:pt x="973" y="11"/>
                    <a:pt x="968" y="6"/>
                  </a:cubicBezTo>
                  <a:cubicBezTo>
                    <a:pt x="963" y="2"/>
                    <a:pt x="956" y="0"/>
                    <a:pt x="949" y="0"/>
                  </a:cubicBezTo>
                  <a:cubicBezTo>
                    <a:pt x="943" y="0"/>
                    <a:pt x="939" y="0"/>
                    <a:pt x="935" y="2"/>
                  </a:cubicBezTo>
                  <a:cubicBezTo>
                    <a:pt x="935" y="9"/>
                    <a:pt x="935" y="9"/>
                    <a:pt x="935" y="9"/>
                  </a:cubicBezTo>
                  <a:cubicBezTo>
                    <a:pt x="935" y="9"/>
                    <a:pt x="935" y="9"/>
                    <a:pt x="935" y="9"/>
                  </a:cubicBezTo>
                  <a:cubicBezTo>
                    <a:pt x="939" y="8"/>
                    <a:pt x="942" y="7"/>
                    <a:pt x="947" y="7"/>
                  </a:cubicBezTo>
                  <a:cubicBezTo>
                    <a:pt x="961" y="7"/>
                    <a:pt x="968" y="15"/>
                    <a:pt x="968" y="31"/>
                  </a:cubicBezTo>
                  <a:cubicBezTo>
                    <a:pt x="968" y="53"/>
                    <a:pt x="968" y="53"/>
                    <a:pt x="968" y="53"/>
                  </a:cubicBezTo>
                  <a:cubicBezTo>
                    <a:pt x="968" y="56"/>
                    <a:pt x="969" y="58"/>
                    <a:pt x="969" y="59"/>
                  </a:cubicBezTo>
                  <a:cubicBezTo>
                    <a:pt x="933" y="59"/>
                    <a:pt x="933" y="59"/>
                    <a:pt x="933" y="59"/>
                  </a:cubicBezTo>
                  <a:cubicBezTo>
                    <a:pt x="933" y="66"/>
                    <a:pt x="933" y="66"/>
                    <a:pt x="933" y="66"/>
                  </a:cubicBezTo>
                  <a:cubicBezTo>
                    <a:pt x="985" y="66"/>
                    <a:pt x="985" y="66"/>
                    <a:pt x="985" y="66"/>
                  </a:cubicBezTo>
                  <a:lnTo>
                    <a:pt x="985" y="59"/>
                  </a:lnTo>
                  <a:close/>
                  <a:moveTo>
                    <a:pt x="918" y="28"/>
                  </a:moveTo>
                  <a:cubicBezTo>
                    <a:pt x="918" y="18"/>
                    <a:pt x="915" y="11"/>
                    <a:pt x="908" y="6"/>
                  </a:cubicBezTo>
                  <a:cubicBezTo>
                    <a:pt x="903" y="2"/>
                    <a:pt x="896" y="0"/>
                    <a:pt x="888" y="0"/>
                  </a:cubicBezTo>
                  <a:cubicBezTo>
                    <a:pt x="883" y="0"/>
                    <a:pt x="878" y="0"/>
                    <a:pt x="874" y="1"/>
                  </a:cubicBezTo>
                  <a:cubicBezTo>
                    <a:pt x="874" y="9"/>
                    <a:pt x="874" y="9"/>
                    <a:pt x="874" y="9"/>
                  </a:cubicBezTo>
                  <a:cubicBezTo>
                    <a:pt x="875" y="9"/>
                    <a:pt x="875" y="9"/>
                    <a:pt x="875" y="9"/>
                  </a:cubicBezTo>
                  <a:cubicBezTo>
                    <a:pt x="878" y="8"/>
                    <a:pt x="882" y="7"/>
                    <a:pt x="887" y="7"/>
                  </a:cubicBezTo>
                  <a:cubicBezTo>
                    <a:pt x="902" y="7"/>
                    <a:pt x="910" y="15"/>
                    <a:pt x="910" y="30"/>
                  </a:cubicBezTo>
                  <a:cubicBezTo>
                    <a:pt x="910" y="66"/>
                    <a:pt x="910" y="66"/>
                    <a:pt x="910" y="66"/>
                  </a:cubicBezTo>
                  <a:cubicBezTo>
                    <a:pt x="918" y="66"/>
                    <a:pt x="918" y="66"/>
                    <a:pt x="918" y="66"/>
                  </a:cubicBezTo>
                  <a:lnTo>
                    <a:pt x="918" y="28"/>
                  </a:lnTo>
                  <a:close/>
                  <a:moveTo>
                    <a:pt x="850" y="54"/>
                  </a:moveTo>
                  <a:cubicBezTo>
                    <a:pt x="846" y="59"/>
                    <a:pt x="841" y="61"/>
                    <a:pt x="834" y="61"/>
                  </a:cubicBezTo>
                  <a:cubicBezTo>
                    <a:pt x="821" y="61"/>
                    <a:pt x="815" y="53"/>
                    <a:pt x="815" y="37"/>
                  </a:cubicBezTo>
                  <a:cubicBezTo>
                    <a:pt x="815" y="28"/>
                    <a:pt x="815" y="22"/>
                    <a:pt x="816" y="18"/>
                  </a:cubicBezTo>
                  <a:cubicBezTo>
                    <a:pt x="817" y="15"/>
                    <a:pt x="818" y="12"/>
                    <a:pt x="820" y="10"/>
                  </a:cubicBezTo>
                  <a:cubicBezTo>
                    <a:pt x="822" y="8"/>
                    <a:pt x="823" y="7"/>
                    <a:pt x="825" y="7"/>
                  </a:cubicBezTo>
                  <a:cubicBezTo>
                    <a:pt x="834" y="7"/>
                    <a:pt x="834" y="7"/>
                    <a:pt x="834" y="7"/>
                  </a:cubicBezTo>
                  <a:cubicBezTo>
                    <a:pt x="841" y="7"/>
                    <a:pt x="846" y="9"/>
                    <a:pt x="849" y="12"/>
                  </a:cubicBezTo>
                  <a:cubicBezTo>
                    <a:pt x="853" y="17"/>
                    <a:pt x="855" y="24"/>
                    <a:pt x="855" y="34"/>
                  </a:cubicBezTo>
                  <a:cubicBezTo>
                    <a:pt x="855" y="42"/>
                    <a:pt x="853" y="49"/>
                    <a:pt x="850" y="54"/>
                  </a:cubicBezTo>
                  <a:moveTo>
                    <a:pt x="856" y="7"/>
                  </a:moveTo>
                  <a:cubicBezTo>
                    <a:pt x="851" y="3"/>
                    <a:pt x="844" y="0"/>
                    <a:pt x="836" y="0"/>
                  </a:cubicBezTo>
                  <a:cubicBezTo>
                    <a:pt x="805" y="0"/>
                    <a:pt x="805" y="0"/>
                    <a:pt x="805" y="0"/>
                  </a:cubicBezTo>
                  <a:cubicBezTo>
                    <a:pt x="805" y="7"/>
                    <a:pt x="805" y="7"/>
                    <a:pt x="805" y="7"/>
                  </a:cubicBezTo>
                  <a:cubicBezTo>
                    <a:pt x="816" y="7"/>
                    <a:pt x="816" y="7"/>
                    <a:pt x="816" y="7"/>
                  </a:cubicBezTo>
                  <a:cubicBezTo>
                    <a:pt x="811" y="12"/>
                    <a:pt x="808" y="18"/>
                    <a:pt x="806" y="26"/>
                  </a:cubicBezTo>
                  <a:cubicBezTo>
                    <a:pt x="806" y="29"/>
                    <a:pt x="806" y="32"/>
                    <a:pt x="806" y="37"/>
                  </a:cubicBezTo>
                  <a:cubicBezTo>
                    <a:pt x="806" y="58"/>
                    <a:pt x="815" y="68"/>
                    <a:pt x="834" y="68"/>
                  </a:cubicBezTo>
                  <a:cubicBezTo>
                    <a:pt x="842" y="68"/>
                    <a:pt x="849" y="65"/>
                    <a:pt x="855" y="59"/>
                  </a:cubicBezTo>
                  <a:cubicBezTo>
                    <a:pt x="861" y="52"/>
                    <a:pt x="864" y="44"/>
                    <a:pt x="864" y="33"/>
                  </a:cubicBezTo>
                  <a:cubicBezTo>
                    <a:pt x="864" y="21"/>
                    <a:pt x="861" y="13"/>
                    <a:pt x="856" y="7"/>
                  </a:cubicBezTo>
                  <a:moveTo>
                    <a:pt x="788" y="14"/>
                  </a:moveTo>
                  <a:cubicBezTo>
                    <a:pt x="788" y="9"/>
                    <a:pt x="786" y="5"/>
                    <a:pt x="784" y="3"/>
                  </a:cubicBezTo>
                  <a:cubicBezTo>
                    <a:pt x="782" y="1"/>
                    <a:pt x="779" y="0"/>
                    <a:pt x="776" y="0"/>
                  </a:cubicBezTo>
                  <a:cubicBezTo>
                    <a:pt x="776" y="0"/>
                    <a:pt x="776" y="0"/>
                    <a:pt x="776" y="0"/>
                  </a:cubicBezTo>
                  <a:cubicBezTo>
                    <a:pt x="774" y="0"/>
                    <a:pt x="772" y="0"/>
                    <a:pt x="771" y="1"/>
                  </a:cubicBezTo>
                  <a:cubicBezTo>
                    <a:pt x="771" y="7"/>
                    <a:pt x="771" y="7"/>
                    <a:pt x="771" y="7"/>
                  </a:cubicBezTo>
                  <a:cubicBezTo>
                    <a:pt x="771" y="7"/>
                    <a:pt x="772" y="7"/>
                    <a:pt x="772" y="7"/>
                  </a:cubicBezTo>
                  <a:cubicBezTo>
                    <a:pt x="773" y="7"/>
                    <a:pt x="773" y="7"/>
                    <a:pt x="773" y="7"/>
                  </a:cubicBezTo>
                  <a:cubicBezTo>
                    <a:pt x="777" y="7"/>
                    <a:pt x="779" y="9"/>
                    <a:pt x="779" y="15"/>
                  </a:cubicBezTo>
                  <a:cubicBezTo>
                    <a:pt x="779" y="37"/>
                    <a:pt x="779" y="37"/>
                    <a:pt x="779" y="37"/>
                  </a:cubicBezTo>
                  <a:cubicBezTo>
                    <a:pt x="788" y="37"/>
                    <a:pt x="788" y="37"/>
                    <a:pt x="788" y="37"/>
                  </a:cubicBezTo>
                  <a:lnTo>
                    <a:pt x="788" y="14"/>
                  </a:lnTo>
                  <a:close/>
                  <a:moveTo>
                    <a:pt x="756" y="8"/>
                  </a:moveTo>
                  <a:cubicBezTo>
                    <a:pt x="752" y="3"/>
                    <a:pt x="748" y="0"/>
                    <a:pt x="742" y="0"/>
                  </a:cubicBezTo>
                  <a:cubicBezTo>
                    <a:pt x="736" y="0"/>
                    <a:pt x="731" y="2"/>
                    <a:pt x="729" y="8"/>
                  </a:cubicBezTo>
                  <a:cubicBezTo>
                    <a:pt x="729" y="16"/>
                    <a:pt x="729" y="16"/>
                    <a:pt x="729" y="16"/>
                  </a:cubicBezTo>
                  <a:cubicBezTo>
                    <a:pt x="730" y="16"/>
                    <a:pt x="730" y="16"/>
                    <a:pt x="730" y="16"/>
                  </a:cubicBezTo>
                  <a:cubicBezTo>
                    <a:pt x="733" y="10"/>
                    <a:pt x="737" y="7"/>
                    <a:pt x="741" y="7"/>
                  </a:cubicBezTo>
                  <a:cubicBezTo>
                    <a:pt x="749" y="7"/>
                    <a:pt x="752" y="15"/>
                    <a:pt x="752" y="32"/>
                  </a:cubicBezTo>
                  <a:cubicBezTo>
                    <a:pt x="752" y="41"/>
                    <a:pt x="750" y="49"/>
                    <a:pt x="747" y="54"/>
                  </a:cubicBezTo>
                  <a:cubicBezTo>
                    <a:pt x="743" y="58"/>
                    <a:pt x="739" y="61"/>
                    <a:pt x="733" y="61"/>
                  </a:cubicBezTo>
                  <a:cubicBezTo>
                    <a:pt x="721" y="61"/>
                    <a:pt x="715" y="52"/>
                    <a:pt x="715" y="36"/>
                  </a:cubicBezTo>
                  <a:cubicBezTo>
                    <a:pt x="715" y="0"/>
                    <a:pt x="715" y="0"/>
                    <a:pt x="715" y="0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6" y="35"/>
                    <a:pt x="706" y="35"/>
                    <a:pt x="706" y="35"/>
                  </a:cubicBezTo>
                  <a:cubicBezTo>
                    <a:pt x="706" y="57"/>
                    <a:pt x="715" y="67"/>
                    <a:pt x="733" y="67"/>
                  </a:cubicBezTo>
                  <a:cubicBezTo>
                    <a:pt x="741" y="67"/>
                    <a:pt x="747" y="64"/>
                    <a:pt x="753" y="58"/>
                  </a:cubicBezTo>
                  <a:cubicBezTo>
                    <a:pt x="758" y="51"/>
                    <a:pt x="761" y="42"/>
                    <a:pt x="761" y="31"/>
                  </a:cubicBezTo>
                  <a:cubicBezTo>
                    <a:pt x="761" y="21"/>
                    <a:pt x="759" y="13"/>
                    <a:pt x="756" y="8"/>
                  </a:cubicBezTo>
                  <a:moveTo>
                    <a:pt x="689" y="29"/>
                  </a:moveTo>
                  <a:cubicBezTo>
                    <a:pt x="689" y="17"/>
                    <a:pt x="686" y="10"/>
                    <a:pt x="679" y="5"/>
                  </a:cubicBezTo>
                  <a:cubicBezTo>
                    <a:pt x="674" y="1"/>
                    <a:pt x="667" y="0"/>
                    <a:pt x="656" y="0"/>
                  </a:cubicBezTo>
                  <a:cubicBezTo>
                    <a:pt x="647" y="0"/>
                    <a:pt x="638" y="0"/>
                    <a:pt x="631" y="2"/>
                  </a:cubicBezTo>
                  <a:cubicBezTo>
                    <a:pt x="631" y="9"/>
                    <a:pt x="631" y="9"/>
                    <a:pt x="631" y="9"/>
                  </a:cubicBezTo>
                  <a:cubicBezTo>
                    <a:pt x="636" y="8"/>
                    <a:pt x="640" y="7"/>
                    <a:pt x="643" y="7"/>
                  </a:cubicBezTo>
                  <a:cubicBezTo>
                    <a:pt x="641" y="11"/>
                    <a:pt x="640" y="15"/>
                    <a:pt x="640" y="19"/>
                  </a:cubicBezTo>
                  <a:cubicBezTo>
                    <a:pt x="640" y="47"/>
                    <a:pt x="640" y="47"/>
                    <a:pt x="640" y="47"/>
                  </a:cubicBezTo>
                  <a:cubicBezTo>
                    <a:pt x="640" y="56"/>
                    <a:pt x="637" y="60"/>
                    <a:pt x="630" y="60"/>
                  </a:cubicBezTo>
                  <a:cubicBezTo>
                    <a:pt x="629" y="60"/>
                    <a:pt x="628" y="60"/>
                    <a:pt x="627" y="59"/>
                  </a:cubicBezTo>
                  <a:cubicBezTo>
                    <a:pt x="626" y="60"/>
                    <a:pt x="626" y="60"/>
                    <a:pt x="626" y="60"/>
                  </a:cubicBezTo>
                  <a:cubicBezTo>
                    <a:pt x="626" y="64"/>
                    <a:pt x="626" y="64"/>
                    <a:pt x="626" y="64"/>
                  </a:cubicBezTo>
                  <a:cubicBezTo>
                    <a:pt x="627" y="66"/>
                    <a:pt x="629" y="67"/>
                    <a:pt x="632" y="67"/>
                  </a:cubicBezTo>
                  <a:cubicBezTo>
                    <a:pt x="637" y="67"/>
                    <a:pt x="640" y="65"/>
                    <a:pt x="643" y="62"/>
                  </a:cubicBezTo>
                  <a:cubicBezTo>
                    <a:pt x="647" y="58"/>
                    <a:pt x="648" y="53"/>
                    <a:pt x="648" y="46"/>
                  </a:cubicBezTo>
                  <a:cubicBezTo>
                    <a:pt x="648" y="9"/>
                    <a:pt x="648" y="9"/>
                    <a:pt x="648" y="9"/>
                  </a:cubicBezTo>
                  <a:cubicBezTo>
                    <a:pt x="648" y="8"/>
                    <a:pt x="649" y="7"/>
                    <a:pt x="650" y="7"/>
                  </a:cubicBezTo>
                  <a:cubicBezTo>
                    <a:pt x="652" y="6"/>
                    <a:pt x="654" y="6"/>
                    <a:pt x="655" y="6"/>
                  </a:cubicBezTo>
                  <a:cubicBezTo>
                    <a:pt x="664" y="6"/>
                    <a:pt x="670" y="8"/>
                    <a:pt x="674" y="10"/>
                  </a:cubicBezTo>
                  <a:cubicBezTo>
                    <a:pt x="678" y="14"/>
                    <a:pt x="681" y="20"/>
                    <a:pt x="681" y="28"/>
                  </a:cubicBezTo>
                  <a:cubicBezTo>
                    <a:pt x="681" y="66"/>
                    <a:pt x="681" y="66"/>
                    <a:pt x="681" y="66"/>
                  </a:cubicBezTo>
                  <a:cubicBezTo>
                    <a:pt x="689" y="66"/>
                    <a:pt x="689" y="66"/>
                    <a:pt x="689" y="66"/>
                  </a:cubicBezTo>
                  <a:lnTo>
                    <a:pt x="689" y="29"/>
                  </a:lnTo>
                  <a:close/>
                  <a:moveTo>
                    <a:pt x="589" y="59"/>
                  </a:moveTo>
                  <a:cubicBezTo>
                    <a:pt x="584" y="59"/>
                    <a:pt x="584" y="59"/>
                    <a:pt x="584" y="59"/>
                  </a:cubicBezTo>
                  <a:cubicBezTo>
                    <a:pt x="582" y="59"/>
                    <a:pt x="581" y="57"/>
                    <a:pt x="581" y="53"/>
                  </a:cubicBezTo>
                  <a:cubicBezTo>
                    <a:pt x="581" y="28"/>
                    <a:pt x="581" y="28"/>
                    <a:pt x="581" y="28"/>
                  </a:cubicBezTo>
                  <a:cubicBezTo>
                    <a:pt x="581" y="19"/>
                    <a:pt x="578" y="11"/>
                    <a:pt x="572" y="6"/>
                  </a:cubicBezTo>
                  <a:cubicBezTo>
                    <a:pt x="567" y="2"/>
                    <a:pt x="561" y="0"/>
                    <a:pt x="553" y="0"/>
                  </a:cubicBezTo>
                  <a:cubicBezTo>
                    <a:pt x="548" y="0"/>
                    <a:pt x="543" y="0"/>
                    <a:pt x="539" y="2"/>
                  </a:cubicBezTo>
                  <a:cubicBezTo>
                    <a:pt x="539" y="9"/>
                    <a:pt x="539" y="9"/>
                    <a:pt x="539" y="9"/>
                  </a:cubicBezTo>
                  <a:cubicBezTo>
                    <a:pt x="540" y="9"/>
                    <a:pt x="540" y="9"/>
                    <a:pt x="540" y="9"/>
                  </a:cubicBezTo>
                  <a:cubicBezTo>
                    <a:pt x="543" y="8"/>
                    <a:pt x="547" y="7"/>
                    <a:pt x="551" y="7"/>
                  </a:cubicBezTo>
                  <a:cubicBezTo>
                    <a:pt x="566" y="7"/>
                    <a:pt x="573" y="15"/>
                    <a:pt x="573" y="31"/>
                  </a:cubicBezTo>
                  <a:cubicBezTo>
                    <a:pt x="573" y="53"/>
                    <a:pt x="573" y="53"/>
                    <a:pt x="573" y="53"/>
                  </a:cubicBezTo>
                  <a:cubicBezTo>
                    <a:pt x="573" y="56"/>
                    <a:pt x="573" y="58"/>
                    <a:pt x="574" y="59"/>
                  </a:cubicBezTo>
                  <a:cubicBezTo>
                    <a:pt x="537" y="59"/>
                    <a:pt x="537" y="59"/>
                    <a:pt x="537" y="59"/>
                  </a:cubicBezTo>
                  <a:cubicBezTo>
                    <a:pt x="537" y="66"/>
                    <a:pt x="537" y="66"/>
                    <a:pt x="537" y="66"/>
                  </a:cubicBezTo>
                  <a:cubicBezTo>
                    <a:pt x="589" y="66"/>
                    <a:pt x="589" y="66"/>
                    <a:pt x="589" y="66"/>
                  </a:cubicBezTo>
                  <a:lnTo>
                    <a:pt x="589" y="59"/>
                  </a:lnTo>
                  <a:close/>
                  <a:moveTo>
                    <a:pt x="522" y="14"/>
                  </a:moveTo>
                  <a:cubicBezTo>
                    <a:pt x="522" y="9"/>
                    <a:pt x="520" y="5"/>
                    <a:pt x="518" y="3"/>
                  </a:cubicBezTo>
                  <a:cubicBezTo>
                    <a:pt x="516" y="1"/>
                    <a:pt x="513" y="0"/>
                    <a:pt x="510" y="0"/>
                  </a:cubicBezTo>
                  <a:cubicBezTo>
                    <a:pt x="510" y="0"/>
                    <a:pt x="510" y="0"/>
                    <a:pt x="510" y="0"/>
                  </a:cubicBezTo>
                  <a:cubicBezTo>
                    <a:pt x="507" y="0"/>
                    <a:pt x="506" y="0"/>
                    <a:pt x="505" y="1"/>
                  </a:cubicBezTo>
                  <a:cubicBezTo>
                    <a:pt x="505" y="7"/>
                    <a:pt x="505" y="7"/>
                    <a:pt x="505" y="7"/>
                  </a:cubicBezTo>
                  <a:cubicBezTo>
                    <a:pt x="505" y="7"/>
                    <a:pt x="505" y="7"/>
                    <a:pt x="506" y="7"/>
                  </a:cubicBezTo>
                  <a:cubicBezTo>
                    <a:pt x="507" y="7"/>
                    <a:pt x="507" y="7"/>
                    <a:pt x="507" y="7"/>
                  </a:cubicBezTo>
                  <a:cubicBezTo>
                    <a:pt x="511" y="7"/>
                    <a:pt x="513" y="9"/>
                    <a:pt x="513" y="15"/>
                  </a:cubicBezTo>
                  <a:cubicBezTo>
                    <a:pt x="513" y="89"/>
                    <a:pt x="513" y="89"/>
                    <a:pt x="513" y="89"/>
                  </a:cubicBezTo>
                  <a:cubicBezTo>
                    <a:pt x="522" y="89"/>
                    <a:pt x="522" y="89"/>
                    <a:pt x="522" y="89"/>
                  </a:cubicBezTo>
                  <a:lnTo>
                    <a:pt x="522" y="14"/>
                  </a:lnTo>
                  <a:close/>
                  <a:moveTo>
                    <a:pt x="495" y="30"/>
                  </a:moveTo>
                  <a:cubicBezTo>
                    <a:pt x="464" y="30"/>
                    <a:pt x="464" y="30"/>
                    <a:pt x="464" y="30"/>
                  </a:cubicBezTo>
                  <a:cubicBezTo>
                    <a:pt x="464" y="37"/>
                    <a:pt x="464" y="37"/>
                    <a:pt x="464" y="37"/>
                  </a:cubicBezTo>
                  <a:cubicBezTo>
                    <a:pt x="495" y="37"/>
                    <a:pt x="495" y="37"/>
                    <a:pt x="495" y="37"/>
                  </a:cubicBezTo>
                  <a:lnTo>
                    <a:pt x="495" y="30"/>
                  </a:lnTo>
                  <a:close/>
                  <a:moveTo>
                    <a:pt x="449" y="42"/>
                  </a:moveTo>
                  <a:cubicBezTo>
                    <a:pt x="449" y="24"/>
                    <a:pt x="449" y="24"/>
                    <a:pt x="449" y="24"/>
                  </a:cubicBezTo>
                  <a:cubicBezTo>
                    <a:pt x="449" y="16"/>
                    <a:pt x="447" y="10"/>
                    <a:pt x="443" y="6"/>
                  </a:cubicBezTo>
                  <a:cubicBezTo>
                    <a:pt x="439" y="2"/>
                    <a:pt x="434" y="0"/>
                    <a:pt x="428" y="0"/>
                  </a:cubicBezTo>
                  <a:cubicBezTo>
                    <a:pt x="426" y="0"/>
                    <a:pt x="423" y="0"/>
                    <a:pt x="421" y="0"/>
                  </a:cubicBezTo>
                  <a:cubicBezTo>
                    <a:pt x="421" y="8"/>
                    <a:pt x="421" y="8"/>
                    <a:pt x="421" y="8"/>
                  </a:cubicBezTo>
                  <a:cubicBezTo>
                    <a:pt x="422" y="8"/>
                    <a:pt x="422" y="8"/>
                    <a:pt x="422" y="8"/>
                  </a:cubicBezTo>
                  <a:cubicBezTo>
                    <a:pt x="423" y="7"/>
                    <a:pt x="425" y="7"/>
                    <a:pt x="427" y="7"/>
                  </a:cubicBezTo>
                  <a:cubicBezTo>
                    <a:pt x="431" y="7"/>
                    <a:pt x="435" y="8"/>
                    <a:pt x="437" y="12"/>
                  </a:cubicBezTo>
                  <a:cubicBezTo>
                    <a:pt x="439" y="15"/>
                    <a:pt x="441" y="19"/>
                    <a:pt x="441" y="25"/>
                  </a:cubicBezTo>
                  <a:cubicBezTo>
                    <a:pt x="441" y="26"/>
                    <a:pt x="441" y="26"/>
                    <a:pt x="441" y="26"/>
                  </a:cubicBezTo>
                  <a:cubicBezTo>
                    <a:pt x="441" y="33"/>
                    <a:pt x="440" y="40"/>
                    <a:pt x="438" y="45"/>
                  </a:cubicBezTo>
                  <a:cubicBezTo>
                    <a:pt x="436" y="50"/>
                    <a:pt x="433" y="54"/>
                    <a:pt x="430" y="56"/>
                  </a:cubicBezTo>
                  <a:cubicBezTo>
                    <a:pt x="427" y="58"/>
                    <a:pt x="425" y="59"/>
                    <a:pt x="423" y="59"/>
                  </a:cubicBezTo>
                  <a:cubicBezTo>
                    <a:pt x="421" y="59"/>
                    <a:pt x="419" y="59"/>
                    <a:pt x="417" y="58"/>
                  </a:cubicBezTo>
                  <a:cubicBezTo>
                    <a:pt x="416" y="58"/>
                    <a:pt x="416" y="58"/>
                    <a:pt x="416" y="58"/>
                  </a:cubicBezTo>
                  <a:cubicBezTo>
                    <a:pt x="416" y="65"/>
                    <a:pt x="416" y="65"/>
                    <a:pt x="416" y="65"/>
                  </a:cubicBezTo>
                  <a:cubicBezTo>
                    <a:pt x="418" y="67"/>
                    <a:pt x="420" y="67"/>
                    <a:pt x="422" y="67"/>
                  </a:cubicBezTo>
                  <a:cubicBezTo>
                    <a:pt x="430" y="67"/>
                    <a:pt x="436" y="61"/>
                    <a:pt x="440" y="49"/>
                  </a:cubicBezTo>
                  <a:cubicBezTo>
                    <a:pt x="440" y="48"/>
                    <a:pt x="440" y="48"/>
                    <a:pt x="441" y="48"/>
                  </a:cubicBezTo>
                  <a:cubicBezTo>
                    <a:pt x="441" y="48"/>
                    <a:pt x="442" y="48"/>
                    <a:pt x="442" y="49"/>
                  </a:cubicBezTo>
                  <a:cubicBezTo>
                    <a:pt x="442" y="56"/>
                    <a:pt x="443" y="62"/>
                    <a:pt x="444" y="66"/>
                  </a:cubicBezTo>
                  <a:cubicBezTo>
                    <a:pt x="451" y="66"/>
                    <a:pt x="451" y="66"/>
                    <a:pt x="451" y="66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0" y="58"/>
                    <a:pt x="449" y="50"/>
                    <a:pt x="449" y="42"/>
                  </a:cubicBezTo>
                  <a:moveTo>
                    <a:pt x="403" y="14"/>
                  </a:moveTo>
                  <a:cubicBezTo>
                    <a:pt x="403" y="9"/>
                    <a:pt x="402" y="5"/>
                    <a:pt x="399" y="3"/>
                  </a:cubicBezTo>
                  <a:cubicBezTo>
                    <a:pt x="397" y="1"/>
                    <a:pt x="394" y="0"/>
                    <a:pt x="391" y="0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89" y="0"/>
                    <a:pt x="387" y="0"/>
                    <a:pt x="387" y="1"/>
                  </a:cubicBezTo>
                  <a:cubicBezTo>
                    <a:pt x="387" y="7"/>
                    <a:pt x="387" y="7"/>
                    <a:pt x="387" y="7"/>
                  </a:cubicBezTo>
                  <a:cubicBezTo>
                    <a:pt x="387" y="7"/>
                    <a:pt x="387" y="7"/>
                    <a:pt x="387" y="7"/>
                  </a:cubicBezTo>
                  <a:cubicBezTo>
                    <a:pt x="388" y="7"/>
                    <a:pt x="388" y="7"/>
                    <a:pt x="388" y="7"/>
                  </a:cubicBezTo>
                  <a:cubicBezTo>
                    <a:pt x="393" y="7"/>
                    <a:pt x="395" y="9"/>
                    <a:pt x="395" y="15"/>
                  </a:cubicBezTo>
                  <a:cubicBezTo>
                    <a:pt x="395" y="66"/>
                    <a:pt x="395" y="66"/>
                    <a:pt x="395" y="66"/>
                  </a:cubicBezTo>
                  <a:cubicBezTo>
                    <a:pt x="403" y="66"/>
                    <a:pt x="403" y="66"/>
                    <a:pt x="403" y="66"/>
                  </a:cubicBezTo>
                  <a:lnTo>
                    <a:pt x="403" y="14"/>
                  </a:lnTo>
                  <a:close/>
                  <a:moveTo>
                    <a:pt x="373" y="28"/>
                  </a:moveTo>
                  <a:cubicBezTo>
                    <a:pt x="373" y="18"/>
                    <a:pt x="370" y="11"/>
                    <a:pt x="364" y="6"/>
                  </a:cubicBezTo>
                  <a:cubicBezTo>
                    <a:pt x="359" y="2"/>
                    <a:pt x="352" y="0"/>
                    <a:pt x="344" y="0"/>
                  </a:cubicBezTo>
                  <a:cubicBezTo>
                    <a:pt x="338" y="0"/>
                    <a:pt x="334" y="0"/>
                    <a:pt x="330" y="1"/>
                  </a:cubicBezTo>
                  <a:cubicBezTo>
                    <a:pt x="330" y="9"/>
                    <a:pt x="330" y="9"/>
                    <a:pt x="330" y="9"/>
                  </a:cubicBezTo>
                  <a:cubicBezTo>
                    <a:pt x="331" y="9"/>
                    <a:pt x="331" y="9"/>
                    <a:pt x="331" y="9"/>
                  </a:cubicBezTo>
                  <a:cubicBezTo>
                    <a:pt x="334" y="8"/>
                    <a:pt x="337" y="7"/>
                    <a:pt x="342" y="7"/>
                  </a:cubicBezTo>
                  <a:cubicBezTo>
                    <a:pt x="357" y="7"/>
                    <a:pt x="365" y="15"/>
                    <a:pt x="365" y="30"/>
                  </a:cubicBezTo>
                  <a:cubicBezTo>
                    <a:pt x="365" y="66"/>
                    <a:pt x="365" y="66"/>
                    <a:pt x="365" y="66"/>
                  </a:cubicBezTo>
                  <a:cubicBezTo>
                    <a:pt x="373" y="66"/>
                    <a:pt x="373" y="66"/>
                    <a:pt x="373" y="66"/>
                  </a:cubicBezTo>
                  <a:lnTo>
                    <a:pt x="373" y="28"/>
                  </a:lnTo>
                  <a:close/>
                  <a:moveTo>
                    <a:pt x="317" y="14"/>
                  </a:moveTo>
                  <a:cubicBezTo>
                    <a:pt x="317" y="9"/>
                    <a:pt x="316" y="5"/>
                    <a:pt x="313" y="3"/>
                  </a:cubicBezTo>
                  <a:cubicBezTo>
                    <a:pt x="311" y="1"/>
                    <a:pt x="308" y="0"/>
                    <a:pt x="305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303" y="0"/>
                    <a:pt x="301" y="0"/>
                    <a:pt x="300" y="1"/>
                  </a:cubicBezTo>
                  <a:cubicBezTo>
                    <a:pt x="300" y="7"/>
                    <a:pt x="300" y="7"/>
                    <a:pt x="300" y="7"/>
                  </a:cubicBezTo>
                  <a:cubicBezTo>
                    <a:pt x="301" y="7"/>
                    <a:pt x="301" y="7"/>
                    <a:pt x="301" y="7"/>
                  </a:cubicBezTo>
                  <a:cubicBezTo>
                    <a:pt x="302" y="7"/>
                    <a:pt x="302" y="7"/>
                    <a:pt x="302" y="7"/>
                  </a:cubicBezTo>
                  <a:cubicBezTo>
                    <a:pt x="306" y="7"/>
                    <a:pt x="309" y="9"/>
                    <a:pt x="309" y="1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17" y="37"/>
                    <a:pt x="317" y="37"/>
                    <a:pt x="317" y="37"/>
                  </a:cubicBezTo>
                  <a:lnTo>
                    <a:pt x="317" y="14"/>
                  </a:lnTo>
                  <a:close/>
                  <a:moveTo>
                    <a:pt x="287" y="14"/>
                  </a:moveTo>
                  <a:cubicBezTo>
                    <a:pt x="287" y="9"/>
                    <a:pt x="286" y="5"/>
                    <a:pt x="283" y="3"/>
                  </a:cubicBezTo>
                  <a:cubicBezTo>
                    <a:pt x="281" y="1"/>
                    <a:pt x="278" y="0"/>
                    <a:pt x="275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3" y="0"/>
                    <a:pt x="271" y="0"/>
                    <a:pt x="270" y="1"/>
                  </a:cubicBezTo>
                  <a:cubicBezTo>
                    <a:pt x="270" y="7"/>
                    <a:pt x="270" y="7"/>
                    <a:pt x="270" y="7"/>
                  </a:cubicBezTo>
                  <a:cubicBezTo>
                    <a:pt x="271" y="7"/>
                    <a:pt x="271" y="7"/>
                    <a:pt x="271" y="7"/>
                  </a:cubicBezTo>
                  <a:cubicBezTo>
                    <a:pt x="272" y="7"/>
                    <a:pt x="272" y="7"/>
                    <a:pt x="272" y="7"/>
                  </a:cubicBezTo>
                  <a:cubicBezTo>
                    <a:pt x="276" y="7"/>
                    <a:pt x="279" y="9"/>
                    <a:pt x="279" y="15"/>
                  </a:cubicBezTo>
                  <a:cubicBezTo>
                    <a:pt x="279" y="66"/>
                    <a:pt x="279" y="66"/>
                    <a:pt x="279" y="66"/>
                  </a:cubicBezTo>
                  <a:cubicBezTo>
                    <a:pt x="287" y="66"/>
                    <a:pt x="287" y="66"/>
                    <a:pt x="287" y="66"/>
                  </a:cubicBezTo>
                  <a:lnTo>
                    <a:pt x="287" y="14"/>
                  </a:lnTo>
                  <a:close/>
                  <a:moveTo>
                    <a:pt x="256" y="14"/>
                  </a:moveTo>
                  <a:cubicBezTo>
                    <a:pt x="256" y="9"/>
                    <a:pt x="255" y="5"/>
                    <a:pt x="253" y="3"/>
                  </a:cubicBezTo>
                  <a:cubicBezTo>
                    <a:pt x="251" y="1"/>
                    <a:pt x="248" y="0"/>
                    <a:pt x="245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2" y="0"/>
                    <a:pt x="241" y="0"/>
                    <a:pt x="240" y="1"/>
                  </a:cubicBezTo>
                  <a:cubicBezTo>
                    <a:pt x="240" y="7"/>
                    <a:pt x="240" y="7"/>
                    <a:pt x="240" y="7"/>
                  </a:cubicBezTo>
                  <a:cubicBezTo>
                    <a:pt x="240" y="7"/>
                    <a:pt x="240" y="7"/>
                    <a:pt x="241" y="7"/>
                  </a:cubicBezTo>
                  <a:cubicBezTo>
                    <a:pt x="242" y="7"/>
                    <a:pt x="242" y="7"/>
                    <a:pt x="242" y="7"/>
                  </a:cubicBezTo>
                  <a:cubicBezTo>
                    <a:pt x="246" y="7"/>
                    <a:pt x="248" y="9"/>
                    <a:pt x="248" y="15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56" y="89"/>
                    <a:pt x="256" y="89"/>
                    <a:pt x="256" y="89"/>
                  </a:cubicBezTo>
                  <a:lnTo>
                    <a:pt x="256" y="14"/>
                  </a:lnTo>
                  <a:close/>
                  <a:moveTo>
                    <a:pt x="202" y="59"/>
                  </a:moveTo>
                  <a:cubicBezTo>
                    <a:pt x="198" y="59"/>
                    <a:pt x="198" y="59"/>
                    <a:pt x="198" y="59"/>
                  </a:cubicBezTo>
                  <a:cubicBezTo>
                    <a:pt x="195" y="59"/>
                    <a:pt x="194" y="57"/>
                    <a:pt x="194" y="53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4" y="19"/>
                    <a:pt x="191" y="11"/>
                    <a:pt x="185" y="6"/>
                  </a:cubicBezTo>
                  <a:cubicBezTo>
                    <a:pt x="180" y="2"/>
                    <a:pt x="174" y="0"/>
                    <a:pt x="166" y="0"/>
                  </a:cubicBezTo>
                  <a:cubicBezTo>
                    <a:pt x="161" y="0"/>
                    <a:pt x="156" y="0"/>
                    <a:pt x="152" y="2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6" y="8"/>
                    <a:pt x="160" y="7"/>
                    <a:pt x="165" y="7"/>
                  </a:cubicBezTo>
                  <a:cubicBezTo>
                    <a:pt x="179" y="7"/>
                    <a:pt x="186" y="15"/>
                    <a:pt x="186" y="31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6" y="56"/>
                    <a:pt x="186" y="58"/>
                    <a:pt x="187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50" y="66"/>
                    <a:pt x="150" y="66"/>
                    <a:pt x="150" y="66"/>
                  </a:cubicBezTo>
                  <a:cubicBezTo>
                    <a:pt x="202" y="66"/>
                    <a:pt x="202" y="66"/>
                    <a:pt x="202" y="66"/>
                  </a:cubicBezTo>
                  <a:lnTo>
                    <a:pt x="202" y="59"/>
                  </a:lnTo>
                  <a:close/>
                  <a:moveTo>
                    <a:pt x="135" y="21"/>
                  </a:moveTo>
                  <a:cubicBezTo>
                    <a:pt x="135" y="14"/>
                    <a:pt x="133" y="8"/>
                    <a:pt x="129" y="5"/>
                  </a:cubicBezTo>
                  <a:cubicBezTo>
                    <a:pt x="126" y="1"/>
                    <a:pt x="122" y="0"/>
                    <a:pt x="116" y="0"/>
                  </a:cubicBezTo>
                  <a:cubicBezTo>
                    <a:pt x="113" y="0"/>
                    <a:pt x="111" y="0"/>
                    <a:pt x="110" y="1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2" y="7"/>
                    <a:pt x="114" y="7"/>
                    <a:pt x="115" y="7"/>
                  </a:cubicBezTo>
                  <a:cubicBezTo>
                    <a:pt x="123" y="7"/>
                    <a:pt x="127" y="12"/>
                    <a:pt x="127" y="22"/>
                  </a:cubicBezTo>
                  <a:cubicBezTo>
                    <a:pt x="127" y="59"/>
                    <a:pt x="127" y="59"/>
                    <a:pt x="127" y="59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35" y="66"/>
                    <a:pt x="135" y="66"/>
                    <a:pt x="135" y="66"/>
                  </a:cubicBezTo>
                  <a:lnTo>
                    <a:pt x="135" y="21"/>
                  </a:lnTo>
                  <a:close/>
                  <a:moveTo>
                    <a:pt x="92" y="42"/>
                  </a:moveTo>
                  <a:cubicBezTo>
                    <a:pt x="92" y="24"/>
                    <a:pt x="92" y="24"/>
                    <a:pt x="92" y="24"/>
                  </a:cubicBezTo>
                  <a:cubicBezTo>
                    <a:pt x="92" y="16"/>
                    <a:pt x="90" y="10"/>
                    <a:pt x="86" y="6"/>
                  </a:cubicBezTo>
                  <a:cubicBezTo>
                    <a:pt x="82" y="2"/>
                    <a:pt x="78" y="0"/>
                    <a:pt x="71" y="0"/>
                  </a:cubicBezTo>
                  <a:cubicBezTo>
                    <a:pt x="69" y="0"/>
                    <a:pt x="67" y="0"/>
                    <a:pt x="65" y="0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7" y="7"/>
                    <a:pt x="68" y="7"/>
                    <a:pt x="70" y="7"/>
                  </a:cubicBezTo>
                  <a:cubicBezTo>
                    <a:pt x="75" y="7"/>
                    <a:pt x="78" y="8"/>
                    <a:pt x="80" y="12"/>
                  </a:cubicBezTo>
                  <a:cubicBezTo>
                    <a:pt x="83" y="15"/>
                    <a:pt x="84" y="19"/>
                    <a:pt x="84" y="25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4" y="33"/>
                    <a:pt x="83" y="40"/>
                    <a:pt x="81" y="45"/>
                  </a:cubicBezTo>
                  <a:cubicBezTo>
                    <a:pt x="79" y="50"/>
                    <a:pt x="76" y="54"/>
                    <a:pt x="73" y="56"/>
                  </a:cubicBezTo>
                  <a:cubicBezTo>
                    <a:pt x="71" y="58"/>
                    <a:pt x="68" y="59"/>
                    <a:pt x="66" y="59"/>
                  </a:cubicBezTo>
                  <a:cubicBezTo>
                    <a:pt x="64" y="59"/>
                    <a:pt x="62" y="59"/>
                    <a:pt x="60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3" y="67"/>
                    <a:pt x="65" y="67"/>
                  </a:cubicBezTo>
                  <a:cubicBezTo>
                    <a:pt x="73" y="67"/>
                    <a:pt x="79" y="61"/>
                    <a:pt x="83" y="49"/>
                  </a:cubicBezTo>
                  <a:cubicBezTo>
                    <a:pt x="83" y="48"/>
                    <a:pt x="84" y="48"/>
                    <a:pt x="84" y="48"/>
                  </a:cubicBezTo>
                  <a:cubicBezTo>
                    <a:pt x="85" y="48"/>
                    <a:pt x="85" y="48"/>
                    <a:pt x="85" y="49"/>
                  </a:cubicBezTo>
                  <a:cubicBezTo>
                    <a:pt x="85" y="56"/>
                    <a:pt x="86" y="62"/>
                    <a:pt x="87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3" y="58"/>
                    <a:pt x="92" y="50"/>
                    <a:pt x="92" y="42"/>
                  </a:cubicBezTo>
                  <a:moveTo>
                    <a:pt x="52" y="59"/>
                  </a:moveTo>
                  <a:cubicBezTo>
                    <a:pt x="48" y="59"/>
                    <a:pt x="48" y="59"/>
                    <a:pt x="48" y="59"/>
                  </a:cubicBezTo>
                  <a:cubicBezTo>
                    <a:pt x="45" y="59"/>
                    <a:pt x="44" y="57"/>
                    <a:pt x="44" y="53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19"/>
                    <a:pt x="41" y="11"/>
                    <a:pt x="35" y="6"/>
                  </a:cubicBezTo>
                  <a:cubicBezTo>
                    <a:pt x="30" y="2"/>
                    <a:pt x="24" y="0"/>
                    <a:pt x="16" y="0"/>
                  </a:cubicBezTo>
                  <a:cubicBezTo>
                    <a:pt x="11" y="0"/>
                    <a:pt x="6" y="0"/>
                    <a:pt x="2" y="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8"/>
                    <a:pt x="10" y="7"/>
                    <a:pt x="15" y="7"/>
                  </a:cubicBezTo>
                  <a:cubicBezTo>
                    <a:pt x="29" y="7"/>
                    <a:pt x="36" y="15"/>
                    <a:pt x="36" y="31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6"/>
                    <a:pt x="36" y="58"/>
                    <a:pt x="37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52" y="66"/>
                    <a:pt x="52" y="66"/>
                    <a:pt x="52" y="66"/>
                  </a:cubicBezTo>
                  <a:lnTo>
                    <a:pt x="52" y="59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232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83D4C-B068-43AD-88C9-A0D18B249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1440" y="2545557"/>
            <a:ext cx="6552389" cy="2387600"/>
          </a:xfrm>
        </p:spPr>
        <p:txBody>
          <a:bodyPr anchor="b">
            <a:noAutofit/>
          </a:bodyPr>
          <a:lstStyle>
            <a:lvl1pPr algn="r" rtl="1">
              <a:defRPr sz="66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9CDE13-FEF2-43B7-810A-8EF488D11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1440" y="5025232"/>
            <a:ext cx="6552389" cy="1655762"/>
          </a:xfrm>
        </p:spPr>
        <p:txBody>
          <a:bodyPr>
            <a:normAutofit/>
          </a:bodyPr>
          <a:lstStyle>
            <a:lvl1pPr marL="0" indent="0" algn="r" rtl="1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247F689-2605-4EDE-B409-7E0B530F7281}"/>
              </a:ext>
            </a:extLst>
          </p:cNvPr>
          <p:cNvGrpSpPr/>
          <p:nvPr userDrawn="1"/>
        </p:nvGrpSpPr>
        <p:grpSpPr>
          <a:xfrm>
            <a:off x="-1" y="1"/>
            <a:ext cx="5327055" cy="3428999"/>
            <a:chOff x="0" y="1"/>
            <a:chExt cx="4033520" cy="259635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40662EF-B9BF-4D07-8B23-127BA839803A}"/>
                </a:ext>
              </a:extLst>
            </p:cNvPr>
            <p:cNvSpPr/>
            <p:nvPr userDrawn="1"/>
          </p:nvSpPr>
          <p:spPr>
            <a:xfrm>
              <a:off x="0" y="1"/>
              <a:ext cx="1800396" cy="2596357"/>
            </a:xfrm>
            <a:custGeom>
              <a:avLst/>
              <a:gdLst>
                <a:gd name="connsiteX0" fmla="*/ 0 w 1800396"/>
                <a:gd name="connsiteY0" fmla="*/ 0 h 2596357"/>
                <a:gd name="connsiteX1" fmla="*/ 419440 w 1800396"/>
                <a:gd name="connsiteY1" fmla="*/ 0 h 2596357"/>
                <a:gd name="connsiteX2" fmla="*/ 1800396 w 1800396"/>
                <a:gd name="connsiteY2" fmla="*/ 797296 h 2596357"/>
                <a:gd name="connsiteX3" fmla="*/ 1800396 w 1800396"/>
                <a:gd name="connsiteY3" fmla="*/ 2596357 h 2596357"/>
                <a:gd name="connsiteX4" fmla="*/ 0 w 1800396"/>
                <a:gd name="connsiteY4" fmla="*/ 1556898 h 2596357"/>
                <a:gd name="connsiteX5" fmla="*/ 0 w 1800396"/>
                <a:gd name="connsiteY5" fmla="*/ 0 h 2596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0396" h="2596357">
                  <a:moveTo>
                    <a:pt x="0" y="0"/>
                  </a:moveTo>
                  <a:lnTo>
                    <a:pt x="419440" y="0"/>
                  </a:lnTo>
                  <a:lnTo>
                    <a:pt x="1800396" y="797296"/>
                  </a:lnTo>
                  <a:lnTo>
                    <a:pt x="1800396" y="2596357"/>
                  </a:lnTo>
                  <a:lnTo>
                    <a:pt x="0" y="15568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BA6BD3E-5550-4BA6-A30F-E22961895C23}"/>
                </a:ext>
              </a:extLst>
            </p:cNvPr>
            <p:cNvSpPr/>
            <p:nvPr userDrawn="1"/>
          </p:nvSpPr>
          <p:spPr>
            <a:xfrm>
              <a:off x="654921" y="1"/>
              <a:ext cx="3378599" cy="1950635"/>
            </a:xfrm>
            <a:custGeom>
              <a:avLst/>
              <a:gdLst>
                <a:gd name="connsiteX0" fmla="*/ 2816661 w 9172329"/>
                <a:gd name="connsiteY0" fmla="*/ 0 h 5295647"/>
                <a:gd name="connsiteX1" fmla="*/ 9172329 w 9172329"/>
                <a:gd name="connsiteY1" fmla="*/ 0 h 5295647"/>
                <a:gd name="connsiteX2" fmla="*/ 0 w 9172329"/>
                <a:gd name="connsiteY2" fmla="*/ 5295647 h 5295647"/>
                <a:gd name="connsiteX3" fmla="*/ 0 w 9172329"/>
                <a:gd name="connsiteY3" fmla="*/ 1626200 h 5295647"/>
                <a:gd name="connsiteX4" fmla="*/ 2816661 w 9172329"/>
                <a:gd name="connsiteY4" fmla="*/ 0 h 5295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72329" h="5295647">
                  <a:moveTo>
                    <a:pt x="2816661" y="0"/>
                  </a:moveTo>
                  <a:lnTo>
                    <a:pt x="9172329" y="0"/>
                  </a:lnTo>
                  <a:lnTo>
                    <a:pt x="0" y="5295647"/>
                  </a:lnTo>
                  <a:lnTo>
                    <a:pt x="0" y="1626200"/>
                  </a:lnTo>
                  <a:lnTo>
                    <a:pt x="2816661" y="0"/>
                  </a:lnTo>
                  <a:close/>
                </a:path>
              </a:pathLst>
            </a:custGeom>
            <a:solidFill>
              <a:schemeClr val="tx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20A445A-F74E-41D4-883C-CE72975AEE92}"/>
              </a:ext>
            </a:extLst>
          </p:cNvPr>
          <p:cNvGrpSpPr/>
          <p:nvPr userDrawn="1"/>
        </p:nvGrpSpPr>
        <p:grpSpPr>
          <a:xfrm>
            <a:off x="298451" y="5978525"/>
            <a:ext cx="2547937" cy="635001"/>
            <a:chOff x="298451" y="5978525"/>
            <a:chExt cx="2547937" cy="635001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003A5E6E-C3A7-4CB8-859D-A1BDB9955103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00038" y="5978525"/>
              <a:ext cx="2546350" cy="63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5">
              <a:extLst>
                <a:ext uri="{FF2B5EF4-FFF2-40B4-BE49-F238E27FC236}">
                  <a16:creationId xmlns:a16="http://schemas.microsoft.com/office/drawing/2014/main" id="{5320AE86-935C-4383-BECD-3C7AA77401A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14563" y="5980113"/>
              <a:ext cx="630238" cy="6334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E3A7F75-54A9-450E-98F3-B61ADF3538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7463" y="6362700"/>
              <a:ext cx="98425" cy="146050"/>
            </a:xfrm>
            <a:custGeom>
              <a:avLst/>
              <a:gdLst>
                <a:gd name="T0" fmla="*/ 62 w 62"/>
                <a:gd name="T1" fmla="*/ 91 h 91"/>
                <a:gd name="T2" fmla="*/ 52 w 62"/>
                <a:gd name="T3" fmla="*/ 11 h 91"/>
                <a:gd name="T4" fmla="*/ 30 w 62"/>
                <a:gd name="T5" fmla="*/ 0 h 91"/>
                <a:gd name="T6" fmla="*/ 18 w 62"/>
                <a:gd name="T7" fmla="*/ 91 h 91"/>
                <a:gd name="T8" fmla="*/ 62 w 6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1">
                  <a:moveTo>
                    <a:pt x="62" y="91"/>
                  </a:moveTo>
                  <a:cubicBezTo>
                    <a:pt x="30" y="73"/>
                    <a:pt x="33" y="38"/>
                    <a:pt x="52" y="1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" y="19"/>
                    <a:pt x="0" y="66"/>
                    <a:pt x="18" y="91"/>
                  </a:cubicBezTo>
                  <a:lnTo>
                    <a:pt x="62" y="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EAB24E32-315D-41B4-9C44-7500F60C31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89176" y="6064250"/>
              <a:ext cx="361950" cy="444500"/>
            </a:xfrm>
            <a:custGeom>
              <a:avLst/>
              <a:gdLst>
                <a:gd name="T0" fmla="*/ 132 w 228"/>
                <a:gd name="T1" fmla="*/ 277 h 277"/>
                <a:gd name="T2" fmla="*/ 174 w 228"/>
                <a:gd name="T3" fmla="*/ 277 h 277"/>
                <a:gd name="T4" fmla="*/ 173 w 228"/>
                <a:gd name="T5" fmla="*/ 203 h 277"/>
                <a:gd name="T6" fmla="*/ 227 w 228"/>
                <a:gd name="T7" fmla="*/ 120 h 277"/>
                <a:gd name="T8" fmla="*/ 135 w 228"/>
                <a:gd name="T9" fmla="*/ 0 h 277"/>
                <a:gd name="T10" fmla="*/ 130 w 228"/>
                <a:gd name="T11" fmla="*/ 195 h 277"/>
                <a:gd name="T12" fmla="*/ 137 w 228"/>
                <a:gd name="T13" fmla="*/ 179 h 277"/>
                <a:gd name="T14" fmla="*/ 146 w 228"/>
                <a:gd name="T15" fmla="*/ 165 h 277"/>
                <a:gd name="T16" fmla="*/ 148 w 228"/>
                <a:gd name="T17" fmla="*/ 22 h 277"/>
                <a:gd name="T18" fmla="*/ 194 w 228"/>
                <a:gd name="T19" fmla="*/ 117 h 277"/>
                <a:gd name="T20" fmla="*/ 148 w 228"/>
                <a:gd name="T21" fmla="*/ 181 h 277"/>
                <a:gd name="T22" fmla="*/ 132 w 228"/>
                <a:gd name="T23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8" h="277">
                  <a:moveTo>
                    <a:pt x="132" y="277"/>
                  </a:moveTo>
                  <a:cubicBezTo>
                    <a:pt x="174" y="277"/>
                    <a:pt x="174" y="277"/>
                    <a:pt x="174" y="277"/>
                  </a:cubicBezTo>
                  <a:cubicBezTo>
                    <a:pt x="163" y="255"/>
                    <a:pt x="164" y="226"/>
                    <a:pt x="173" y="203"/>
                  </a:cubicBezTo>
                  <a:cubicBezTo>
                    <a:pt x="187" y="174"/>
                    <a:pt x="228" y="157"/>
                    <a:pt x="227" y="120"/>
                  </a:cubicBezTo>
                  <a:cubicBezTo>
                    <a:pt x="225" y="70"/>
                    <a:pt x="176" y="23"/>
                    <a:pt x="135" y="0"/>
                  </a:cubicBezTo>
                  <a:cubicBezTo>
                    <a:pt x="165" y="58"/>
                    <a:pt x="0" y="129"/>
                    <a:pt x="130" y="195"/>
                  </a:cubicBezTo>
                  <a:cubicBezTo>
                    <a:pt x="130" y="195"/>
                    <a:pt x="134" y="185"/>
                    <a:pt x="137" y="179"/>
                  </a:cubicBezTo>
                  <a:cubicBezTo>
                    <a:pt x="140" y="173"/>
                    <a:pt x="146" y="165"/>
                    <a:pt x="146" y="165"/>
                  </a:cubicBezTo>
                  <a:cubicBezTo>
                    <a:pt x="68" y="129"/>
                    <a:pt x="154" y="77"/>
                    <a:pt x="148" y="22"/>
                  </a:cubicBezTo>
                  <a:cubicBezTo>
                    <a:pt x="167" y="43"/>
                    <a:pt x="197" y="87"/>
                    <a:pt x="194" y="117"/>
                  </a:cubicBezTo>
                  <a:cubicBezTo>
                    <a:pt x="191" y="147"/>
                    <a:pt x="163" y="159"/>
                    <a:pt x="148" y="181"/>
                  </a:cubicBezTo>
                  <a:cubicBezTo>
                    <a:pt x="132" y="204"/>
                    <a:pt x="129" y="245"/>
                    <a:pt x="132" y="27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2849F124-7EE1-4E95-AEEB-8E4CF461CD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05063" y="6353175"/>
              <a:ext cx="85725" cy="155575"/>
            </a:xfrm>
            <a:custGeom>
              <a:avLst/>
              <a:gdLst>
                <a:gd name="T0" fmla="*/ 54 w 54"/>
                <a:gd name="T1" fmla="*/ 24 h 97"/>
                <a:gd name="T2" fmla="*/ 38 w 54"/>
                <a:gd name="T3" fmla="*/ 16 h 97"/>
                <a:gd name="T4" fmla="*/ 16 w 54"/>
                <a:gd name="T5" fmla="*/ 0 h 97"/>
                <a:gd name="T6" fmla="*/ 0 w 54"/>
                <a:gd name="T7" fmla="*/ 97 h 97"/>
                <a:gd name="T8" fmla="*/ 49 w 54"/>
                <a:gd name="T9" fmla="*/ 97 h 97"/>
                <a:gd name="T10" fmla="*/ 54 w 54"/>
                <a:gd name="T11" fmla="*/ 2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97">
                  <a:moveTo>
                    <a:pt x="54" y="24"/>
                  </a:moveTo>
                  <a:cubicBezTo>
                    <a:pt x="54" y="24"/>
                    <a:pt x="44" y="20"/>
                    <a:pt x="38" y="16"/>
                  </a:cubicBezTo>
                  <a:cubicBezTo>
                    <a:pt x="29" y="10"/>
                    <a:pt x="16" y="0"/>
                    <a:pt x="16" y="0"/>
                  </a:cubicBezTo>
                  <a:cubicBezTo>
                    <a:pt x="25" y="34"/>
                    <a:pt x="26" y="74"/>
                    <a:pt x="0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8" y="69"/>
                    <a:pt x="49" y="48"/>
                    <a:pt x="54" y="2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148EF146-4A2E-49C6-A06E-FB58B7AF87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8451" y="6451600"/>
              <a:ext cx="1838325" cy="127000"/>
            </a:xfrm>
            <a:custGeom>
              <a:avLst/>
              <a:gdLst>
                <a:gd name="T0" fmla="*/ 1139 w 1157"/>
                <a:gd name="T1" fmla="*/ 53 h 79"/>
                <a:gd name="T2" fmla="*/ 1111 w 1157"/>
                <a:gd name="T3" fmla="*/ 36 h 79"/>
                <a:gd name="T4" fmla="*/ 1115 w 1157"/>
                <a:gd name="T5" fmla="*/ 59 h 79"/>
                <a:gd name="T6" fmla="*/ 1058 w 1157"/>
                <a:gd name="T7" fmla="*/ 55 h 79"/>
                <a:gd name="T8" fmla="*/ 1075 w 1157"/>
                <a:gd name="T9" fmla="*/ 20 h 79"/>
                <a:gd name="T10" fmla="*/ 1068 w 1157"/>
                <a:gd name="T11" fmla="*/ 54 h 79"/>
                <a:gd name="T12" fmla="*/ 1069 w 1157"/>
                <a:gd name="T13" fmla="*/ 73 h 79"/>
                <a:gd name="T14" fmla="*/ 1033 w 1157"/>
                <a:gd name="T15" fmla="*/ 42 h 79"/>
                <a:gd name="T16" fmla="*/ 1020 w 1157"/>
                <a:gd name="T17" fmla="*/ 56 h 79"/>
                <a:gd name="T18" fmla="*/ 967 w 1157"/>
                <a:gd name="T19" fmla="*/ 32 h 79"/>
                <a:gd name="T20" fmla="*/ 985 w 1157"/>
                <a:gd name="T21" fmla="*/ 51 h 79"/>
                <a:gd name="T22" fmla="*/ 909 w 1157"/>
                <a:gd name="T23" fmla="*/ 25 h 79"/>
                <a:gd name="T24" fmla="*/ 910 w 1157"/>
                <a:gd name="T25" fmla="*/ 62 h 79"/>
                <a:gd name="T26" fmla="*/ 858 w 1157"/>
                <a:gd name="T27" fmla="*/ 61 h 79"/>
                <a:gd name="T28" fmla="*/ 883 w 1157"/>
                <a:gd name="T29" fmla="*/ 37 h 79"/>
                <a:gd name="T30" fmla="*/ 851 w 1157"/>
                <a:gd name="T31" fmla="*/ 61 h 79"/>
                <a:gd name="T32" fmla="*/ 829 w 1157"/>
                <a:gd name="T33" fmla="*/ 58 h 79"/>
                <a:gd name="T34" fmla="*/ 843 w 1157"/>
                <a:gd name="T35" fmla="*/ 26 h 79"/>
                <a:gd name="T36" fmla="*/ 802 w 1157"/>
                <a:gd name="T37" fmla="*/ 26 h 79"/>
                <a:gd name="T38" fmla="*/ 799 w 1157"/>
                <a:gd name="T39" fmla="*/ 0 h 79"/>
                <a:gd name="T40" fmla="*/ 785 w 1157"/>
                <a:gd name="T41" fmla="*/ 61 h 79"/>
                <a:gd name="T42" fmla="*/ 758 w 1157"/>
                <a:gd name="T43" fmla="*/ 19 h 79"/>
                <a:gd name="T44" fmla="*/ 697 w 1157"/>
                <a:gd name="T45" fmla="*/ 59 h 79"/>
                <a:gd name="T46" fmla="*/ 718 w 1157"/>
                <a:gd name="T47" fmla="*/ 20 h 79"/>
                <a:gd name="T48" fmla="*/ 682 w 1157"/>
                <a:gd name="T49" fmla="*/ 20 h 79"/>
                <a:gd name="T50" fmla="*/ 665 w 1157"/>
                <a:gd name="T51" fmla="*/ 58 h 79"/>
                <a:gd name="T52" fmla="*/ 679 w 1157"/>
                <a:gd name="T53" fmla="*/ 26 h 79"/>
                <a:gd name="T54" fmla="*/ 645 w 1157"/>
                <a:gd name="T55" fmla="*/ 13 h 79"/>
                <a:gd name="T56" fmla="*/ 649 w 1157"/>
                <a:gd name="T57" fmla="*/ 20 h 79"/>
                <a:gd name="T58" fmla="*/ 630 w 1157"/>
                <a:gd name="T59" fmla="*/ 27 h 79"/>
                <a:gd name="T60" fmla="*/ 610 w 1157"/>
                <a:gd name="T61" fmla="*/ 53 h 79"/>
                <a:gd name="T62" fmla="*/ 604 w 1157"/>
                <a:gd name="T63" fmla="*/ 26 h 79"/>
                <a:gd name="T64" fmla="*/ 585 w 1157"/>
                <a:gd name="T65" fmla="*/ 33 h 79"/>
                <a:gd name="T66" fmla="*/ 576 w 1157"/>
                <a:gd name="T67" fmla="*/ 38 h 79"/>
                <a:gd name="T68" fmla="*/ 549 w 1157"/>
                <a:gd name="T69" fmla="*/ 42 h 79"/>
                <a:gd name="T70" fmla="*/ 525 w 1157"/>
                <a:gd name="T71" fmla="*/ 43 h 79"/>
                <a:gd name="T72" fmla="*/ 489 w 1157"/>
                <a:gd name="T73" fmla="*/ 9 h 79"/>
                <a:gd name="T74" fmla="*/ 497 w 1157"/>
                <a:gd name="T75" fmla="*/ 61 h 79"/>
                <a:gd name="T76" fmla="*/ 472 w 1157"/>
                <a:gd name="T77" fmla="*/ 37 h 79"/>
                <a:gd name="T78" fmla="*/ 452 w 1157"/>
                <a:gd name="T79" fmla="*/ 20 h 79"/>
                <a:gd name="T80" fmla="*/ 434 w 1157"/>
                <a:gd name="T81" fmla="*/ 37 h 79"/>
                <a:gd name="T82" fmla="*/ 395 w 1157"/>
                <a:gd name="T83" fmla="*/ 4 h 79"/>
                <a:gd name="T84" fmla="*/ 360 w 1157"/>
                <a:gd name="T85" fmla="*/ 61 h 79"/>
                <a:gd name="T86" fmla="*/ 334 w 1157"/>
                <a:gd name="T87" fmla="*/ 20 h 79"/>
                <a:gd name="T88" fmla="*/ 307 w 1157"/>
                <a:gd name="T89" fmla="*/ 25 h 79"/>
                <a:gd name="T90" fmla="*/ 272 w 1157"/>
                <a:gd name="T91" fmla="*/ 9 h 79"/>
                <a:gd name="T92" fmla="*/ 279 w 1157"/>
                <a:gd name="T93" fmla="*/ 61 h 79"/>
                <a:gd name="T94" fmla="*/ 265 w 1157"/>
                <a:gd name="T95" fmla="*/ 26 h 79"/>
                <a:gd name="T96" fmla="*/ 246 w 1157"/>
                <a:gd name="T97" fmla="*/ 33 h 79"/>
                <a:gd name="T98" fmla="*/ 210 w 1157"/>
                <a:gd name="T99" fmla="*/ 42 h 79"/>
                <a:gd name="T100" fmla="*/ 229 w 1157"/>
                <a:gd name="T101" fmla="*/ 61 h 79"/>
                <a:gd name="T102" fmla="*/ 186 w 1157"/>
                <a:gd name="T103" fmla="*/ 37 h 79"/>
                <a:gd name="T104" fmla="*/ 178 w 1157"/>
                <a:gd name="T105" fmla="*/ 4 h 79"/>
                <a:gd name="T106" fmla="*/ 143 w 1157"/>
                <a:gd name="T107" fmla="*/ 41 h 79"/>
                <a:gd name="T108" fmla="*/ 90 w 1157"/>
                <a:gd name="T109" fmla="*/ 33 h 79"/>
                <a:gd name="T110" fmla="*/ 89 w 1157"/>
                <a:gd name="T111" fmla="*/ 27 h 79"/>
                <a:gd name="T112" fmla="*/ 58 w 1157"/>
                <a:gd name="T113" fmla="*/ 25 h 79"/>
                <a:gd name="T114" fmla="*/ 59 w 1157"/>
                <a:gd name="T115" fmla="*/ 62 h 79"/>
                <a:gd name="T116" fmla="*/ 13 w 1157"/>
                <a:gd name="T117" fmla="*/ 34 h 79"/>
                <a:gd name="T118" fmla="*/ 25 w 1157"/>
                <a:gd name="T119" fmla="*/ 19 h 79"/>
                <a:gd name="T120" fmla="*/ 34 w 1157"/>
                <a:gd name="T121" fmla="*/ 45 h 79"/>
                <a:gd name="T122" fmla="*/ 0 w 1157"/>
                <a:gd name="T123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7" h="79">
                  <a:moveTo>
                    <a:pt x="1121" y="20"/>
                  </a:moveTo>
                  <a:cubicBezTo>
                    <a:pt x="1136" y="61"/>
                    <a:pt x="1136" y="61"/>
                    <a:pt x="1136" y="61"/>
                  </a:cubicBezTo>
                  <a:cubicBezTo>
                    <a:pt x="1142" y="61"/>
                    <a:pt x="1142" y="61"/>
                    <a:pt x="1142" y="61"/>
                  </a:cubicBezTo>
                  <a:cubicBezTo>
                    <a:pt x="1157" y="20"/>
                    <a:pt x="1157" y="20"/>
                    <a:pt x="1157" y="20"/>
                  </a:cubicBezTo>
                  <a:cubicBezTo>
                    <a:pt x="1150" y="20"/>
                    <a:pt x="1150" y="20"/>
                    <a:pt x="1150" y="20"/>
                  </a:cubicBezTo>
                  <a:cubicBezTo>
                    <a:pt x="1143" y="43"/>
                    <a:pt x="1143" y="43"/>
                    <a:pt x="1143" y="43"/>
                  </a:cubicBezTo>
                  <a:cubicBezTo>
                    <a:pt x="1141" y="47"/>
                    <a:pt x="1140" y="50"/>
                    <a:pt x="1139" y="53"/>
                  </a:cubicBezTo>
                  <a:cubicBezTo>
                    <a:pt x="1139" y="53"/>
                    <a:pt x="1139" y="53"/>
                    <a:pt x="1139" y="53"/>
                  </a:cubicBezTo>
                  <a:cubicBezTo>
                    <a:pt x="1138" y="50"/>
                    <a:pt x="1137" y="47"/>
                    <a:pt x="1136" y="43"/>
                  </a:cubicBezTo>
                  <a:cubicBezTo>
                    <a:pt x="1129" y="20"/>
                    <a:pt x="1129" y="20"/>
                    <a:pt x="1129" y="20"/>
                  </a:cubicBezTo>
                  <a:lnTo>
                    <a:pt x="1121" y="20"/>
                  </a:lnTo>
                  <a:close/>
                  <a:moveTo>
                    <a:pt x="1090" y="36"/>
                  </a:moveTo>
                  <a:cubicBezTo>
                    <a:pt x="1091" y="31"/>
                    <a:pt x="1094" y="25"/>
                    <a:pt x="1101" y="25"/>
                  </a:cubicBezTo>
                  <a:cubicBezTo>
                    <a:pt x="1109" y="25"/>
                    <a:pt x="1111" y="32"/>
                    <a:pt x="1111" y="36"/>
                  </a:cubicBezTo>
                  <a:lnTo>
                    <a:pt x="1090" y="36"/>
                  </a:lnTo>
                  <a:close/>
                  <a:moveTo>
                    <a:pt x="1117" y="42"/>
                  </a:moveTo>
                  <a:cubicBezTo>
                    <a:pt x="1117" y="41"/>
                    <a:pt x="1117" y="40"/>
                    <a:pt x="1117" y="38"/>
                  </a:cubicBezTo>
                  <a:cubicBezTo>
                    <a:pt x="1117" y="31"/>
                    <a:pt x="1114" y="19"/>
                    <a:pt x="1102" y="19"/>
                  </a:cubicBezTo>
                  <a:cubicBezTo>
                    <a:pt x="1090" y="19"/>
                    <a:pt x="1084" y="29"/>
                    <a:pt x="1084" y="41"/>
                  </a:cubicBezTo>
                  <a:cubicBezTo>
                    <a:pt x="1084" y="53"/>
                    <a:pt x="1091" y="62"/>
                    <a:pt x="1102" y="62"/>
                  </a:cubicBezTo>
                  <a:cubicBezTo>
                    <a:pt x="1108" y="62"/>
                    <a:pt x="1113" y="60"/>
                    <a:pt x="1115" y="59"/>
                  </a:cubicBezTo>
                  <a:cubicBezTo>
                    <a:pt x="1114" y="54"/>
                    <a:pt x="1114" y="54"/>
                    <a:pt x="1114" y="54"/>
                  </a:cubicBezTo>
                  <a:cubicBezTo>
                    <a:pt x="1111" y="55"/>
                    <a:pt x="1108" y="56"/>
                    <a:pt x="1103" y="56"/>
                  </a:cubicBezTo>
                  <a:cubicBezTo>
                    <a:pt x="1096" y="56"/>
                    <a:pt x="1090" y="52"/>
                    <a:pt x="1090" y="42"/>
                  </a:cubicBezTo>
                  <a:lnTo>
                    <a:pt x="1117" y="42"/>
                  </a:lnTo>
                  <a:close/>
                  <a:moveTo>
                    <a:pt x="1068" y="43"/>
                  </a:moveTo>
                  <a:cubicBezTo>
                    <a:pt x="1068" y="45"/>
                    <a:pt x="1068" y="46"/>
                    <a:pt x="1067" y="47"/>
                  </a:cubicBezTo>
                  <a:cubicBezTo>
                    <a:pt x="1066" y="52"/>
                    <a:pt x="1062" y="55"/>
                    <a:pt x="1058" y="55"/>
                  </a:cubicBezTo>
                  <a:cubicBezTo>
                    <a:pt x="1050" y="55"/>
                    <a:pt x="1047" y="48"/>
                    <a:pt x="1047" y="40"/>
                  </a:cubicBezTo>
                  <a:cubicBezTo>
                    <a:pt x="1047" y="31"/>
                    <a:pt x="1051" y="25"/>
                    <a:pt x="1058" y="25"/>
                  </a:cubicBezTo>
                  <a:cubicBezTo>
                    <a:pt x="1063" y="25"/>
                    <a:pt x="1066" y="28"/>
                    <a:pt x="1068" y="33"/>
                  </a:cubicBezTo>
                  <a:cubicBezTo>
                    <a:pt x="1068" y="34"/>
                    <a:pt x="1068" y="35"/>
                    <a:pt x="1068" y="36"/>
                  </a:cubicBezTo>
                  <a:lnTo>
                    <a:pt x="1068" y="43"/>
                  </a:lnTo>
                  <a:close/>
                  <a:moveTo>
                    <a:pt x="1075" y="31"/>
                  </a:moveTo>
                  <a:cubicBezTo>
                    <a:pt x="1075" y="26"/>
                    <a:pt x="1075" y="23"/>
                    <a:pt x="1075" y="20"/>
                  </a:cubicBezTo>
                  <a:cubicBezTo>
                    <a:pt x="1069" y="20"/>
                    <a:pt x="1069" y="20"/>
                    <a:pt x="1069" y="20"/>
                  </a:cubicBezTo>
                  <a:cubicBezTo>
                    <a:pt x="1069" y="26"/>
                    <a:pt x="1069" y="26"/>
                    <a:pt x="1069" y="26"/>
                  </a:cubicBezTo>
                  <a:cubicBezTo>
                    <a:pt x="1069" y="26"/>
                    <a:pt x="1069" y="26"/>
                    <a:pt x="1069" y="26"/>
                  </a:cubicBezTo>
                  <a:cubicBezTo>
                    <a:pt x="1067" y="23"/>
                    <a:pt x="1063" y="19"/>
                    <a:pt x="1057" y="19"/>
                  </a:cubicBezTo>
                  <a:cubicBezTo>
                    <a:pt x="1048" y="19"/>
                    <a:pt x="1039" y="27"/>
                    <a:pt x="1039" y="41"/>
                  </a:cubicBezTo>
                  <a:cubicBezTo>
                    <a:pt x="1039" y="52"/>
                    <a:pt x="1046" y="60"/>
                    <a:pt x="1056" y="60"/>
                  </a:cubicBezTo>
                  <a:cubicBezTo>
                    <a:pt x="1062" y="60"/>
                    <a:pt x="1066" y="57"/>
                    <a:pt x="1068" y="54"/>
                  </a:cubicBezTo>
                  <a:cubicBezTo>
                    <a:pt x="1068" y="54"/>
                    <a:pt x="1068" y="54"/>
                    <a:pt x="1068" y="54"/>
                  </a:cubicBezTo>
                  <a:cubicBezTo>
                    <a:pt x="1068" y="58"/>
                    <a:pt x="1068" y="58"/>
                    <a:pt x="1068" y="58"/>
                  </a:cubicBezTo>
                  <a:cubicBezTo>
                    <a:pt x="1068" y="68"/>
                    <a:pt x="1063" y="72"/>
                    <a:pt x="1056" y="72"/>
                  </a:cubicBezTo>
                  <a:cubicBezTo>
                    <a:pt x="1051" y="72"/>
                    <a:pt x="1047" y="71"/>
                    <a:pt x="1045" y="69"/>
                  </a:cubicBezTo>
                  <a:cubicBezTo>
                    <a:pt x="1043" y="75"/>
                    <a:pt x="1043" y="75"/>
                    <a:pt x="1043" y="75"/>
                  </a:cubicBezTo>
                  <a:cubicBezTo>
                    <a:pt x="1046" y="77"/>
                    <a:pt x="1051" y="78"/>
                    <a:pt x="1056" y="78"/>
                  </a:cubicBezTo>
                  <a:cubicBezTo>
                    <a:pt x="1060" y="78"/>
                    <a:pt x="1066" y="77"/>
                    <a:pt x="1069" y="73"/>
                  </a:cubicBezTo>
                  <a:cubicBezTo>
                    <a:pt x="1073" y="70"/>
                    <a:pt x="1075" y="64"/>
                    <a:pt x="1075" y="55"/>
                  </a:cubicBezTo>
                  <a:lnTo>
                    <a:pt x="1075" y="31"/>
                  </a:lnTo>
                  <a:close/>
                  <a:moveTo>
                    <a:pt x="1007" y="36"/>
                  </a:moveTo>
                  <a:cubicBezTo>
                    <a:pt x="1007" y="31"/>
                    <a:pt x="1010" y="25"/>
                    <a:pt x="1017" y="25"/>
                  </a:cubicBezTo>
                  <a:cubicBezTo>
                    <a:pt x="1025" y="25"/>
                    <a:pt x="1027" y="32"/>
                    <a:pt x="1027" y="36"/>
                  </a:cubicBezTo>
                  <a:lnTo>
                    <a:pt x="1007" y="36"/>
                  </a:lnTo>
                  <a:close/>
                  <a:moveTo>
                    <a:pt x="1033" y="42"/>
                  </a:moveTo>
                  <a:cubicBezTo>
                    <a:pt x="1034" y="41"/>
                    <a:pt x="1034" y="40"/>
                    <a:pt x="1034" y="38"/>
                  </a:cubicBezTo>
                  <a:cubicBezTo>
                    <a:pt x="1034" y="31"/>
                    <a:pt x="1030" y="19"/>
                    <a:pt x="1018" y="19"/>
                  </a:cubicBezTo>
                  <a:cubicBezTo>
                    <a:pt x="1007" y="19"/>
                    <a:pt x="1000" y="29"/>
                    <a:pt x="1000" y="41"/>
                  </a:cubicBezTo>
                  <a:cubicBezTo>
                    <a:pt x="1000" y="53"/>
                    <a:pt x="1007" y="62"/>
                    <a:pt x="1019" y="62"/>
                  </a:cubicBezTo>
                  <a:cubicBezTo>
                    <a:pt x="1025" y="62"/>
                    <a:pt x="1029" y="60"/>
                    <a:pt x="1032" y="59"/>
                  </a:cubicBezTo>
                  <a:cubicBezTo>
                    <a:pt x="1030" y="54"/>
                    <a:pt x="1030" y="54"/>
                    <a:pt x="1030" y="54"/>
                  </a:cubicBezTo>
                  <a:cubicBezTo>
                    <a:pt x="1028" y="55"/>
                    <a:pt x="1025" y="56"/>
                    <a:pt x="1020" y="56"/>
                  </a:cubicBezTo>
                  <a:cubicBezTo>
                    <a:pt x="1013" y="56"/>
                    <a:pt x="1007" y="52"/>
                    <a:pt x="1007" y="42"/>
                  </a:cubicBezTo>
                  <a:lnTo>
                    <a:pt x="1033" y="42"/>
                  </a:lnTo>
                  <a:close/>
                  <a:moveTo>
                    <a:pt x="957" y="61"/>
                  </a:moveTo>
                  <a:cubicBezTo>
                    <a:pt x="957" y="37"/>
                    <a:pt x="957" y="37"/>
                    <a:pt x="957" y="37"/>
                  </a:cubicBezTo>
                  <a:cubicBezTo>
                    <a:pt x="957" y="27"/>
                    <a:pt x="957" y="20"/>
                    <a:pt x="957" y="13"/>
                  </a:cubicBezTo>
                  <a:cubicBezTo>
                    <a:pt x="957" y="13"/>
                    <a:pt x="957" y="13"/>
                    <a:pt x="957" y="13"/>
                  </a:cubicBezTo>
                  <a:cubicBezTo>
                    <a:pt x="960" y="19"/>
                    <a:pt x="963" y="26"/>
                    <a:pt x="967" y="32"/>
                  </a:cubicBezTo>
                  <a:cubicBezTo>
                    <a:pt x="984" y="61"/>
                    <a:pt x="984" y="61"/>
                    <a:pt x="984" y="61"/>
                  </a:cubicBezTo>
                  <a:cubicBezTo>
                    <a:pt x="991" y="61"/>
                    <a:pt x="991" y="61"/>
                    <a:pt x="991" y="61"/>
                  </a:cubicBezTo>
                  <a:cubicBezTo>
                    <a:pt x="991" y="4"/>
                    <a:pt x="991" y="4"/>
                    <a:pt x="991" y="4"/>
                  </a:cubicBezTo>
                  <a:cubicBezTo>
                    <a:pt x="984" y="4"/>
                    <a:pt x="984" y="4"/>
                    <a:pt x="984" y="4"/>
                  </a:cubicBezTo>
                  <a:cubicBezTo>
                    <a:pt x="984" y="28"/>
                    <a:pt x="984" y="28"/>
                    <a:pt x="984" y="28"/>
                  </a:cubicBezTo>
                  <a:cubicBezTo>
                    <a:pt x="984" y="37"/>
                    <a:pt x="985" y="43"/>
                    <a:pt x="985" y="51"/>
                  </a:cubicBezTo>
                  <a:cubicBezTo>
                    <a:pt x="985" y="51"/>
                    <a:pt x="985" y="51"/>
                    <a:pt x="985" y="51"/>
                  </a:cubicBezTo>
                  <a:cubicBezTo>
                    <a:pt x="983" y="45"/>
                    <a:pt x="979" y="39"/>
                    <a:pt x="976" y="33"/>
                  </a:cubicBezTo>
                  <a:cubicBezTo>
                    <a:pt x="959" y="4"/>
                    <a:pt x="959" y="4"/>
                    <a:pt x="959" y="4"/>
                  </a:cubicBezTo>
                  <a:cubicBezTo>
                    <a:pt x="951" y="4"/>
                    <a:pt x="951" y="4"/>
                    <a:pt x="951" y="4"/>
                  </a:cubicBezTo>
                  <a:cubicBezTo>
                    <a:pt x="951" y="61"/>
                    <a:pt x="951" y="61"/>
                    <a:pt x="951" y="61"/>
                  </a:cubicBezTo>
                  <a:lnTo>
                    <a:pt x="957" y="61"/>
                  </a:lnTo>
                  <a:close/>
                  <a:moveTo>
                    <a:pt x="898" y="36"/>
                  </a:moveTo>
                  <a:cubicBezTo>
                    <a:pt x="899" y="31"/>
                    <a:pt x="902" y="25"/>
                    <a:pt x="909" y="25"/>
                  </a:cubicBezTo>
                  <a:cubicBezTo>
                    <a:pt x="917" y="25"/>
                    <a:pt x="919" y="32"/>
                    <a:pt x="919" y="36"/>
                  </a:cubicBezTo>
                  <a:lnTo>
                    <a:pt x="898" y="36"/>
                  </a:lnTo>
                  <a:close/>
                  <a:moveTo>
                    <a:pt x="925" y="42"/>
                  </a:moveTo>
                  <a:cubicBezTo>
                    <a:pt x="925" y="41"/>
                    <a:pt x="925" y="40"/>
                    <a:pt x="925" y="38"/>
                  </a:cubicBezTo>
                  <a:cubicBezTo>
                    <a:pt x="925" y="31"/>
                    <a:pt x="922" y="19"/>
                    <a:pt x="910" y="19"/>
                  </a:cubicBezTo>
                  <a:cubicBezTo>
                    <a:pt x="898" y="19"/>
                    <a:pt x="892" y="29"/>
                    <a:pt x="892" y="41"/>
                  </a:cubicBezTo>
                  <a:cubicBezTo>
                    <a:pt x="892" y="53"/>
                    <a:pt x="899" y="62"/>
                    <a:pt x="910" y="62"/>
                  </a:cubicBezTo>
                  <a:cubicBezTo>
                    <a:pt x="917" y="62"/>
                    <a:pt x="921" y="60"/>
                    <a:pt x="923" y="59"/>
                  </a:cubicBezTo>
                  <a:cubicBezTo>
                    <a:pt x="922" y="54"/>
                    <a:pt x="922" y="54"/>
                    <a:pt x="922" y="54"/>
                  </a:cubicBezTo>
                  <a:cubicBezTo>
                    <a:pt x="919" y="55"/>
                    <a:pt x="916" y="56"/>
                    <a:pt x="911" y="56"/>
                  </a:cubicBezTo>
                  <a:cubicBezTo>
                    <a:pt x="904" y="56"/>
                    <a:pt x="898" y="52"/>
                    <a:pt x="898" y="42"/>
                  </a:cubicBezTo>
                  <a:lnTo>
                    <a:pt x="925" y="42"/>
                  </a:lnTo>
                  <a:close/>
                  <a:moveTo>
                    <a:pt x="851" y="61"/>
                  </a:moveTo>
                  <a:cubicBezTo>
                    <a:pt x="858" y="61"/>
                    <a:pt x="858" y="61"/>
                    <a:pt x="858" y="61"/>
                  </a:cubicBezTo>
                  <a:cubicBezTo>
                    <a:pt x="858" y="36"/>
                    <a:pt x="858" y="36"/>
                    <a:pt x="858" y="36"/>
                  </a:cubicBezTo>
                  <a:cubicBezTo>
                    <a:pt x="858" y="35"/>
                    <a:pt x="858" y="34"/>
                    <a:pt x="858" y="33"/>
                  </a:cubicBezTo>
                  <a:cubicBezTo>
                    <a:pt x="859" y="29"/>
                    <a:pt x="863" y="25"/>
                    <a:pt x="867" y="25"/>
                  </a:cubicBezTo>
                  <a:cubicBezTo>
                    <a:pt x="874" y="25"/>
                    <a:pt x="876" y="31"/>
                    <a:pt x="876" y="37"/>
                  </a:cubicBezTo>
                  <a:cubicBezTo>
                    <a:pt x="876" y="61"/>
                    <a:pt x="876" y="61"/>
                    <a:pt x="876" y="61"/>
                  </a:cubicBezTo>
                  <a:cubicBezTo>
                    <a:pt x="883" y="61"/>
                    <a:pt x="883" y="61"/>
                    <a:pt x="883" y="61"/>
                  </a:cubicBezTo>
                  <a:cubicBezTo>
                    <a:pt x="883" y="37"/>
                    <a:pt x="883" y="37"/>
                    <a:pt x="883" y="37"/>
                  </a:cubicBezTo>
                  <a:cubicBezTo>
                    <a:pt x="883" y="23"/>
                    <a:pt x="875" y="19"/>
                    <a:pt x="870" y="19"/>
                  </a:cubicBezTo>
                  <a:cubicBezTo>
                    <a:pt x="867" y="19"/>
                    <a:pt x="865" y="20"/>
                    <a:pt x="863" y="21"/>
                  </a:cubicBezTo>
                  <a:cubicBezTo>
                    <a:pt x="861" y="23"/>
                    <a:pt x="859" y="24"/>
                    <a:pt x="858" y="27"/>
                  </a:cubicBezTo>
                  <a:cubicBezTo>
                    <a:pt x="858" y="27"/>
                    <a:pt x="858" y="27"/>
                    <a:pt x="858" y="27"/>
                  </a:cubicBezTo>
                  <a:cubicBezTo>
                    <a:pt x="858" y="1"/>
                    <a:pt x="858" y="1"/>
                    <a:pt x="858" y="1"/>
                  </a:cubicBezTo>
                  <a:cubicBezTo>
                    <a:pt x="851" y="1"/>
                    <a:pt x="851" y="1"/>
                    <a:pt x="851" y="1"/>
                  </a:cubicBezTo>
                  <a:lnTo>
                    <a:pt x="851" y="61"/>
                  </a:lnTo>
                  <a:close/>
                  <a:moveTo>
                    <a:pt x="826" y="13"/>
                  </a:moveTo>
                  <a:cubicBezTo>
                    <a:pt x="826" y="20"/>
                    <a:pt x="826" y="20"/>
                    <a:pt x="826" y="20"/>
                  </a:cubicBezTo>
                  <a:cubicBezTo>
                    <a:pt x="820" y="20"/>
                    <a:pt x="820" y="20"/>
                    <a:pt x="820" y="20"/>
                  </a:cubicBezTo>
                  <a:cubicBezTo>
                    <a:pt x="820" y="26"/>
                    <a:pt x="820" y="26"/>
                    <a:pt x="820" y="26"/>
                  </a:cubicBezTo>
                  <a:cubicBezTo>
                    <a:pt x="826" y="26"/>
                    <a:pt x="826" y="26"/>
                    <a:pt x="826" y="26"/>
                  </a:cubicBezTo>
                  <a:cubicBezTo>
                    <a:pt x="826" y="48"/>
                    <a:pt x="826" y="48"/>
                    <a:pt x="826" y="48"/>
                  </a:cubicBezTo>
                  <a:cubicBezTo>
                    <a:pt x="826" y="53"/>
                    <a:pt x="827" y="56"/>
                    <a:pt x="829" y="58"/>
                  </a:cubicBezTo>
                  <a:cubicBezTo>
                    <a:pt x="830" y="60"/>
                    <a:pt x="833" y="62"/>
                    <a:pt x="836" y="62"/>
                  </a:cubicBezTo>
                  <a:cubicBezTo>
                    <a:pt x="839" y="62"/>
                    <a:pt x="841" y="61"/>
                    <a:pt x="842" y="61"/>
                  </a:cubicBezTo>
                  <a:cubicBezTo>
                    <a:pt x="842" y="55"/>
                    <a:pt x="842" y="55"/>
                    <a:pt x="842" y="55"/>
                  </a:cubicBezTo>
                  <a:cubicBezTo>
                    <a:pt x="841" y="55"/>
                    <a:pt x="840" y="55"/>
                    <a:pt x="838" y="55"/>
                  </a:cubicBezTo>
                  <a:cubicBezTo>
                    <a:pt x="834" y="55"/>
                    <a:pt x="833" y="53"/>
                    <a:pt x="833" y="48"/>
                  </a:cubicBezTo>
                  <a:cubicBezTo>
                    <a:pt x="833" y="26"/>
                    <a:pt x="833" y="26"/>
                    <a:pt x="833" y="26"/>
                  </a:cubicBezTo>
                  <a:cubicBezTo>
                    <a:pt x="843" y="26"/>
                    <a:pt x="843" y="26"/>
                    <a:pt x="843" y="26"/>
                  </a:cubicBezTo>
                  <a:cubicBezTo>
                    <a:pt x="843" y="20"/>
                    <a:pt x="843" y="20"/>
                    <a:pt x="843" y="20"/>
                  </a:cubicBezTo>
                  <a:cubicBezTo>
                    <a:pt x="833" y="20"/>
                    <a:pt x="833" y="20"/>
                    <a:pt x="833" y="20"/>
                  </a:cubicBezTo>
                  <a:cubicBezTo>
                    <a:pt x="833" y="10"/>
                    <a:pt x="833" y="10"/>
                    <a:pt x="833" y="10"/>
                  </a:cubicBezTo>
                  <a:lnTo>
                    <a:pt x="826" y="13"/>
                  </a:lnTo>
                  <a:close/>
                  <a:moveTo>
                    <a:pt x="792" y="61"/>
                  </a:moveTo>
                  <a:cubicBezTo>
                    <a:pt x="792" y="26"/>
                    <a:pt x="792" y="26"/>
                    <a:pt x="792" y="26"/>
                  </a:cubicBezTo>
                  <a:cubicBezTo>
                    <a:pt x="802" y="26"/>
                    <a:pt x="802" y="26"/>
                    <a:pt x="802" y="26"/>
                  </a:cubicBezTo>
                  <a:cubicBezTo>
                    <a:pt x="802" y="20"/>
                    <a:pt x="802" y="20"/>
                    <a:pt x="802" y="20"/>
                  </a:cubicBezTo>
                  <a:cubicBezTo>
                    <a:pt x="792" y="20"/>
                    <a:pt x="792" y="20"/>
                    <a:pt x="792" y="20"/>
                  </a:cubicBezTo>
                  <a:cubicBezTo>
                    <a:pt x="792" y="18"/>
                    <a:pt x="792" y="18"/>
                    <a:pt x="792" y="18"/>
                  </a:cubicBezTo>
                  <a:cubicBezTo>
                    <a:pt x="792" y="12"/>
                    <a:pt x="794" y="6"/>
                    <a:pt x="800" y="6"/>
                  </a:cubicBezTo>
                  <a:cubicBezTo>
                    <a:pt x="802" y="6"/>
                    <a:pt x="803" y="7"/>
                    <a:pt x="804" y="7"/>
                  </a:cubicBezTo>
                  <a:cubicBezTo>
                    <a:pt x="805" y="1"/>
                    <a:pt x="805" y="1"/>
                    <a:pt x="805" y="1"/>
                  </a:cubicBezTo>
                  <a:cubicBezTo>
                    <a:pt x="804" y="1"/>
                    <a:pt x="802" y="0"/>
                    <a:pt x="799" y="0"/>
                  </a:cubicBezTo>
                  <a:cubicBezTo>
                    <a:pt x="796" y="0"/>
                    <a:pt x="792" y="1"/>
                    <a:pt x="790" y="4"/>
                  </a:cubicBezTo>
                  <a:cubicBezTo>
                    <a:pt x="787" y="7"/>
                    <a:pt x="785" y="12"/>
                    <a:pt x="785" y="18"/>
                  </a:cubicBezTo>
                  <a:cubicBezTo>
                    <a:pt x="785" y="20"/>
                    <a:pt x="785" y="20"/>
                    <a:pt x="785" y="20"/>
                  </a:cubicBezTo>
                  <a:cubicBezTo>
                    <a:pt x="780" y="20"/>
                    <a:pt x="780" y="20"/>
                    <a:pt x="780" y="20"/>
                  </a:cubicBezTo>
                  <a:cubicBezTo>
                    <a:pt x="780" y="26"/>
                    <a:pt x="780" y="26"/>
                    <a:pt x="780" y="26"/>
                  </a:cubicBezTo>
                  <a:cubicBezTo>
                    <a:pt x="785" y="26"/>
                    <a:pt x="785" y="26"/>
                    <a:pt x="785" y="26"/>
                  </a:cubicBezTo>
                  <a:cubicBezTo>
                    <a:pt x="785" y="61"/>
                    <a:pt x="785" y="61"/>
                    <a:pt x="785" y="61"/>
                  </a:cubicBezTo>
                  <a:lnTo>
                    <a:pt x="792" y="61"/>
                  </a:lnTo>
                  <a:close/>
                  <a:moveTo>
                    <a:pt x="757" y="25"/>
                  </a:moveTo>
                  <a:cubicBezTo>
                    <a:pt x="766" y="25"/>
                    <a:pt x="769" y="33"/>
                    <a:pt x="769" y="40"/>
                  </a:cubicBezTo>
                  <a:cubicBezTo>
                    <a:pt x="769" y="49"/>
                    <a:pt x="764" y="56"/>
                    <a:pt x="757" y="56"/>
                  </a:cubicBezTo>
                  <a:cubicBezTo>
                    <a:pt x="750" y="56"/>
                    <a:pt x="746" y="49"/>
                    <a:pt x="746" y="40"/>
                  </a:cubicBezTo>
                  <a:cubicBezTo>
                    <a:pt x="746" y="33"/>
                    <a:pt x="749" y="25"/>
                    <a:pt x="757" y="25"/>
                  </a:cubicBezTo>
                  <a:moveTo>
                    <a:pt x="758" y="19"/>
                  </a:moveTo>
                  <a:cubicBezTo>
                    <a:pt x="747" y="19"/>
                    <a:pt x="739" y="27"/>
                    <a:pt x="739" y="41"/>
                  </a:cubicBezTo>
                  <a:cubicBezTo>
                    <a:pt x="739" y="54"/>
                    <a:pt x="747" y="62"/>
                    <a:pt x="757" y="62"/>
                  </a:cubicBezTo>
                  <a:cubicBezTo>
                    <a:pt x="766" y="62"/>
                    <a:pt x="776" y="55"/>
                    <a:pt x="776" y="40"/>
                  </a:cubicBezTo>
                  <a:cubicBezTo>
                    <a:pt x="776" y="28"/>
                    <a:pt x="769" y="19"/>
                    <a:pt x="758" y="19"/>
                  </a:cubicBezTo>
                  <a:moveTo>
                    <a:pt x="682" y="20"/>
                  </a:moveTo>
                  <a:cubicBezTo>
                    <a:pt x="696" y="57"/>
                    <a:pt x="696" y="57"/>
                    <a:pt x="696" y="57"/>
                  </a:cubicBezTo>
                  <a:cubicBezTo>
                    <a:pt x="697" y="58"/>
                    <a:pt x="697" y="59"/>
                    <a:pt x="697" y="59"/>
                  </a:cubicBezTo>
                  <a:cubicBezTo>
                    <a:pt x="697" y="60"/>
                    <a:pt x="697" y="60"/>
                    <a:pt x="696" y="61"/>
                  </a:cubicBezTo>
                  <a:cubicBezTo>
                    <a:pt x="695" y="65"/>
                    <a:pt x="692" y="68"/>
                    <a:pt x="691" y="69"/>
                  </a:cubicBezTo>
                  <a:cubicBezTo>
                    <a:pt x="689" y="71"/>
                    <a:pt x="686" y="72"/>
                    <a:pt x="685" y="73"/>
                  </a:cubicBezTo>
                  <a:cubicBezTo>
                    <a:pt x="686" y="79"/>
                    <a:pt x="686" y="79"/>
                    <a:pt x="686" y="79"/>
                  </a:cubicBezTo>
                  <a:cubicBezTo>
                    <a:pt x="688" y="79"/>
                    <a:pt x="691" y="77"/>
                    <a:pt x="695" y="74"/>
                  </a:cubicBezTo>
                  <a:cubicBezTo>
                    <a:pt x="700" y="70"/>
                    <a:pt x="703" y="63"/>
                    <a:pt x="708" y="49"/>
                  </a:cubicBezTo>
                  <a:cubicBezTo>
                    <a:pt x="718" y="20"/>
                    <a:pt x="718" y="20"/>
                    <a:pt x="718" y="20"/>
                  </a:cubicBezTo>
                  <a:cubicBezTo>
                    <a:pt x="711" y="20"/>
                    <a:pt x="711" y="20"/>
                    <a:pt x="711" y="20"/>
                  </a:cubicBezTo>
                  <a:cubicBezTo>
                    <a:pt x="703" y="44"/>
                    <a:pt x="703" y="44"/>
                    <a:pt x="703" y="44"/>
                  </a:cubicBezTo>
                  <a:cubicBezTo>
                    <a:pt x="702" y="47"/>
                    <a:pt x="702" y="50"/>
                    <a:pt x="701" y="52"/>
                  </a:cubicBezTo>
                  <a:cubicBezTo>
                    <a:pt x="701" y="52"/>
                    <a:pt x="701" y="52"/>
                    <a:pt x="701" y="52"/>
                  </a:cubicBezTo>
                  <a:cubicBezTo>
                    <a:pt x="700" y="50"/>
                    <a:pt x="699" y="47"/>
                    <a:pt x="698" y="44"/>
                  </a:cubicBezTo>
                  <a:cubicBezTo>
                    <a:pt x="690" y="20"/>
                    <a:pt x="690" y="20"/>
                    <a:pt x="690" y="20"/>
                  </a:cubicBezTo>
                  <a:lnTo>
                    <a:pt x="682" y="20"/>
                  </a:lnTo>
                  <a:close/>
                  <a:moveTo>
                    <a:pt x="662" y="13"/>
                  </a:moveTo>
                  <a:cubicBezTo>
                    <a:pt x="662" y="20"/>
                    <a:pt x="662" y="20"/>
                    <a:pt x="662" y="20"/>
                  </a:cubicBezTo>
                  <a:cubicBezTo>
                    <a:pt x="656" y="20"/>
                    <a:pt x="656" y="20"/>
                    <a:pt x="656" y="20"/>
                  </a:cubicBezTo>
                  <a:cubicBezTo>
                    <a:pt x="656" y="26"/>
                    <a:pt x="656" y="26"/>
                    <a:pt x="656" y="26"/>
                  </a:cubicBezTo>
                  <a:cubicBezTo>
                    <a:pt x="662" y="26"/>
                    <a:pt x="662" y="26"/>
                    <a:pt x="662" y="26"/>
                  </a:cubicBezTo>
                  <a:cubicBezTo>
                    <a:pt x="662" y="48"/>
                    <a:pt x="662" y="48"/>
                    <a:pt x="662" y="48"/>
                  </a:cubicBezTo>
                  <a:cubicBezTo>
                    <a:pt x="662" y="53"/>
                    <a:pt x="663" y="56"/>
                    <a:pt x="665" y="58"/>
                  </a:cubicBezTo>
                  <a:cubicBezTo>
                    <a:pt x="667" y="60"/>
                    <a:pt x="669" y="62"/>
                    <a:pt x="672" y="62"/>
                  </a:cubicBezTo>
                  <a:cubicBezTo>
                    <a:pt x="675" y="62"/>
                    <a:pt x="677" y="61"/>
                    <a:pt x="679" y="61"/>
                  </a:cubicBezTo>
                  <a:cubicBezTo>
                    <a:pt x="678" y="55"/>
                    <a:pt x="678" y="55"/>
                    <a:pt x="678" y="55"/>
                  </a:cubicBezTo>
                  <a:cubicBezTo>
                    <a:pt x="677" y="55"/>
                    <a:pt x="676" y="55"/>
                    <a:pt x="674" y="55"/>
                  </a:cubicBezTo>
                  <a:cubicBezTo>
                    <a:pt x="670" y="55"/>
                    <a:pt x="669" y="53"/>
                    <a:pt x="669" y="48"/>
                  </a:cubicBezTo>
                  <a:cubicBezTo>
                    <a:pt x="669" y="26"/>
                    <a:pt x="669" y="26"/>
                    <a:pt x="669" y="26"/>
                  </a:cubicBezTo>
                  <a:cubicBezTo>
                    <a:pt x="679" y="26"/>
                    <a:pt x="679" y="26"/>
                    <a:pt x="679" y="26"/>
                  </a:cubicBezTo>
                  <a:cubicBezTo>
                    <a:pt x="679" y="20"/>
                    <a:pt x="679" y="20"/>
                    <a:pt x="679" y="20"/>
                  </a:cubicBezTo>
                  <a:cubicBezTo>
                    <a:pt x="669" y="20"/>
                    <a:pt x="669" y="20"/>
                    <a:pt x="669" y="20"/>
                  </a:cubicBezTo>
                  <a:cubicBezTo>
                    <a:pt x="669" y="10"/>
                    <a:pt x="669" y="10"/>
                    <a:pt x="669" y="10"/>
                  </a:cubicBezTo>
                  <a:lnTo>
                    <a:pt x="662" y="13"/>
                  </a:lnTo>
                  <a:close/>
                  <a:moveTo>
                    <a:pt x="646" y="4"/>
                  </a:moveTo>
                  <a:cubicBezTo>
                    <a:pt x="643" y="4"/>
                    <a:pt x="641" y="6"/>
                    <a:pt x="641" y="9"/>
                  </a:cubicBezTo>
                  <a:cubicBezTo>
                    <a:pt x="641" y="11"/>
                    <a:pt x="643" y="13"/>
                    <a:pt x="645" y="13"/>
                  </a:cubicBezTo>
                  <a:cubicBezTo>
                    <a:pt x="648" y="13"/>
                    <a:pt x="650" y="11"/>
                    <a:pt x="650" y="9"/>
                  </a:cubicBezTo>
                  <a:cubicBezTo>
                    <a:pt x="650" y="6"/>
                    <a:pt x="648" y="4"/>
                    <a:pt x="646" y="4"/>
                  </a:cubicBezTo>
                  <a:moveTo>
                    <a:pt x="649" y="20"/>
                  </a:moveTo>
                  <a:cubicBezTo>
                    <a:pt x="642" y="20"/>
                    <a:pt x="642" y="20"/>
                    <a:pt x="642" y="20"/>
                  </a:cubicBezTo>
                  <a:cubicBezTo>
                    <a:pt x="642" y="61"/>
                    <a:pt x="642" y="61"/>
                    <a:pt x="642" y="61"/>
                  </a:cubicBezTo>
                  <a:cubicBezTo>
                    <a:pt x="649" y="61"/>
                    <a:pt x="649" y="61"/>
                    <a:pt x="649" y="61"/>
                  </a:cubicBezTo>
                  <a:lnTo>
                    <a:pt x="649" y="20"/>
                  </a:lnTo>
                  <a:close/>
                  <a:moveTo>
                    <a:pt x="608" y="59"/>
                  </a:moveTo>
                  <a:cubicBezTo>
                    <a:pt x="611" y="60"/>
                    <a:pt x="615" y="62"/>
                    <a:pt x="619" y="62"/>
                  </a:cubicBezTo>
                  <a:cubicBezTo>
                    <a:pt x="628" y="62"/>
                    <a:pt x="633" y="57"/>
                    <a:pt x="633" y="49"/>
                  </a:cubicBezTo>
                  <a:cubicBezTo>
                    <a:pt x="633" y="43"/>
                    <a:pt x="630" y="40"/>
                    <a:pt x="623" y="37"/>
                  </a:cubicBezTo>
                  <a:cubicBezTo>
                    <a:pt x="618" y="35"/>
                    <a:pt x="616" y="34"/>
                    <a:pt x="616" y="30"/>
                  </a:cubicBezTo>
                  <a:cubicBezTo>
                    <a:pt x="616" y="27"/>
                    <a:pt x="618" y="25"/>
                    <a:pt x="622" y="25"/>
                  </a:cubicBezTo>
                  <a:cubicBezTo>
                    <a:pt x="626" y="25"/>
                    <a:pt x="629" y="26"/>
                    <a:pt x="630" y="27"/>
                  </a:cubicBezTo>
                  <a:cubicBezTo>
                    <a:pt x="632" y="22"/>
                    <a:pt x="632" y="22"/>
                    <a:pt x="632" y="22"/>
                  </a:cubicBezTo>
                  <a:cubicBezTo>
                    <a:pt x="630" y="20"/>
                    <a:pt x="626" y="19"/>
                    <a:pt x="622" y="19"/>
                  </a:cubicBezTo>
                  <a:cubicBezTo>
                    <a:pt x="614" y="19"/>
                    <a:pt x="609" y="25"/>
                    <a:pt x="609" y="31"/>
                  </a:cubicBezTo>
                  <a:cubicBezTo>
                    <a:pt x="609" y="36"/>
                    <a:pt x="612" y="40"/>
                    <a:pt x="619" y="43"/>
                  </a:cubicBezTo>
                  <a:cubicBezTo>
                    <a:pt x="624" y="45"/>
                    <a:pt x="626" y="46"/>
                    <a:pt x="626" y="50"/>
                  </a:cubicBezTo>
                  <a:cubicBezTo>
                    <a:pt x="626" y="53"/>
                    <a:pt x="624" y="56"/>
                    <a:pt x="619" y="56"/>
                  </a:cubicBezTo>
                  <a:cubicBezTo>
                    <a:pt x="616" y="56"/>
                    <a:pt x="612" y="55"/>
                    <a:pt x="610" y="53"/>
                  </a:cubicBezTo>
                  <a:lnTo>
                    <a:pt x="608" y="59"/>
                  </a:lnTo>
                  <a:close/>
                  <a:moveTo>
                    <a:pt x="585" y="61"/>
                  </a:moveTo>
                  <a:cubicBezTo>
                    <a:pt x="592" y="61"/>
                    <a:pt x="592" y="61"/>
                    <a:pt x="592" y="61"/>
                  </a:cubicBezTo>
                  <a:cubicBezTo>
                    <a:pt x="592" y="39"/>
                    <a:pt x="592" y="39"/>
                    <a:pt x="592" y="39"/>
                  </a:cubicBezTo>
                  <a:cubicBezTo>
                    <a:pt x="592" y="38"/>
                    <a:pt x="592" y="37"/>
                    <a:pt x="592" y="36"/>
                  </a:cubicBezTo>
                  <a:cubicBezTo>
                    <a:pt x="593" y="30"/>
                    <a:pt x="597" y="26"/>
                    <a:pt x="602" y="26"/>
                  </a:cubicBezTo>
                  <a:cubicBezTo>
                    <a:pt x="602" y="26"/>
                    <a:pt x="603" y="26"/>
                    <a:pt x="604" y="26"/>
                  </a:cubicBezTo>
                  <a:cubicBezTo>
                    <a:pt x="604" y="19"/>
                    <a:pt x="604" y="19"/>
                    <a:pt x="604" y="19"/>
                  </a:cubicBezTo>
                  <a:cubicBezTo>
                    <a:pt x="603" y="19"/>
                    <a:pt x="603" y="19"/>
                    <a:pt x="602" y="19"/>
                  </a:cubicBezTo>
                  <a:cubicBezTo>
                    <a:pt x="597" y="19"/>
                    <a:pt x="593" y="23"/>
                    <a:pt x="591" y="28"/>
                  </a:cubicBezTo>
                  <a:cubicBezTo>
                    <a:pt x="591" y="28"/>
                    <a:pt x="591" y="28"/>
                    <a:pt x="591" y="28"/>
                  </a:cubicBezTo>
                  <a:cubicBezTo>
                    <a:pt x="591" y="20"/>
                    <a:pt x="591" y="20"/>
                    <a:pt x="591" y="20"/>
                  </a:cubicBezTo>
                  <a:cubicBezTo>
                    <a:pt x="585" y="20"/>
                    <a:pt x="585" y="20"/>
                    <a:pt x="585" y="20"/>
                  </a:cubicBezTo>
                  <a:cubicBezTo>
                    <a:pt x="585" y="24"/>
                    <a:pt x="585" y="28"/>
                    <a:pt x="585" y="33"/>
                  </a:cubicBezTo>
                  <a:lnTo>
                    <a:pt x="585" y="61"/>
                  </a:lnTo>
                  <a:close/>
                  <a:moveTo>
                    <a:pt x="549" y="36"/>
                  </a:moveTo>
                  <a:cubicBezTo>
                    <a:pt x="550" y="31"/>
                    <a:pt x="553" y="25"/>
                    <a:pt x="560" y="25"/>
                  </a:cubicBezTo>
                  <a:cubicBezTo>
                    <a:pt x="568" y="25"/>
                    <a:pt x="570" y="32"/>
                    <a:pt x="570" y="36"/>
                  </a:cubicBezTo>
                  <a:lnTo>
                    <a:pt x="549" y="36"/>
                  </a:lnTo>
                  <a:close/>
                  <a:moveTo>
                    <a:pt x="576" y="42"/>
                  </a:moveTo>
                  <a:cubicBezTo>
                    <a:pt x="576" y="41"/>
                    <a:pt x="576" y="40"/>
                    <a:pt x="576" y="38"/>
                  </a:cubicBezTo>
                  <a:cubicBezTo>
                    <a:pt x="576" y="31"/>
                    <a:pt x="573" y="19"/>
                    <a:pt x="561" y="19"/>
                  </a:cubicBezTo>
                  <a:cubicBezTo>
                    <a:pt x="549" y="19"/>
                    <a:pt x="543" y="29"/>
                    <a:pt x="543" y="41"/>
                  </a:cubicBezTo>
                  <a:cubicBezTo>
                    <a:pt x="543" y="53"/>
                    <a:pt x="550" y="62"/>
                    <a:pt x="561" y="62"/>
                  </a:cubicBezTo>
                  <a:cubicBezTo>
                    <a:pt x="568" y="62"/>
                    <a:pt x="572" y="60"/>
                    <a:pt x="574" y="59"/>
                  </a:cubicBezTo>
                  <a:cubicBezTo>
                    <a:pt x="573" y="54"/>
                    <a:pt x="573" y="54"/>
                    <a:pt x="573" y="54"/>
                  </a:cubicBezTo>
                  <a:cubicBezTo>
                    <a:pt x="570" y="55"/>
                    <a:pt x="567" y="56"/>
                    <a:pt x="562" y="56"/>
                  </a:cubicBezTo>
                  <a:cubicBezTo>
                    <a:pt x="555" y="56"/>
                    <a:pt x="549" y="52"/>
                    <a:pt x="549" y="42"/>
                  </a:cubicBezTo>
                  <a:lnTo>
                    <a:pt x="576" y="42"/>
                  </a:lnTo>
                  <a:close/>
                  <a:moveTo>
                    <a:pt x="504" y="20"/>
                  </a:moveTo>
                  <a:cubicBezTo>
                    <a:pt x="518" y="61"/>
                    <a:pt x="518" y="61"/>
                    <a:pt x="518" y="61"/>
                  </a:cubicBezTo>
                  <a:cubicBezTo>
                    <a:pt x="525" y="61"/>
                    <a:pt x="525" y="61"/>
                    <a:pt x="525" y="61"/>
                  </a:cubicBezTo>
                  <a:cubicBezTo>
                    <a:pt x="540" y="20"/>
                    <a:pt x="540" y="20"/>
                    <a:pt x="540" y="20"/>
                  </a:cubicBezTo>
                  <a:cubicBezTo>
                    <a:pt x="532" y="20"/>
                    <a:pt x="532" y="20"/>
                    <a:pt x="532" y="20"/>
                  </a:cubicBezTo>
                  <a:cubicBezTo>
                    <a:pt x="525" y="43"/>
                    <a:pt x="525" y="43"/>
                    <a:pt x="525" y="43"/>
                  </a:cubicBezTo>
                  <a:cubicBezTo>
                    <a:pt x="524" y="47"/>
                    <a:pt x="523" y="50"/>
                    <a:pt x="522" y="53"/>
                  </a:cubicBezTo>
                  <a:cubicBezTo>
                    <a:pt x="522" y="53"/>
                    <a:pt x="522" y="53"/>
                    <a:pt x="522" y="53"/>
                  </a:cubicBezTo>
                  <a:cubicBezTo>
                    <a:pt x="521" y="50"/>
                    <a:pt x="520" y="47"/>
                    <a:pt x="518" y="43"/>
                  </a:cubicBezTo>
                  <a:cubicBezTo>
                    <a:pt x="511" y="20"/>
                    <a:pt x="511" y="20"/>
                    <a:pt x="511" y="20"/>
                  </a:cubicBezTo>
                  <a:lnTo>
                    <a:pt x="504" y="20"/>
                  </a:lnTo>
                  <a:close/>
                  <a:moveTo>
                    <a:pt x="493" y="4"/>
                  </a:moveTo>
                  <a:cubicBezTo>
                    <a:pt x="491" y="4"/>
                    <a:pt x="489" y="6"/>
                    <a:pt x="489" y="9"/>
                  </a:cubicBezTo>
                  <a:cubicBezTo>
                    <a:pt x="489" y="11"/>
                    <a:pt x="491" y="13"/>
                    <a:pt x="493" y="13"/>
                  </a:cubicBezTo>
                  <a:cubicBezTo>
                    <a:pt x="496" y="13"/>
                    <a:pt x="498" y="11"/>
                    <a:pt x="498" y="9"/>
                  </a:cubicBezTo>
                  <a:cubicBezTo>
                    <a:pt x="498" y="6"/>
                    <a:pt x="496" y="4"/>
                    <a:pt x="493" y="4"/>
                  </a:cubicBezTo>
                  <a:moveTo>
                    <a:pt x="497" y="20"/>
                  </a:moveTo>
                  <a:cubicBezTo>
                    <a:pt x="490" y="20"/>
                    <a:pt x="490" y="20"/>
                    <a:pt x="490" y="20"/>
                  </a:cubicBezTo>
                  <a:cubicBezTo>
                    <a:pt x="490" y="61"/>
                    <a:pt x="490" y="61"/>
                    <a:pt x="490" y="61"/>
                  </a:cubicBezTo>
                  <a:cubicBezTo>
                    <a:pt x="497" y="61"/>
                    <a:pt x="497" y="61"/>
                    <a:pt x="497" y="61"/>
                  </a:cubicBezTo>
                  <a:lnTo>
                    <a:pt x="497" y="20"/>
                  </a:lnTo>
                  <a:close/>
                  <a:moveTo>
                    <a:pt x="446" y="61"/>
                  </a:moveTo>
                  <a:cubicBezTo>
                    <a:pt x="453" y="61"/>
                    <a:pt x="453" y="61"/>
                    <a:pt x="453" y="61"/>
                  </a:cubicBezTo>
                  <a:cubicBezTo>
                    <a:pt x="453" y="36"/>
                    <a:pt x="453" y="36"/>
                    <a:pt x="453" y="36"/>
                  </a:cubicBezTo>
                  <a:cubicBezTo>
                    <a:pt x="453" y="35"/>
                    <a:pt x="453" y="34"/>
                    <a:pt x="453" y="33"/>
                  </a:cubicBezTo>
                  <a:cubicBezTo>
                    <a:pt x="455" y="29"/>
                    <a:pt x="458" y="25"/>
                    <a:pt x="463" y="25"/>
                  </a:cubicBezTo>
                  <a:cubicBezTo>
                    <a:pt x="469" y="25"/>
                    <a:pt x="472" y="31"/>
                    <a:pt x="472" y="37"/>
                  </a:cubicBezTo>
                  <a:cubicBezTo>
                    <a:pt x="472" y="61"/>
                    <a:pt x="472" y="61"/>
                    <a:pt x="472" y="61"/>
                  </a:cubicBezTo>
                  <a:cubicBezTo>
                    <a:pt x="479" y="61"/>
                    <a:pt x="479" y="61"/>
                    <a:pt x="479" y="61"/>
                  </a:cubicBezTo>
                  <a:cubicBezTo>
                    <a:pt x="479" y="37"/>
                    <a:pt x="479" y="37"/>
                    <a:pt x="479" y="37"/>
                  </a:cubicBezTo>
                  <a:cubicBezTo>
                    <a:pt x="479" y="23"/>
                    <a:pt x="470" y="19"/>
                    <a:pt x="465" y="19"/>
                  </a:cubicBezTo>
                  <a:cubicBezTo>
                    <a:pt x="459" y="19"/>
                    <a:pt x="454" y="23"/>
                    <a:pt x="452" y="27"/>
                  </a:cubicBezTo>
                  <a:cubicBezTo>
                    <a:pt x="452" y="27"/>
                    <a:pt x="452" y="27"/>
                    <a:pt x="452" y="27"/>
                  </a:cubicBezTo>
                  <a:cubicBezTo>
                    <a:pt x="452" y="20"/>
                    <a:pt x="452" y="20"/>
                    <a:pt x="452" y="20"/>
                  </a:cubicBezTo>
                  <a:cubicBezTo>
                    <a:pt x="446" y="20"/>
                    <a:pt x="446" y="20"/>
                    <a:pt x="446" y="20"/>
                  </a:cubicBezTo>
                  <a:cubicBezTo>
                    <a:pt x="446" y="23"/>
                    <a:pt x="446" y="27"/>
                    <a:pt x="446" y="31"/>
                  </a:cubicBezTo>
                  <a:lnTo>
                    <a:pt x="446" y="61"/>
                  </a:lnTo>
                  <a:close/>
                  <a:moveTo>
                    <a:pt x="395" y="4"/>
                  </a:moveTo>
                  <a:cubicBezTo>
                    <a:pt x="395" y="37"/>
                    <a:pt x="395" y="37"/>
                    <a:pt x="395" y="37"/>
                  </a:cubicBezTo>
                  <a:cubicBezTo>
                    <a:pt x="395" y="55"/>
                    <a:pt x="403" y="62"/>
                    <a:pt x="414" y="62"/>
                  </a:cubicBezTo>
                  <a:cubicBezTo>
                    <a:pt x="426" y="62"/>
                    <a:pt x="434" y="55"/>
                    <a:pt x="434" y="37"/>
                  </a:cubicBezTo>
                  <a:cubicBezTo>
                    <a:pt x="434" y="4"/>
                    <a:pt x="434" y="4"/>
                    <a:pt x="434" y="4"/>
                  </a:cubicBezTo>
                  <a:cubicBezTo>
                    <a:pt x="427" y="4"/>
                    <a:pt x="427" y="4"/>
                    <a:pt x="427" y="4"/>
                  </a:cubicBezTo>
                  <a:cubicBezTo>
                    <a:pt x="427" y="38"/>
                    <a:pt x="427" y="38"/>
                    <a:pt x="427" y="38"/>
                  </a:cubicBezTo>
                  <a:cubicBezTo>
                    <a:pt x="427" y="50"/>
                    <a:pt x="422" y="56"/>
                    <a:pt x="414" y="56"/>
                  </a:cubicBezTo>
                  <a:cubicBezTo>
                    <a:pt x="407" y="56"/>
                    <a:pt x="402" y="50"/>
                    <a:pt x="402" y="38"/>
                  </a:cubicBezTo>
                  <a:cubicBezTo>
                    <a:pt x="402" y="4"/>
                    <a:pt x="402" y="4"/>
                    <a:pt x="402" y="4"/>
                  </a:cubicBezTo>
                  <a:lnTo>
                    <a:pt x="395" y="4"/>
                  </a:lnTo>
                  <a:close/>
                  <a:moveTo>
                    <a:pt x="334" y="61"/>
                  </a:moveTo>
                  <a:cubicBezTo>
                    <a:pt x="341" y="61"/>
                    <a:pt x="341" y="61"/>
                    <a:pt x="341" y="61"/>
                  </a:cubicBezTo>
                  <a:cubicBezTo>
                    <a:pt x="341" y="36"/>
                    <a:pt x="341" y="36"/>
                    <a:pt x="341" y="36"/>
                  </a:cubicBezTo>
                  <a:cubicBezTo>
                    <a:pt x="341" y="35"/>
                    <a:pt x="341" y="34"/>
                    <a:pt x="342" y="33"/>
                  </a:cubicBezTo>
                  <a:cubicBezTo>
                    <a:pt x="343" y="29"/>
                    <a:pt x="347" y="25"/>
                    <a:pt x="351" y="25"/>
                  </a:cubicBezTo>
                  <a:cubicBezTo>
                    <a:pt x="358" y="25"/>
                    <a:pt x="360" y="31"/>
                    <a:pt x="360" y="37"/>
                  </a:cubicBezTo>
                  <a:cubicBezTo>
                    <a:pt x="360" y="61"/>
                    <a:pt x="360" y="61"/>
                    <a:pt x="360" y="61"/>
                  </a:cubicBezTo>
                  <a:cubicBezTo>
                    <a:pt x="367" y="61"/>
                    <a:pt x="367" y="61"/>
                    <a:pt x="367" y="61"/>
                  </a:cubicBezTo>
                  <a:cubicBezTo>
                    <a:pt x="367" y="37"/>
                    <a:pt x="367" y="37"/>
                    <a:pt x="367" y="37"/>
                  </a:cubicBezTo>
                  <a:cubicBezTo>
                    <a:pt x="367" y="23"/>
                    <a:pt x="359" y="19"/>
                    <a:pt x="353" y="19"/>
                  </a:cubicBezTo>
                  <a:cubicBezTo>
                    <a:pt x="347" y="19"/>
                    <a:pt x="343" y="23"/>
                    <a:pt x="341" y="27"/>
                  </a:cubicBezTo>
                  <a:cubicBezTo>
                    <a:pt x="341" y="27"/>
                    <a:pt x="341" y="27"/>
                    <a:pt x="341" y="27"/>
                  </a:cubicBezTo>
                  <a:cubicBezTo>
                    <a:pt x="340" y="20"/>
                    <a:pt x="340" y="20"/>
                    <a:pt x="340" y="20"/>
                  </a:cubicBezTo>
                  <a:cubicBezTo>
                    <a:pt x="334" y="20"/>
                    <a:pt x="334" y="20"/>
                    <a:pt x="334" y="20"/>
                  </a:cubicBezTo>
                  <a:cubicBezTo>
                    <a:pt x="334" y="23"/>
                    <a:pt x="334" y="27"/>
                    <a:pt x="334" y="31"/>
                  </a:cubicBezTo>
                  <a:lnTo>
                    <a:pt x="334" y="61"/>
                  </a:lnTo>
                  <a:close/>
                  <a:moveTo>
                    <a:pt x="307" y="25"/>
                  </a:moveTo>
                  <a:cubicBezTo>
                    <a:pt x="315" y="25"/>
                    <a:pt x="318" y="33"/>
                    <a:pt x="318" y="40"/>
                  </a:cubicBezTo>
                  <a:cubicBezTo>
                    <a:pt x="318" y="49"/>
                    <a:pt x="313" y="56"/>
                    <a:pt x="307" y="56"/>
                  </a:cubicBezTo>
                  <a:cubicBezTo>
                    <a:pt x="300" y="56"/>
                    <a:pt x="295" y="49"/>
                    <a:pt x="295" y="40"/>
                  </a:cubicBezTo>
                  <a:cubicBezTo>
                    <a:pt x="295" y="33"/>
                    <a:pt x="299" y="25"/>
                    <a:pt x="307" y="25"/>
                  </a:cubicBezTo>
                  <a:moveTo>
                    <a:pt x="307" y="19"/>
                  </a:moveTo>
                  <a:cubicBezTo>
                    <a:pt x="297" y="19"/>
                    <a:pt x="288" y="27"/>
                    <a:pt x="288" y="41"/>
                  </a:cubicBezTo>
                  <a:cubicBezTo>
                    <a:pt x="288" y="54"/>
                    <a:pt x="296" y="62"/>
                    <a:pt x="307" y="62"/>
                  </a:cubicBezTo>
                  <a:cubicBezTo>
                    <a:pt x="316" y="62"/>
                    <a:pt x="326" y="55"/>
                    <a:pt x="326" y="40"/>
                  </a:cubicBezTo>
                  <a:cubicBezTo>
                    <a:pt x="326" y="28"/>
                    <a:pt x="318" y="19"/>
                    <a:pt x="307" y="19"/>
                  </a:cubicBezTo>
                  <a:moveTo>
                    <a:pt x="276" y="4"/>
                  </a:moveTo>
                  <a:cubicBezTo>
                    <a:pt x="273" y="4"/>
                    <a:pt x="272" y="6"/>
                    <a:pt x="272" y="9"/>
                  </a:cubicBezTo>
                  <a:cubicBezTo>
                    <a:pt x="272" y="11"/>
                    <a:pt x="273" y="13"/>
                    <a:pt x="276" y="13"/>
                  </a:cubicBezTo>
                  <a:cubicBezTo>
                    <a:pt x="279" y="13"/>
                    <a:pt x="280" y="11"/>
                    <a:pt x="280" y="9"/>
                  </a:cubicBezTo>
                  <a:cubicBezTo>
                    <a:pt x="280" y="6"/>
                    <a:pt x="279" y="4"/>
                    <a:pt x="276" y="4"/>
                  </a:cubicBezTo>
                  <a:moveTo>
                    <a:pt x="279" y="20"/>
                  </a:moveTo>
                  <a:cubicBezTo>
                    <a:pt x="273" y="20"/>
                    <a:pt x="273" y="20"/>
                    <a:pt x="273" y="20"/>
                  </a:cubicBezTo>
                  <a:cubicBezTo>
                    <a:pt x="273" y="61"/>
                    <a:pt x="273" y="61"/>
                    <a:pt x="273" y="61"/>
                  </a:cubicBezTo>
                  <a:cubicBezTo>
                    <a:pt x="279" y="61"/>
                    <a:pt x="279" y="61"/>
                    <a:pt x="279" y="61"/>
                  </a:cubicBezTo>
                  <a:lnTo>
                    <a:pt x="279" y="20"/>
                  </a:lnTo>
                  <a:close/>
                  <a:moveTo>
                    <a:pt x="246" y="61"/>
                  </a:moveTo>
                  <a:cubicBezTo>
                    <a:pt x="253" y="61"/>
                    <a:pt x="253" y="61"/>
                    <a:pt x="253" y="61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53" y="38"/>
                    <a:pt x="253" y="37"/>
                    <a:pt x="254" y="36"/>
                  </a:cubicBezTo>
                  <a:cubicBezTo>
                    <a:pt x="255" y="30"/>
                    <a:pt x="258" y="26"/>
                    <a:pt x="263" y="26"/>
                  </a:cubicBezTo>
                  <a:cubicBezTo>
                    <a:pt x="264" y="26"/>
                    <a:pt x="265" y="26"/>
                    <a:pt x="265" y="26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3" y="19"/>
                  </a:cubicBezTo>
                  <a:cubicBezTo>
                    <a:pt x="259" y="19"/>
                    <a:pt x="254" y="23"/>
                    <a:pt x="253" y="28"/>
                  </a:cubicBezTo>
                  <a:cubicBezTo>
                    <a:pt x="252" y="28"/>
                    <a:pt x="252" y="28"/>
                    <a:pt x="252" y="28"/>
                  </a:cubicBezTo>
                  <a:cubicBezTo>
                    <a:pt x="252" y="20"/>
                    <a:pt x="252" y="20"/>
                    <a:pt x="252" y="20"/>
                  </a:cubicBezTo>
                  <a:cubicBezTo>
                    <a:pt x="246" y="20"/>
                    <a:pt x="246" y="20"/>
                    <a:pt x="246" y="20"/>
                  </a:cubicBezTo>
                  <a:cubicBezTo>
                    <a:pt x="246" y="24"/>
                    <a:pt x="246" y="28"/>
                    <a:pt x="246" y="33"/>
                  </a:cubicBezTo>
                  <a:lnTo>
                    <a:pt x="246" y="61"/>
                  </a:lnTo>
                  <a:close/>
                  <a:moveTo>
                    <a:pt x="235" y="20"/>
                  </a:moveTo>
                  <a:cubicBezTo>
                    <a:pt x="228" y="20"/>
                    <a:pt x="228" y="20"/>
                    <a:pt x="228" y="20"/>
                  </a:cubicBezTo>
                  <a:cubicBezTo>
                    <a:pt x="228" y="45"/>
                    <a:pt x="228" y="45"/>
                    <a:pt x="228" y="45"/>
                  </a:cubicBezTo>
                  <a:cubicBezTo>
                    <a:pt x="228" y="46"/>
                    <a:pt x="228" y="48"/>
                    <a:pt x="227" y="49"/>
                  </a:cubicBezTo>
                  <a:cubicBezTo>
                    <a:pt x="226" y="52"/>
                    <a:pt x="223" y="55"/>
                    <a:pt x="218" y="55"/>
                  </a:cubicBezTo>
                  <a:cubicBezTo>
                    <a:pt x="212" y="55"/>
                    <a:pt x="210" y="50"/>
                    <a:pt x="210" y="42"/>
                  </a:cubicBezTo>
                  <a:cubicBezTo>
                    <a:pt x="210" y="20"/>
                    <a:pt x="210" y="20"/>
                    <a:pt x="210" y="20"/>
                  </a:cubicBezTo>
                  <a:cubicBezTo>
                    <a:pt x="203" y="20"/>
                    <a:pt x="203" y="20"/>
                    <a:pt x="203" y="20"/>
                  </a:cubicBezTo>
                  <a:cubicBezTo>
                    <a:pt x="203" y="44"/>
                    <a:pt x="203" y="44"/>
                    <a:pt x="203" y="44"/>
                  </a:cubicBezTo>
                  <a:cubicBezTo>
                    <a:pt x="203" y="58"/>
                    <a:pt x="210" y="62"/>
                    <a:pt x="216" y="62"/>
                  </a:cubicBezTo>
                  <a:cubicBezTo>
                    <a:pt x="223" y="62"/>
                    <a:pt x="227" y="57"/>
                    <a:pt x="228" y="54"/>
                  </a:cubicBezTo>
                  <a:cubicBezTo>
                    <a:pt x="229" y="54"/>
                    <a:pt x="229" y="54"/>
                    <a:pt x="229" y="54"/>
                  </a:cubicBezTo>
                  <a:cubicBezTo>
                    <a:pt x="229" y="61"/>
                    <a:pt x="229" y="61"/>
                    <a:pt x="229" y="61"/>
                  </a:cubicBezTo>
                  <a:cubicBezTo>
                    <a:pt x="235" y="61"/>
                    <a:pt x="235" y="61"/>
                    <a:pt x="235" y="61"/>
                  </a:cubicBezTo>
                  <a:cubicBezTo>
                    <a:pt x="235" y="57"/>
                    <a:pt x="235" y="54"/>
                    <a:pt x="235" y="49"/>
                  </a:cubicBezTo>
                  <a:lnTo>
                    <a:pt x="235" y="20"/>
                  </a:lnTo>
                  <a:close/>
                  <a:moveTo>
                    <a:pt x="193" y="31"/>
                  </a:moveTo>
                  <a:cubicBezTo>
                    <a:pt x="175" y="31"/>
                    <a:pt x="175" y="31"/>
                    <a:pt x="175" y="31"/>
                  </a:cubicBezTo>
                  <a:cubicBezTo>
                    <a:pt x="175" y="37"/>
                    <a:pt x="175" y="37"/>
                    <a:pt x="175" y="37"/>
                  </a:cubicBezTo>
                  <a:cubicBezTo>
                    <a:pt x="186" y="37"/>
                    <a:pt x="186" y="37"/>
                    <a:pt x="186" y="37"/>
                  </a:cubicBezTo>
                  <a:cubicBezTo>
                    <a:pt x="186" y="54"/>
                    <a:pt x="186" y="54"/>
                    <a:pt x="186" y="54"/>
                  </a:cubicBezTo>
                  <a:cubicBezTo>
                    <a:pt x="184" y="55"/>
                    <a:pt x="181" y="55"/>
                    <a:pt x="177" y="55"/>
                  </a:cubicBezTo>
                  <a:cubicBezTo>
                    <a:pt x="164" y="55"/>
                    <a:pt x="156" y="47"/>
                    <a:pt x="156" y="32"/>
                  </a:cubicBezTo>
                  <a:cubicBezTo>
                    <a:pt x="156" y="18"/>
                    <a:pt x="165" y="10"/>
                    <a:pt x="178" y="10"/>
                  </a:cubicBezTo>
                  <a:cubicBezTo>
                    <a:pt x="183" y="10"/>
                    <a:pt x="187" y="11"/>
                    <a:pt x="189" y="12"/>
                  </a:cubicBezTo>
                  <a:cubicBezTo>
                    <a:pt x="191" y="6"/>
                    <a:pt x="191" y="6"/>
                    <a:pt x="191" y="6"/>
                  </a:cubicBezTo>
                  <a:cubicBezTo>
                    <a:pt x="189" y="5"/>
                    <a:pt x="184" y="4"/>
                    <a:pt x="178" y="4"/>
                  </a:cubicBezTo>
                  <a:cubicBezTo>
                    <a:pt x="160" y="4"/>
                    <a:pt x="149" y="16"/>
                    <a:pt x="149" y="33"/>
                  </a:cubicBezTo>
                  <a:cubicBezTo>
                    <a:pt x="149" y="42"/>
                    <a:pt x="152" y="49"/>
                    <a:pt x="156" y="54"/>
                  </a:cubicBezTo>
                  <a:cubicBezTo>
                    <a:pt x="162" y="59"/>
                    <a:pt x="168" y="61"/>
                    <a:pt x="176" y="61"/>
                  </a:cubicBezTo>
                  <a:cubicBezTo>
                    <a:pt x="183" y="61"/>
                    <a:pt x="190" y="59"/>
                    <a:pt x="193" y="58"/>
                  </a:cubicBezTo>
                  <a:lnTo>
                    <a:pt x="193" y="31"/>
                  </a:lnTo>
                  <a:close/>
                  <a:moveTo>
                    <a:pt x="123" y="41"/>
                  </a:moveTo>
                  <a:cubicBezTo>
                    <a:pt x="143" y="41"/>
                    <a:pt x="143" y="41"/>
                    <a:pt x="143" y="41"/>
                  </a:cubicBezTo>
                  <a:cubicBezTo>
                    <a:pt x="143" y="35"/>
                    <a:pt x="143" y="35"/>
                    <a:pt x="143" y="35"/>
                  </a:cubicBezTo>
                  <a:cubicBezTo>
                    <a:pt x="123" y="35"/>
                    <a:pt x="123" y="35"/>
                    <a:pt x="123" y="35"/>
                  </a:cubicBezTo>
                  <a:lnTo>
                    <a:pt x="123" y="41"/>
                  </a:lnTo>
                  <a:close/>
                  <a:moveTo>
                    <a:pt x="83" y="61"/>
                  </a:moveTo>
                  <a:cubicBezTo>
                    <a:pt x="90" y="61"/>
                    <a:pt x="90" y="61"/>
                    <a:pt x="90" y="61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0" y="35"/>
                    <a:pt x="90" y="34"/>
                    <a:pt x="90" y="33"/>
                  </a:cubicBezTo>
                  <a:cubicBezTo>
                    <a:pt x="91" y="29"/>
                    <a:pt x="95" y="25"/>
                    <a:pt x="99" y="25"/>
                  </a:cubicBezTo>
                  <a:cubicBezTo>
                    <a:pt x="106" y="25"/>
                    <a:pt x="108" y="31"/>
                    <a:pt x="108" y="37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5" y="23"/>
                    <a:pt x="107" y="19"/>
                    <a:pt x="102" y="19"/>
                  </a:cubicBezTo>
                  <a:cubicBezTo>
                    <a:pt x="95" y="19"/>
                    <a:pt x="91" y="23"/>
                    <a:pt x="89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3" y="23"/>
                    <a:pt x="83" y="27"/>
                    <a:pt x="83" y="31"/>
                  </a:cubicBezTo>
                  <a:lnTo>
                    <a:pt x="83" y="61"/>
                  </a:lnTo>
                  <a:close/>
                  <a:moveTo>
                    <a:pt x="47" y="36"/>
                  </a:moveTo>
                  <a:cubicBezTo>
                    <a:pt x="48" y="31"/>
                    <a:pt x="51" y="25"/>
                    <a:pt x="58" y="25"/>
                  </a:cubicBezTo>
                  <a:cubicBezTo>
                    <a:pt x="66" y="25"/>
                    <a:pt x="67" y="32"/>
                    <a:pt x="67" y="36"/>
                  </a:cubicBezTo>
                  <a:lnTo>
                    <a:pt x="47" y="36"/>
                  </a:lnTo>
                  <a:close/>
                  <a:moveTo>
                    <a:pt x="74" y="42"/>
                  </a:moveTo>
                  <a:cubicBezTo>
                    <a:pt x="74" y="41"/>
                    <a:pt x="74" y="40"/>
                    <a:pt x="74" y="38"/>
                  </a:cubicBezTo>
                  <a:cubicBezTo>
                    <a:pt x="74" y="31"/>
                    <a:pt x="71" y="19"/>
                    <a:pt x="58" y="19"/>
                  </a:cubicBezTo>
                  <a:cubicBezTo>
                    <a:pt x="47" y="19"/>
                    <a:pt x="40" y="29"/>
                    <a:pt x="40" y="41"/>
                  </a:cubicBezTo>
                  <a:cubicBezTo>
                    <a:pt x="40" y="53"/>
                    <a:pt x="47" y="62"/>
                    <a:pt x="59" y="62"/>
                  </a:cubicBezTo>
                  <a:cubicBezTo>
                    <a:pt x="65" y="62"/>
                    <a:pt x="70" y="60"/>
                    <a:pt x="72" y="59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68" y="55"/>
                    <a:pt x="65" y="56"/>
                    <a:pt x="60" y="56"/>
                  </a:cubicBezTo>
                  <a:cubicBezTo>
                    <a:pt x="53" y="56"/>
                    <a:pt x="47" y="52"/>
                    <a:pt x="47" y="42"/>
                  </a:cubicBezTo>
                  <a:lnTo>
                    <a:pt x="74" y="42"/>
                  </a:lnTo>
                  <a:close/>
                  <a:moveTo>
                    <a:pt x="7" y="34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20" y="34"/>
                    <a:pt x="27" y="37"/>
                    <a:pt x="27" y="44"/>
                  </a:cubicBezTo>
                  <a:cubicBezTo>
                    <a:pt x="27" y="53"/>
                    <a:pt x="20" y="55"/>
                    <a:pt x="13" y="55"/>
                  </a:cubicBezTo>
                  <a:cubicBezTo>
                    <a:pt x="10" y="55"/>
                    <a:pt x="9" y="55"/>
                    <a:pt x="7" y="55"/>
                  </a:cubicBezTo>
                  <a:lnTo>
                    <a:pt x="7" y="34"/>
                  </a:lnTo>
                  <a:close/>
                  <a:moveTo>
                    <a:pt x="7" y="10"/>
                  </a:moveTo>
                  <a:cubicBezTo>
                    <a:pt x="8" y="10"/>
                    <a:pt x="10" y="9"/>
                    <a:pt x="13" y="9"/>
                  </a:cubicBezTo>
                  <a:cubicBezTo>
                    <a:pt x="20" y="9"/>
                    <a:pt x="25" y="12"/>
                    <a:pt x="25" y="19"/>
                  </a:cubicBezTo>
                  <a:cubicBezTo>
                    <a:pt x="25" y="24"/>
                    <a:pt x="21" y="28"/>
                    <a:pt x="13" y="28"/>
                  </a:cubicBezTo>
                  <a:cubicBezTo>
                    <a:pt x="7" y="28"/>
                    <a:pt x="7" y="28"/>
                    <a:pt x="7" y="28"/>
                  </a:cubicBezTo>
                  <a:lnTo>
                    <a:pt x="7" y="10"/>
                  </a:lnTo>
                  <a:close/>
                  <a:moveTo>
                    <a:pt x="0" y="60"/>
                  </a:moveTo>
                  <a:cubicBezTo>
                    <a:pt x="3" y="61"/>
                    <a:pt x="6" y="61"/>
                    <a:pt x="11" y="61"/>
                  </a:cubicBezTo>
                  <a:cubicBezTo>
                    <a:pt x="20" y="61"/>
                    <a:pt x="26" y="59"/>
                    <a:pt x="29" y="56"/>
                  </a:cubicBezTo>
                  <a:cubicBezTo>
                    <a:pt x="32" y="53"/>
                    <a:pt x="34" y="49"/>
                    <a:pt x="34" y="45"/>
                  </a:cubicBezTo>
                  <a:cubicBezTo>
                    <a:pt x="34" y="36"/>
                    <a:pt x="28" y="32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8" y="28"/>
                    <a:pt x="32" y="23"/>
                    <a:pt x="32" y="18"/>
                  </a:cubicBezTo>
                  <a:cubicBezTo>
                    <a:pt x="32" y="13"/>
                    <a:pt x="30" y="10"/>
                    <a:pt x="27" y="8"/>
                  </a:cubicBezTo>
                  <a:cubicBezTo>
                    <a:pt x="24" y="5"/>
                    <a:pt x="20" y="4"/>
                    <a:pt x="13" y="4"/>
                  </a:cubicBezTo>
                  <a:cubicBezTo>
                    <a:pt x="8" y="4"/>
                    <a:pt x="3" y="4"/>
                    <a:pt x="0" y="5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FDBC8184-1A27-4BDA-B80A-9EDA3AA4EB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8451" y="6219825"/>
              <a:ext cx="1836738" cy="212725"/>
            </a:xfrm>
            <a:custGeom>
              <a:avLst/>
              <a:gdLst>
                <a:gd name="T0" fmla="*/ 1086 w 1156"/>
                <a:gd name="T1" fmla="*/ 85 h 133"/>
                <a:gd name="T2" fmla="*/ 1136 w 1156"/>
                <a:gd name="T3" fmla="*/ 51 h 133"/>
                <a:gd name="T4" fmla="*/ 1134 w 1156"/>
                <a:gd name="T5" fmla="*/ 60 h 133"/>
                <a:gd name="T6" fmla="*/ 1074 w 1156"/>
                <a:gd name="T7" fmla="*/ 61 h 133"/>
                <a:gd name="T8" fmla="*/ 1086 w 1156"/>
                <a:gd name="T9" fmla="*/ 75 h 133"/>
                <a:gd name="T10" fmla="*/ 998 w 1156"/>
                <a:gd name="T11" fmla="*/ 80 h 133"/>
                <a:gd name="T12" fmla="*/ 1024 w 1156"/>
                <a:gd name="T13" fmla="*/ 51 h 133"/>
                <a:gd name="T14" fmla="*/ 975 w 1156"/>
                <a:gd name="T15" fmla="*/ 53 h 133"/>
                <a:gd name="T16" fmla="*/ 946 w 1156"/>
                <a:gd name="T17" fmla="*/ 85 h 133"/>
                <a:gd name="T18" fmla="*/ 982 w 1156"/>
                <a:gd name="T19" fmla="*/ 70 h 133"/>
                <a:gd name="T20" fmla="*/ 951 w 1156"/>
                <a:gd name="T21" fmla="*/ 57 h 133"/>
                <a:gd name="T22" fmla="*/ 904 w 1156"/>
                <a:gd name="T23" fmla="*/ 9 h 133"/>
                <a:gd name="T24" fmla="*/ 924 w 1156"/>
                <a:gd name="T25" fmla="*/ 65 h 133"/>
                <a:gd name="T26" fmla="*/ 943 w 1156"/>
                <a:gd name="T27" fmla="*/ 75 h 133"/>
                <a:gd name="T28" fmla="*/ 897 w 1156"/>
                <a:gd name="T29" fmla="*/ 59 h 133"/>
                <a:gd name="T30" fmla="*/ 830 w 1156"/>
                <a:gd name="T31" fmla="*/ 108 h 133"/>
                <a:gd name="T32" fmla="*/ 840 w 1156"/>
                <a:gd name="T33" fmla="*/ 41 h 133"/>
                <a:gd name="T34" fmla="*/ 789 w 1156"/>
                <a:gd name="T35" fmla="*/ 35 h 133"/>
                <a:gd name="T36" fmla="*/ 776 w 1156"/>
                <a:gd name="T37" fmla="*/ 101 h 133"/>
                <a:gd name="T38" fmla="*/ 807 w 1156"/>
                <a:gd name="T39" fmla="*/ 81 h 133"/>
                <a:gd name="T40" fmla="*/ 652 w 1156"/>
                <a:gd name="T41" fmla="*/ 75 h 133"/>
                <a:gd name="T42" fmla="*/ 684 w 1156"/>
                <a:gd name="T43" fmla="*/ 68 h 133"/>
                <a:gd name="T44" fmla="*/ 660 w 1156"/>
                <a:gd name="T45" fmla="*/ 57 h 133"/>
                <a:gd name="T46" fmla="*/ 671 w 1156"/>
                <a:gd name="T47" fmla="*/ 10 h 133"/>
                <a:gd name="T48" fmla="*/ 645 w 1156"/>
                <a:gd name="T49" fmla="*/ 75 h 133"/>
                <a:gd name="T50" fmla="*/ 598 w 1156"/>
                <a:gd name="T51" fmla="*/ 104 h 133"/>
                <a:gd name="T52" fmla="*/ 585 w 1156"/>
                <a:gd name="T53" fmla="*/ 43 h 133"/>
                <a:gd name="T54" fmla="*/ 572 w 1156"/>
                <a:gd name="T55" fmla="*/ 108 h 133"/>
                <a:gd name="T56" fmla="*/ 537 w 1156"/>
                <a:gd name="T57" fmla="*/ 100 h 133"/>
                <a:gd name="T58" fmla="*/ 531 w 1156"/>
                <a:gd name="T59" fmla="*/ 110 h 133"/>
                <a:gd name="T60" fmla="*/ 535 w 1156"/>
                <a:gd name="T61" fmla="*/ 41 h 133"/>
                <a:gd name="T62" fmla="*/ 480 w 1156"/>
                <a:gd name="T63" fmla="*/ 66 h 133"/>
                <a:gd name="T64" fmla="*/ 500 w 1156"/>
                <a:gd name="T65" fmla="*/ 85 h 133"/>
                <a:gd name="T66" fmla="*/ 509 w 1156"/>
                <a:gd name="T67" fmla="*/ 85 h 133"/>
                <a:gd name="T68" fmla="*/ 420 w 1156"/>
                <a:gd name="T69" fmla="*/ 21 h 133"/>
                <a:gd name="T70" fmla="*/ 405 w 1156"/>
                <a:gd name="T71" fmla="*/ 73 h 133"/>
                <a:gd name="T72" fmla="*/ 318 w 1156"/>
                <a:gd name="T73" fmla="*/ 126 h 133"/>
                <a:gd name="T74" fmla="*/ 327 w 1156"/>
                <a:gd name="T75" fmla="*/ 132 h 133"/>
                <a:gd name="T76" fmla="*/ 324 w 1156"/>
                <a:gd name="T77" fmla="*/ 68 h 133"/>
                <a:gd name="T78" fmla="*/ 295 w 1156"/>
                <a:gd name="T79" fmla="*/ 55 h 133"/>
                <a:gd name="T80" fmla="*/ 345 w 1156"/>
                <a:gd name="T81" fmla="*/ 71 h 133"/>
                <a:gd name="T82" fmla="*/ 343 w 1156"/>
                <a:gd name="T83" fmla="*/ 58 h 133"/>
                <a:gd name="T84" fmla="*/ 238 w 1156"/>
                <a:gd name="T85" fmla="*/ 74 h 133"/>
                <a:gd name="T86" fmla="*/ 231 w 1156"/>
                <a:gd name="T87" fmla="*/ 87 h 133"/>
                <a:gd name="T88" fmla="*/ 211 w 1156"/>
                <a:gd name="T89" fmla="*/ 25 h 133"/>
                <a:gd name="T90" fmla="*/ 201 w 1156"/>
                <a:gd name="T91" fmla="*/ 73 h 133"/>
                <a:gd name="T92" fmla="*/ 172 w 1156"/>
                <a:gd name="T93" fmla="*/ 77 h 133"/>
                <a:gd name="T94" fmla="*/ 178 w 1156"/>
                <a:gd name="T95" fmla="*/ 55 h 133"/>
                <a:gd name="T96" fmla="*/ 170 w 1156"/>
                <a:gd name="T97" fmla="*/ 26 h 133"/>
                <a:gd name="T98" fmla="*/ 101 w 1156"/>
                <a:gd name="T99" fmla="*/ 75 h 133"/>
                <a:gd name="T100" fmla="*/ 152 w 1156"/>
                <a:gd name="T101" fmla="*/ 75 h 133"/>
                <a:gd name="T102" fmla="*/ 103 w 1156"/>
                <a:gd name="T103" fmla="*/ 75 h 133"/>
                <a:gd name="T104" fmla="*/ 134 w 1156"/>
                <a:gd name="T105" fmla="*/ 8 h 133"/>
                <a:gd name="T106" fmla="*/ 36 w 1156"/>
                <a:gd name="T107" fmla="*/ 111 h 133"/>
                <a:gd name="T108" fmla="*/ 80 w 1156"/>
                <a:gd name="T109" fmla="*/ 70 h 133"/>
                <a:gd name="T110" fmla="*/ 12 w 1156"/>
                <a:gd name="T111" fmla="*/ 8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56" h="133">
                  <a:moveTo>
                    <a:pt x="1109" y="105"/>
                  </a:moveTo>
                  <a:cubicBezTo>
                    <a:pt x="1112" y="108"/>
                    <a:pt x="1115" y="110"/>
                    <a:pt x="1118" y="113"/>
                  </a:cubicBezTo>
                  <a:cubicBezTo>
                    <a:pt x="1121" y="111"/>
                    <a:pt x="1123" y="108"/>
                    <a:pt x="1125" y="105"/>
                  </a:cubicBezTo>
                  <a:cubicBezTo>
                    <a:pt x="1122" y="102"/>
                    <a:pt x="1119" y="99"/>
                    <a:pt x="1115" y="97"/>
                  </a:cubicBezTo>
                  <a:cubicBezTo>
                    <a:pt x="1113" y="99"/>
                    <a:pt x="1111" y="102"/>
                    <a:pt x="1109" y="105"/>
                  </a:cubicBezTo>
                  <a:moveTo>
                    <a:pt x="1086" y="75"/>
                  </a:moveTo>
                  <a:cubicBezTo>
                    <a:pt x="1082" y="75"/>
                    <a:pt x="1080" y="78"/>
                    <a:pt x="1080" y="80"/>
                  </a:cubicBezTo>
                  <a:cubicBezTo>
                    <a:pt x="1080" y="82"/>
                    <a:pt x="1081" y="85"/>
                    <a:pt x="1086" y="85"/>
                  </a:cubicBezTo>
                  <a:cubicBezTo>
                    <a:pt x="1090" y="85"/>
                    <a:pt x="1090" y="85"/>
                    <a:pt x="1090" y="85"/>
                  </a:cubicBezTo>
                  <a:cubicBezTo>
                    <a:pt x="1103" y="85"/>
                    <a:pt x="1114" y="81"/>
                    <a:pt x="1125" y="74"/>
                  </a:cubicBezTo>
                  <a:cubicBezTo>
                    <a:pt x="1138" y="65"/>
                    <a:pt x="1138" y="65"/>
                    <a:pt x="1138" y="65"/>
                  </a:cubicBezTo>
                  <a:cubicBezTo>
                    <a:pt x="1141" y="64"/>
                    <a:pt x="1145" y="62"/>
                    <a:pt x="1152" y="62"/>
                  </a:cubicBezTo>
                  <a:cubicBezTo>
                    <a:pt x="1156" y="54"/>
                    <a:pt x="1156" y="54"/>
                    <a:pt x="1156" y="54"/>
                  </a:cubicBezTo>
                  <a:cubicBezTo>
                    <a:pt x="1156" y="54"/>
                    <a:pt x="1156" y="54"/>
                    <a:pt x="1156" y="54"/>
                  </a:cubicBezTo>
                  <a:cubicBezTo>
                    <a:pt x="1150" y="54"/>
                    <a:pt x="1150" y="54"/>
                    <a:pt x="1150" y="54"/>
                  </a:cubicBezTo>
                  <a:cubicBezTo>
                    <a:pt x="1145" y="54"/>
                    <a:pt x="1140" y="53"/>
                    <a:pt x="1136" y="51"/>
                  </a:cubicBezTo>
                  <a:cubicBezTo>
                    <a:pt x="1123" y="46"/>
                    <a:pt x="1115" y="44"/>
                    <a:pt x="1110" y="44"/>
                  </a:cubicBezTo>
                  <a:cubicBezTo>
                    <a:pt x="1100" y="44"/>
                    <a:pt x="1093" y="50"/>
                    <a:pt x="1092" y="59"/>
                  </a:cubicBezTo>
                  <a:cubicBezTo>
                    <a:pt x="1096" y="69"/>
                    <a:pt x="1096" y="69"/>
                    <a:pt x="1096" y="69"/>
                  </a:cubicBezTo>
                  <a:cubicBezTo>
                    <a:pt x="1097" y="69"/>
                    <a:pt x="1097" y="69"/>
                    <a:pt x="1097" y="69"/>
                  </a:cubicBezTo>
                  <a:cubicBezTo>
                    <a:pt x="1099" y="62"/>
                    <a:pt x="1099" y="62"/>
                    <a:pt x="1099" y="62"/>
                  </a:cubicBezTo>
                  <a:cubicBezTo>
                    <a:pt x="1098" y="58"/>
                    <a:pt x="1098" y="58"/>
                    <a:pt x="1098" y="58"/>
                  </a:cubicBezTo>
                  <a:cubicBezTo>
                    <a:pt x="1101" y="56"/>
                    <a:pt x="1104" y="54"/>
                    <a:pt x="1109" y="54"/>
                  </a:cubicBezTo>
                  <a:cubicBezTo>
                    <a:pt x="1116" y="54"/>
                    <a:pt x="1124" y="56"/>
                    <a:pt x="1134" y="60"/>
                  </a:cubicBezTo>
                  <a:cubicBezTo>
                    <a:pt x="1134" y="60"/>
                    <a:pt x="1134" y="60"/>
                    <a:pt x="1134" y="60"/>
                  </a:cubicBezTo>
                  <a:cubicBezTo>
                    <a:pt x="1117" y="70"/>
                    <a:pt x="1104" y="75"/>
                    <a:pt x="1091" y="75"/>
                  </a:cubicBezTo>
                  <a:lnTo>
                    <a:pt x="1086" y="75"/>
                  </a:lnTo>
                  <a:close/>
                  <a:moveTo>
                    <a:pt x="1086" y="75"/>
                  </a:moveTo>
                  <a:cubicBezTo>
                    <a:pt x="1085" y="75"/>
                    <a:pt x="1085" y="75"/>
                    <a:pt x="1085" y="75"/>
                  </a:cubicBezTo>
                  <a:cubicBezTo>
                    <a:pt x="1084" y="75"/>
                    <a:pt x="1082" y="75"/>
                    <a:pt x="1080" y="74"/>
                  </a:cubicBezTo>
                  <a:cubicBezTo>
                    <a:pt x="1077" y="73"/>
                    <a:pt x="1074" y="70"/>
                    <a:pt x="1074" y="65"/>
                  </a:cubicBezTo>
                  <a:cubicBezTo>
                    <a:pt x="1074" y="61"/>
                    <a:pt x="1074" y="61"/>
                    <a:pt x="1074" y="61"/>
                  </a:cubicBezTo>
                  <a:cubicBezTo>
                    <a:pt x="1074" y="41"/>
                    <a:pt x="1074" y="20"/>
                    <a:pt x="1072" y="3"/>
                  </a:cubicBezTo>
                  <a:cubicBezTo>
                    <a:pt x="1072" y="2"/>
                    <a:pt x="1072" y="2"/>
                    <a:pt x="1072" y="2"/>
                  </a:cubicBezTo>
                  <a:cubicBezTo>
                    <a:pt x="1069" y="4"/>
                    <a:pt x="1067" y="7"/>
                    <a:pt x="1064" y="10"/>
                  </a:cubicBezTo>
                  <a:cubicBezTo>
                    <a:pt x="1065" y="27"/>
                    <a:pt x="1066" y="43"/>
                    <a:pt x="1066" y="58"/>
                  </a:cubicBezTo>
                  <a:cubicBezTo>
                    <a:pt x="1066" y="70"/>
                    <a:pt x="1066" y="75"/>
                    <a:pt x="1071" y="80"/>
                  </a:cubicBezTo>
                  <a:cubicBezTo>
                    <a:pt x="1075" y="84"/>
                    <a:pt x="1079" y="85"/>
                    <a:pt x="1085" y="85"/>
                  </a:cubicBezTo>
                  <a:cubicBezTo>
                    <a:pt x="1086" y="85"/>
                    <a:pt x="1086" y="85"/>
                    <a:pt x="1086" y="85"/>
                  </a:cubicBezTo>
                  <a:lnTo>
                    <a:pt x="1086" y="75"/>
                  </a:lnTo>
                  <a:close/>
                  <a:moveTo>
                    <a:pt x="1022" y="63"/>
                  </a:moveTo>
                  <a:cubicBezTo>
                    <a:pt x="1024" y="58"/>
                    <a:pt x="1028" y="55"/>
                    <a:pt x="1032" y="55"/>
                  </a:cubicBezTo>
                  <a:cubicBezTo>
                    <a:pt x="1037" y="55"/>
                    <a:pt x="1043" y="61"/>
                    <a:pt x="1045" y="73"/>
                  </a:cubicBezTo>
                  <a:cubicBezTo>
                    <a:pt x="1045" y="74"/>
                    <a:pt x="1044" y="74"/>
                    <a:pt x="1043" y="74"/>
                  </a:cubicBezTo>
                  <a:cubicBezTo>
                    <a:pt x="1039" y="74"/>
                    <a:pt x="1036" y="73"/>
                    <a:pt x="1033" y="71"/>
                  </a:cubicBezTo>
                  <a:cubicBezTo>
                    <a:pt x="1028" y="69"/>
                    <a:pt x="1024" y="67"/>
                    <a:pt x="1022" y="63"/>
                  </a:cubicBezTo>
                  <a:moveTo>
                    <a:pt x="1003" y="75"/>
                  </a:moveTo>
                  <a:cubicBezTo>
                    <a:pt x="999" y="75"/>
                    <a:pt x="998" y="78"/>
                    <a:pt x="998" y="80"/>
                  </a:cubicBezTo>
                  <a:cubicBezTo>
                    <a:pt x="998" y="82"/>
                    <a:pt x="999" y="85"/>
                    <a:pt x="1003" y="85"/>
                  </a:cubicBezTo>
                  <a:cubicBezTo>
                    <a:pt x="1005" y="85"/>
                    <a:pt x="1005" y="85"/>
                    <a:pt x="1005" y="85"/>
                  </a:cubicBezTo>
                  <a:cubicBezTo>
                    <a:pt x="1012" y="85"/>
                    <a:pt x="1016" y="82"/>
                    <a:pt x="1018" y="75"/>
                  </a:cubicBezTo>
                  <a:cubicBezTo>
                    <a:pt x="1019" y="75"/>
                    <a:pt x="1019" y="75"/>
                    <a:pt x="1019" y="75"/>
                  </a:cubicBezTo>
                  <a:cubicBezTo>
                    <a:pt x="1027" y="80"/>
                    <a:pt x="1035" y="84"/>
                    <a:pt x="1043" y="84"/>
                  </a:cubicBezTo>
                  <a:cubicBezTo>
                    <a:pt x="1047" y="84"/>
                    <a:pt x="1050" y="81"/>
                    <a:pt x="1051" y="74"/>
                  </a:cubicBezTo>
                  <a:cubicBezTo>
                    <a:pt x="1050" y="60"/>
                    <a:pt x="1044" y="46"/>
                    <a:pt x="1034" y="46"/>
                  </a:cubicBezTo>
                  <a:cubicBezTo>
                    <a:pt x="1031" y="46"/>
                    <a:pt x="1027" y="48"/>
                    <a:pt x="1024" y="51"/>
                  </a:cubicBezTo>
                  <a:cubicBezTo>
                    <a:pt x="1021" y="54"/>
                    <a:pt x="1019" y="57"/>
                    <a:pt x="1018" y="60"/>
                  </a:cubicBezTo>
                  <a:cubicBezTo>
                    <a:pt x="1016" y="71"/>
                    <a:pt x="1011" y="75"/>
                    <a:pt x="1005" y="75"/>
                  </a:cubicBezTo>
                  <a:lnTo>
                    <a:pt x="1003" y="75"/>
                  </a:lnTo>
                  <a:close/>
                  <a:moveTo>
                    <a:pt x="975" y="67"/>
                  </a:moveTo>
                  <a:cubicBezTo>
                    <a:pt x="972" y="64"/>
                    <a:pt x="968" y="61"/>
                    <a:pt x="965" y="59"/>
                  </a:cubicBezTo>
                  <a:cubicBezTo>
                    <a:pt x="964" y="57"/>
                    <a:pt x="962" y="56"/>
                    <a:pt x="961" y="54"/>
                  </a:cubicBezTo>
                  <a:cubicBezTo>
                    <a:pt x="961" y="54"/>
                    <a:pt x="961" y="54"/>
                    <a:pt x="961" y="54"/>
                  </a:cubicBezTo>
                  <a:cubicBezTo>
                    <a:pt x="965" y="53"/>
                    <a:pt x="970" y="53"/>
                    <a:pt x="975" y="53"/>
                  </a:cubicBezTo>
                  <a:cubicBezTo>
                    <a:pt x="981" y="53"/>
                    <a:pt x="986" y="54"/>
                    <a:pt x="990" y="55"/>
                  </a:cubicBezTo>
                  <a:cubicBezTo>
                    <a:pt x="990" y="55"/>
                    <a:pt x="990" y="55"/>
                    <a:pt x="990" y="55"/>
                  </a:cubicBezTo>
                  <a:cubicBezTo>
                    <a:pt x="985" y="60"/>
                    <a:pt x="980" y="63"/>
                    <a:pt x="976" y="67"/>
                  </a:cubicBezTo>
                  <a:lnTo>
                    <a:pt x="975" y="67"/>
                  </a:lnTo>
                  <a:close/>
                  <a:moveTo>
                    <a:pt x="943" y="75"/>
                  </a:moveTo>
                  <a:cubicBezTo>
                    <a:pt x="939" y="75"/>
                    <a:pt x="938" y="78"/>
                    <a:pt x="938" y="80"/>
                  </a:cubicBezTo>
                  <a:cubicBezTo>
                    <a:pt x="938" y="82"/>
                    <a:pt x="939" y="85"/>
                    <a:pt x="943" y="85"/>
                  </a:cubicBezTo>
                  <a:cubicBezTo>
                    <a:pt x="946" y="85"/>
                    <a:pt x="946" y="85"/>
                    <a:pt x="946" y="85"/>
                  </a:cubicBezTo>
                  <a:cubicBezTo>
                    <a:pt x="955" y="85"/>
                    <a:pt x="964" y="83"/>
                    <a:pt x="974" y="76"/>
                  </a:cubicBezTo>
                  <a:cubicBezTo>
                    <a:pt x="974" y="76"/>
                    <a:pt x="974" y="76"/>
                    <a:pt x="974" y="76"/>
                  </a:cubicBezTo>
                  <a:cubicBezTo>
                    <a:pt x="982" y="82"/>
                    <a:pt x="992" y="85"/>
                    <a:pt x="1001" y="85"/>
                  </a:cubicBezTo>
                  <a:cubicBezTo>
                    <a:pt x="1003" y="85"/>
                    <a:pt x="1003" y="85"/>
                    <a:pt x="1003" y="85"/>
                  </a:cubicBezTo>
                  <a:cubicBezTo>
                    <a:pt x="1003" y="75"/>
                    <a:pt x="1003" y="75"/>
                    <a:pt x="1003" y="75"/>
                  </a:cubicBezTo>
                  <a:cubicBezTo>
                    <a:pt x="1000" y="75"/>
                    <a:pt x="1000" y="75"/>
                    <a:pt x="1000" y="75"/>
                  </a:cubicBezTo>
                  <a:cubicBezTo>
                    <a:pt x="993" y="75"/>
                    <a:pt x="987" y="73"/>
                    <a:pt x="982" y="70"/>
                  </a:cubicBezTo>
                  <a:cubicBezTo>
                    <a:pt x="982" y="70"/>
                    <a:pt x="982" y="70"/>
                    <a:pt x="982" y="70"/>
                  </a:cubicBezTo>
                  <a:cubicBezTo>
                    <a:pt x="996" y="57"/>
                    <a:pt x="996" y="57"/>
                    <a:pt x="996" y="57"/>
                  </a:cubicBezTo>
                  <a:cubicBezTo>
                    <a:pt x="998" y="48"/>
                    <a:pt x="998" y="48"/>
                    <a:pt x="998" y="48"/>
                  </a:cubicBezTo>
                  <a:cubicBezTo>
                    <a:pt x="992" y="46"/>
                    <a:pt x="984" y="44"/>
                    <a:pt x="975" y="44"/>
                  </a:cubicBezTo>
                  <a:cubicBezTo>
                    <a:pt x="967" y="44"/>
                    <a:pt x="960" y="46"/>
                    <a:pt x="954" y="47"/>
                  </a:cubicBezTo>
                  <a:cubicBezTo>
                    <a:pt x="951" y="47"/>
                    <a:pt x="951" y="47"/>
                    <a:pt x="951" y="47"/>
                  </a:cubicBezTo>
                  <a:cubicBezTo>
                    <a:pt x="948" y="56"/>
                    <a:pt x="948" y="56"/>
                    <a:pt x="948" y="56"/>
                  </a:cubicBezTo>
                  <a:cubicBezTo>
                    <a:pt x="948" y="57"/>
                    <a:pt x="948" y="57"/>
                    <a:pt x="948" y="57"/>
                  </a:cubicBezTo>
                  <a:cubicBezTo>
                    <a:pt x="951" y="57"/>
                    <a:pt x="951" y="57"/>
                    <a:pt x="951" y="57"/>
                  </a:cubicBezTo>
                  <a:cubicBezTo>
                    <a:pt x="952" y="57"/>
                    <a:pt x="954" y="58"/>
                    <a:pt x="956" y="60"/>
                  </a:cubicBezTo>
                  <a:cubicBezTo>
                    <a:pt x="960" y="63"/>
                    <a:pt x="964" y="68"/>
                    <a:pt x="968" y="70"/>
                  </a:cubicBezTo>
                  <a:cubicBezTo>
                    <a:pt x="968" y="71"/>
                    <a:pt x="968" y="71"/>
                    <a:pt x="968" y="71"/>
                  </a:cubicBezTo>
                  <a:cubicBezTo>
                    <a:pt x="959" y="74"/>
                    <a:pt x="953" y="75"/>
                    <a:pt x="947" y="75"/>
                  </a:cubicBezTo>
                  <a:lnTo>
                    <a:pt x="943" y="75"/>
                  </a:lnTo>
                  <a:close/>
                  <a:moveTo>
                    <a:pt x="920" y="10"/>
                  </a:moveTo>
                  <a:cubicBezTo>
                    <a:pt x="917" y="6"/>
                    <a:pt x="914" y="4"/>
                    <a:pt x="911" y="1"/>
                  </a:cubicBezTo>
                  <a:cubicBezTo>
                    <a:pt x="909" y="3"/>
                    <a:pt x="906" y="6"/>
                    <a:pt x="904" y="9"/>
                  </a:cubicBezTo>
                  <a:cubicBezTo>
                    <a:pt x="908" y="11"/>
                    <a:pt x="910" y="14"/>
                    <a:pt x="914" y="17"/>
                  </a:cubicBezTo>
                  <a:cubicBezTo>
                    <a:pt x="916" y="15"/>
                    <a:pt x="918" y="13"/>
                    <a:pt x="920" y="10"/>
                  </a:cubicBezTo>
                  <a:moveTo>
                    <a:pt x="935" y="9"/>
                  </a:moveTo>
                  <a:cubicBezTo>
                    <a:pt x="932" y="5"/>
                    <a:pt x="929" y="3"/>
                    <a:pt x="926" y="0"/>
                  </a:cubicBezTo>
                  <a:cubicBezTo>
                    <a:pt x="924" y="2"/>
                    <a:pt x="922" y="5"/>
                    <a:pt x="920" y="8"/>
                  </a:cubicBezTo>
                  <a:cubicBezTo>
                    <a:pt x="923" y="10"/>
                    <a:pt x="926" y="13"/>
                    <a:pt x="929" y="16"/>
                  </a:cubicBezTo>
                  <a:cubicBezTo>
                    <a:pt x="931" y="14"/>
                    <a:pt x="933" y="12"/>
                    <a:pt x="935" y="9"/>
                  </a:cubicBezTo>
                  <a:moveTo>
                    <a:pt x="924" y="65"/>
                  </a:moveTo>
                  <a:cubicBezTo>
                    <a:pt x="919" y="67"/>
                    <a:pt x="915" y="67"/>
                    <a:pt x="912" y="67"/>
                  </a:cubicBezTo>
                  <a:cubicBezTo>
                    <a:pt x="906" y="67"/>
                    <a:pt x="901" y="66"/>
                    <a:pt x="901" y="63"/>
                  </a:cubicBezTo>
                  <a:cubicBezTo>
                    <a:pt x="901" y="59"/>
                    <a:pt x="909" y="53"/>
                    <a:pt x="923" y="45"/>
                  </a:cubicBezTo>
                  <a:lnTo>
                    <a:pt x="924" y="65"/>
                  </a:lnTo>
                  <a:close/>
                  <a:moveTo>
                    <a:pt x="925" y="74"/>
                  </a:moveTo>
                  <a:cubicBezTo>
                    <a:pt x="928" y="83"/>
                    <a:pt x="934" y="85"/>
                    <a:pt x="941" y="85"/>
                  </a:cubicBezTo>
                  <a:cubicBezTo>
                    <a:pt x="943" y="85"/>
                    <a:pt x="943" y="85"/>
                    <a:pt x="943" y="85"/>
                  </a:cubicBezTo>
                  <a:cubicBezTo>
                    <a:pt x="943" y="75"/>
                    <a:pt x="943" y="75"/>
                    <a:pt x="943" y="75"/>
                  </a:cubicBezTo>
                  <a:cubicBezTo>
                    <a:pt x="941" y="75"/>
                    <a:pt x="941" y="75"/>
                    <a:pt x="941" y="75"/>
                  </a:cubicBezTo>
                  <a:cubicBezTo>
                    <a:pt x="938" y="75"/>
                    <a:pt x="935" y="74"/>
                    <a:pt x="933" y="73"/>
                  </a:cubicBezTo>
                  <a:cubicBezTo>
                    <a:pt x="930" y="71"/>
                    <a:pt x="930" y="67"/>
                    <a:pt x="930" y="61"/>
                  </a:cubicBezTo>
                  <a:cubicBezTo>
                    <a:pt x="930" y="49"/>
                    <a:pt x="930" y="36"/>
                    <a:pt x="929" y="24"/>
                  </a:cubicBezTo>
                  <a:cubicBezTo>
                    <a:pt x="928" y="24"/>
                    <a:pt x="928" y="24"/>
                    <a:pt x="928" y="24"/>
                  </a:cubicBezTo>
                  <a:cubicBezTo>
                    <a:pt x="926" y="26"/>
                    <a:pt x="924" y="28"/>
                    <a:pt x="922" y="30"/>
                  </a:cubicBezTo>
                  <a:cubicBezTo>
                    <a:pt x="923" y="37"/>
                    <a:pt x="923" y="37"/>
                    <a:pt x="923" y="37"/>
                  </a:cubicBezTo>
                  <a:cubicBezTo>
                    <a:pt x="909" y="44"/>
                    <a:pt x="900" y="52"/>
                    <a:pt x="897" y="59"/>
                  </a:cubicBezTo>
                  <a:cubicBezTo>
                    <a:pt x="895" y="62"/>
                    <a:pt x="894" y="66"/>
                    <a:pt x="894" y="68"/>
                  </a:cubicBezTo>
                  <a:cubicBezTo>
                    <a:pt x="894" y="74"/>
                    <a:pt x="901" y="77"/>
                    <a:pt x="909" y="77"/>
                  </a:cubicBezTo>
                  <a:cubicBezTo>
                    <a:pt x="915" y="77"/>
                    <a:pt x="920" y="76"/>
                    <a:pt x="925" y="74"/>
                  </a:cubicBezTo>
                  <a:moveTo>
                    <a:pt x="830" y="108"/>
                  </a:moveTo>
                  <a:cubicBezTo>
                    <a:pt x="834" y="111"/>
                    <a:pt x="837" y="114"/>
                    <a:pt x="840" y="117"/>
                  </a:cubicBezTo>
                  <a:cubicBezTo>
                    <a:pt x="843" y="114"/>
                    <a:pt x="845" y="112"/>
                    <a:pt x="846" y="109"/>
                  </a:cubicBezTo>
                  <a:cubicBezTo>
                    <a:pt x="843" y="105"/>
                    <a:pt x="840" y="102"/>
                    <a:pt x="837" y="100"/>
                  </a:cubicBezTo>
                  <a:cubicBezTo>
                    <a:pt x="835" y="103"/>
                    <a:pt x="833" y="105"/>
                    <a:pt x="830" y="108"/>
                  </a:cubicBezTo>
                  <a:moveTo>
                    <a:pt x="820" y="75"/>
                  </a:moveTo>
                  <a:cubicBezTo>
                    <a:pt x="816" y="75"/>
                    <a:pt x="815" y="78"/>
                    <a:pt x="815" y="80"/>
                  </a:cubicBezTo>
                  <a:cubicBezTo>
                    <a:pt x="815" y="82"/>
                    <a:pt x="816" y="85"/>
                    <a:pt x="820" y="85"/>
                  </a:cubicBezTo>
                  <a:cubicBezTo>
                    <a:pt x="821" y="85"/>
                    <a:pt x="821" y="85"/>
                    <a:pt x="821" y="85"/>
                  </a:cubicBezTo>
                  <a:cubicBezTo>
                    <a:pt x="834" y="85"/>
                    <a:pt x="839" y="84"/>
                    <a:pt x="843" y="80"/>
                  </a:cubicBezTo>
                  <a:cubicBezTo>
                    <a:pt x="846" y="76"/>
                    <a:pt x="848" y="71"/>
                    <a:pt x="848" y="65"/>
                  </a:cubicBezTo>
                  <a:cubicBezTo>
                    <a:pt x="848" y="57"/>
                    <a:pt x="844" y="47"/>
                    <a:pt x="840" y="41"/>
                  </a:cubicBezTo>
                  <a:cubicBezTo>
                    <a:pt x="840" y="41"/>
                    <a:pt x="840" y="41"/>
                    <a:pt x="840" y="41"/>
                  </a:cubicBezTo>
                  <a:cubicBezTo>
                    <a:pt x="838" y="43"/>
                    <a:pt x="836" y="46"/>
                    <a:pt x="834" y="50"/>
                  </a:cubicBezTo>
                  <a:cubicBezTo>
                    <a:pt x="838" y="58"/>
                    <a:pt x="842" y="66"/>
                    <a:pt x="842" y="70"/>
                  </a:cubicBezTo>
                  <a:cubicBezTo>
                    <a:pt x="842" y="71"/>
                    <a:pt x="840" y="72"/>
                    <a:pt x="838" y="73"/>
                  </a:cubicBezTo>
                  <a:cubicBezTo>
                    <a:pt x="834" y="74"/>
                    <a:pt x="829" y="75"/>
                    <a:pt x="822" y="75"/>
                  </a:cubicBezTo>
                  <a:lnTo>
                    <a:pt x="820" y="75"/>
                  </a:lnTo>
                  <a:close/>
                  <a:moveTo>
                    <a:pt x="773" y="35"/>
                  </a:moveTo>
                  <a:cubicBezTo>
                    <a:pt x="776" y="38"/>
                    <a:pt x="779" y="40"/>
                    <a:pt x="782" y="43"/>
                  </a:cubicBezTo>
                  <a:cubicBezTo>
                    <a:pt x="785" y="41"/>
                    <a:pt x="787" y="38"/>
                    <a:pt x="789" y="35"/>
                  </a:cubicBezTo>
                  <a:cubicBezTo>
                    <a:pt x="786" y="32"/>
                    <a:pt x="783" y="29"/>
                    <a:pt x="779" y="27"/>
                  </a:cubicBezTo>
                  <a:cubicBezTo>
                    <a:pt x="777" y="29"/>
                    <a:pt x="775" y="32"/>
                    <a:pt x="773" y="35"/>
                  </a:cubicBezTo>
                  <a:moveTo>
                    <a:pt x="798" y="51"/>
                  </a:moveTo>
                  <a:cubicBezTo>
                    <a:pt x="796" y="54"/>
                    <a:pt x="794" y="57"/>
                    <a:pt x="792" y="60"/>
                  </a:cubicBezTo>
                  <a:cubicBezTo>
                    <a:pt x="794" y="63"/>
                    <a:pt x="796" y="67"/>
                    <a:pt x="799" y="73"/>
                  </a:cubicBezTo>
                  <a:cubicBezTo>
                    <a:pt x="801" y="80"/>
                    <a:pt x="801" y="83"/>
                    <a:pt x="801" y="86"/>
                  </a:cubicBezTo>
                  <a:cubicBezTo>
                    <a:pt x="801" y="89"/>
                    <a:pt x="799" y="92"/>
                    <a:pt x="796" y="94"/>
                  </a:cubicBezTo>
                  <a:cubicBezTo>
                    <a:pt x="791" y="98"/>
                    <a:pt x="783" y="101"/>
                    <a:pt x="776" y="101"/>
                  </a:cubicBezTo>
                  <a:cubicBezTo>
                    <a:pt x="770" y="101"/>
                    <a:pt x="764" y="99"/>
                    <a:pt x="761" y="96"/>
                  </a:cubicBezTo>
                  <a:cubicBezTo>
                    <a:pt x="758" y="93"/>
                    <a:pt x="756" y="89"/>
                    <a:pt x="756" y="82"/>
                  </a:cubicBezTo>
                  <a:cubicBezTo>
                    <a:pt x="756" y="78"/>
                    <a:pt x="757" y="72"/>
                    <a:pt x="760" y="67"/>
                  </a:cubicBezTo>
                  <a:cubicBezTo>
                    <a:pt x="757" y="65"/>
                    <a:pt x="757" y="65"/>
                    <a:pt x="757" y="65"/>
                  </a:cubicBezTo>
                  <a:cubicBezTo>
                    <a:pt x="753" y="71"/>
                    <a:pt x="750" y="78"/>
                    <a:pt x="750" y="89"/>
                  </a:cubicBezTo>
                  <a:cubicBezTo>
                    <a:pt x="750" y="103"/>
                    <a:pt x="760" y="113"/>
                    <a:pt x="775" y="113"/>
                  </a:cubicBezTo>
                  <a:cubicBezTo>
                    <a:pt x="784" y="113"/>
                    <a:pt x="796" y="107"/>
                    <a:pt x="802" y="100"/>
                  </a:cubicBezTo>
                  <a:cubicBezTo>
                    <a:pt x="804" y="97"/>
                    <a:pt x="807" y="89"/>
                    <a:pt x="807" y="81"/>
                  </a:cubicBezTo>
                  <a:cubicBezTo>
                    <a:pt x="807" y="81"/>
                    <a:pt x="807" y="81"/>
                    <a:pt x="807" y="81"/>
                  </a:cubicBezTo>
                  <a:cubicBezTo>
                    <a:pt x="810" y="84"/>
                    <a:pt x="814" y="85"/>
                    <a:pt x="819" y="85"/>
                  </a:cubicBezTo>
                  <a:cubicBezTo>
                    <a:pt x="820" y="85"/>
                    <a:pt x="820" y="85"/>
                    <a:pt x="820" y="85"/>
                  </a:cubicBezTo>
                  <a:cubicBezTo>
                    <a:pt x="820" y="75"/>
                    <a:pt x="820" y="75"/>
                    <a:pt x="820" y="75"/>
                  </a:cubicBezTo>
                  <a:cubicBezTo>
                    <a:pt x="819" y="75"/>
                    <a:pt x="819" y="75"/>
                    <a:pt x="819" y="75"/>
                  </a:cubicBezTo>
                  <a:cubicBezTo>
                    <a:pt x="811" y="75"/>
                    <a:pt x="807" y="74"/>
                    <a:pt x="805" y="66"/>
                  </a:cubicBezTo>
                  <a:cubicBezTo>
                    <a:pt x="803" y="61"/>
                    <a:pt x="801" y="57"/>
                    <a:pt x="798" y="51"/>
                  </a:cubicBezTo>
                  <a:close/>
                  <a:moveTo>
                    <a:pt x="652" y="75"/>
                  </a:moveTo>
                  <a:cubicBezTo>
                    <a:pt x="648" y="75"/>
                    <a:pt x="647" y="78"/>
                    <a:pt x="647" y="80"/>
                  </a:cubicBezTo>
                  <a:cubicBezTo>
                    <a:pt x="647" y="82"/>
                    <a:pt x="648" y="85"/>
                    <a:pt x="652" y="85"/>
                  </a:cubicBezTo>
                  <a:cubicBezTo>
                    <a:pt x="655" y="85"/>
                    <a:pt x="655" y="85"/>
                    <a:pt x="655" y="85"/>
                  </a:cubicBezTo>
                  <a:cubicBezTo>
                    <a:pt x="661" y="85"/>
                    <a:pt x="667" y="83"/>
                    <a:pt x="674" y="81"/>
                  </a:cubicBezTo>
                  <a:cubicBezTo>
                    <a:pt x="684" y="77"/>
                    <a:pt x="690" y="77"/>
                    <a:pt x="703" y="72"/>
                  </a:cubicBezTo>
                  <a:cubicBezTo>
                    <a:pt x="707" y="62"/>
                    <a:pt x="707" y="62"/>
                    <a:pt x="707" y="62"/>
                  </a:cubicBezTo>
                  <a:cubicBezTo>
                    <a:pt x="706" y="62"/>
                    <a:pt x="706" y="62"/>
                    <a:pt x="706" y="62"/>
                  </a:cubicBezTo>
                  <a:cubicBezTo>
                    <a:pt x="697" y="65"/>
                    <a:pt x="690" y="68"/>
                    <a:pt x="684" y="68"/>
                  </a:cubicBezTo>
                  <a:cubicBezTo>
                    <a:pt x="681" y="68"/>
                    <a:pt x="677" y="66"/>
                    <a:pt x="674" y="63"/>
                  </a:cubicBezTo>
                  <a:cubicBezTo>
                    <a:pt x="669" y="60"/>
                    <a:pt x="667" y="56"/>
                    <a:pt x="667" y="52"/>
                  </a:cubicBezTo>
                  <a:cubicBezTo>
                    <a:pt x="667" y="49"/>
                    <a:pt x="673" y="45"/>
                    <a:pt x="682" y="45"/>
                  </a:cubicBezTo>
                  <a:cubicBezTo>
                    <a:pt x="687" y="45"/>
                    <a:pt x="692" y="47"/>
                    <a:pt x="696" y="50"/>
                  </a:cubicBezTo>
                  <a:cubicBezTo>
                    <a:pt x="698" y="49"/>
                    <a:pt x="698" y="49"/>
                    <a:pt x="698" y="49"/>
                  </a:cubicBezTo>
                  <a:cubicBezTo>
                    <a:pt x="693" y="41"/>
                    <a:pt x="687" y="36"/>
                    <a:pt x="680" y="36"/>
                  </a:cubicBezTo>
                  <a:cubicBezTo>
                    <a:pt x="673" y="36"/>
                    <a:pt x="667" y="40"/>
                    <a:pt x="663" y="46"/>
                  </a:cubicBezTo>
                  <a:cubicBezTo>
                    <a:pt x="661" y="50"/>
                    <a:pt x="660" y="53"/>
                    <a:pt x="660" y="57"/>
                  </a:cubicBezTo>
                  <a:cubicBezTo>
                    <a:pt x="660" y="64"/>
                    <a:pt x="663" y="69"/>
                    <a:pt x="669" y="73"/>
                  </a:cubicBezTo>
                  <a:cubicBezTo>
                    <a:pt x="669" y="73"/>
                    <a:pt x="669" y="73"/>
                    <a:pt x="669" y="73"/>
                  </a:cubicBezTo>
                  <a:cubicBezTo>
                    <a:pt x="664" y="74"/>
                    <a:pt x="660" y="75"/>
                    <a:pt x="657" y="75"/>
                  </a:cubicBezTo>
                  <a:lnTo>
                    <a:pt x="652" y="75"/>
                  </a:lnTo>
                  <a:close/>
                  <a:moveTo>
                    <a:pt x="665" y="18"/>
                  </a:moveTo>
                  <a:cubicBezTo>
                    <a:pt x="668" y="21"/>
                    <a:pt x="671" y="24"/>
                    <a:pt x="674" y="27"/>
                  </a:cubicBezTo>
                  <a:cubicBezTo>
                    <a:pt x="677" y="24"/>
                    <a:pt x="679" y="22"/>
                    <a:pt x="681" y="19"/>
                  </a:cubicBezTo>
                  <a:cubicBezTo>
                    <a:pt x="678" y="16"/>
                    <a:pt x="675" y="13"/>
                    <a:pt x="671" y="10"/>
                  </a:cubicBezTo>
                  <a:cubicBezTo>
                    <a:pt x="669" y="13"/>
                    <a:pt x="667" y="16"/>
                    <a:pt x="665" y="18"/>
                  </a:cubicBezTo>
                  <a:moveTo>
                    <a:pt x="640" y="75"/>
                  </a:moveTo>
                  <a:cubicBezTo>
                    <a:pt x="634" y="75"/>
                    <a:pt x="630" y="75"/>
                    <a:pt x="625" y="73"/>
                  </a:cubicBezTo>
                  <a:cubicBezTo>
                    <a:pt x="620" y="72"/>
                    <a:pt x="616" y="70"/>
                    <a:pt x="616" y="66"/>
                  </a:cubicBezTo>
                  <a:cubicBezTo>
                    <a:pt x="616" y="62"/>
                    <a:pt x="621" y="58"/>
                    <a:pt x="625" y="58"/>
                  </a:cubicBezTo>
                  <a:cubicBezTo>
                    <a:pt x="628" y="58"/>
                    <a:pt x="631" y="60"/>
                    <a:pt x="634" y="63"/>
                  </a:cubicBezTo>
                  <a:cubicBezTo>
                    <a:pt x="637" y="66"/>
                    <a:pt x="639" y="70"/>
                    <a:pt x="640" y="75"/>
                  </a:cubicBezTo>
                  <a:moveTo>
                    <a:pt x="645" y="75"/>
                  </a:moveTo>
                  <a:cubicBezTo>
                    <a:pt x="643" y="58"/>
                    <a:pt x="635" y="48"/>
                    <a:pt x="628" y="48"/>
                  </a:cubicBezTo>
                  <a:cubicBezTo>
                    <a:pt x="623" y="48"/>
                    <a:pt x="618" y="51"/>
                    <a:pt x="615" y="56"/>
                  </a:cubicBezTo>
                  <a:cubicBezTo>
                    <a:pt x="613" y="59"/>
                    <a:pt x="611" y="63"/>
                    <a:pt x="611" y="68"/>
                  </a:cubicBezTo>
                  <a:cubicBezTo>
                    <a:pt x="611" y="80"/>
                    <a:pt x="620" y="85"/>
                    <a:pt x="636" y="85"/>
                  </a:cubicBezTo>
                  <a:cubicBezTo>
                    <a:pt x="640" y="85"/>
                    <a:pt x="640" y="85"/>
                    <a:pt x="640" y="85"/>
                  </a:cubicBezTo>
                  <a:cubicBezTo>
                    <a:pt x="639" y="89"/>
                    <a:pt x="636" y="92"/>
                    <a:pt x="632" y="96"/>
                  </a:cubicBezTo>
                  <a:cubicBezTo>
                    <a:pt x="626" y="103"/>
                    <a:pt x="618" y="107"/>
                    <a:pt x="610" y="107"/>
                  </a:cubicBezTo>
                  <a:cubicBezTo>
                    <a:pt x="605" y="107"/>
                    <a:pt x="601" y="106"/>
                    <a:pt x="598" y="104"/>
                  </a:cubicBezTo>
                  <a:cubicBezTo>
                    <a:pt x="597" y="107"/>
                    <a:pt x="597" y="107"/>
                    <a:pt x="597" y="107"/>
                  </a:cubicBezTo>
                  <a:cubicBezTo>
                    <a:pt x="605" y="112"/>
                    <a:pt x="613" y="115"/>
                    <a:pt x="620" y="115"/>
                  </a:cubicBezTo>
                  <a:cubicBezTo>
                    <a:pt x="624" y="115"/>
                    <a:pt x="633" y="111"/>
                    <a:pt x="639" y="101"/>
                  </a:cubicBezTo>
                  <a:cubicBezTo>
                    <a:pt x="643" y="96"/>
                    <a:pt x="645" y="90"/>
                    <a:pt x="645" y="85"/>
                  </a:cubicBezTo>
                  <a:cubicBezTo>
                    <a:pt x="652" y="85"/>
                    <a:pt x="652" y="85"/>
                    <a:pt x="652" y="85"/>
                  </a:cubicBezTo>
                  <a:cubicBezTo>
                    <a:pt x="652" y="75"/>
                    <a:pt x="652" y="75"/>
                    <a:pt x="652" y="75"/>
                  </a:cubicBezTo>
                  <a:lnTo>
                    <a:pt x="645" y="75"/>
                  </a:lnTo>
                  <a:close/>
                  <a:moveTo>
                    <a:pt x="585" y="43"/>
                  </a:moveTo>
                  <a:cubicBezTo>
                    <a:pt x="583" y="47"/>
                    <a:pt x="581" y="50"/>
                    <a:pt x="579" y="54"/>
                  </a:cubicBezTo>
                  <a:cubicBezTo>
                    <a:pt x="583" y="59"/>
                    <a:pt x="586" y="65"/>
                    <a:pt x="589" y="71"/>
                  </a:cubicBezTo>
                  <a:cubicBezTo>
                    <a:pt x="589" y="73"/>
                    <a:pt x="590" y="74"/>
                    <a:pt x="590" y="75"/>
                  </a:cubicBezTo>
                  <a:cubicBezTo>
                    <a:pt x="590" y="76"/>
                    <a:pt x="590" y="78"/>
                    <a:pt x="589" y="79"/>
                  </a:cubicBezTo>
                  <a:cubicBezTo>
                    <a:pt x="584" y="91"/>
                    <a:pt x="572" y="100"/>
                    <a:pt x="561" y="101"/>
                  </a:cubicBezTo>
                  <a:cubicBezTo>
                    <a:pt x="557" y="101"/>
                    <a:pt x="554" y="100"/>
                    <a:pt x="552" y="99"/>
                  </a:cubicBezTo>
                  <a:cubicBezTo>
                    <a:pt x="551" y="102"/>
                    <a:pt x="551" y="102"/>
                    <a:pt x="551" y="102"/>
                  </a:cubicBezTo>
                  <a:cubicBezTo>
                    <a:pt x="559" y="106"/>
                    <a:pt x="566" y="108"/>
                    <a:pt x="572" y="108"/>
                  </a:cubicBezTo>
                  <a:cubicBezTo>
                    <a:pt x="576" y="108"/>
                    <a:pt x="580" y="106"/>
                    <a:pt x="585" y="101"/>
                  </a:cubicBezTo>
                  <a:cubicBezTo>
                    <a:pt x="591" y="93"/>
                    <a:pt x="595" y="86"/>
                    <a:pt x="595" y="78"/>
                  </a:cubicBezTo>
                  <a:cubicBezTo>
                    <a:pt x="595" y="70"/>
                    <a:pt x="595" y="70"/>
                    <a:pt x="595" y="70"/>
                  </a:cubicBezTo>
                  <a:cubicBezTo>
                    <a:pt x="595" y="63"/>
                    <a:pt x="593" y="58"/>
                    <a:pt x="591" y="54"/>
                  </a:cubicBezTo>
                  <a:cubicBezTo>
                    <a:pt x="585" y="44"/>
                    <a:pt x="585" y="44"/>
                    <a:pt x="585" y="44"/>
                  </a:cubicBezTo>
                  <a:lnTo>
                    <a:pt x="585" y="43"/>
                  </a:lnTo>
                  <a:close/>
                  <a:moveTo>
                    <a:pt x="546" y="109"/>
                  </a:moveTo>
                  <a:cubicBezTo>
                    <a:pt x="543" y="105"/>
                    <a:pt x="541" y="102"/>
                    <a:pt x="537" y="100"/>
                  </a:cubicBezTo>
                  <a:cubicBezTo>
                    <a:pt x="535" y="102"/>
                    <a:pt x="533" y="105"/>
                    <a:pt x="531" y="108"/>
                  </a:cubicBezTo>
                  <a:cubicBezTo>
                    <a:pt x="534" y="110"/>
                    <a:pt x="537" y="113"/>
                    <a:pt x="540" y="116"/>
                  </a:cubicBezTo>
                  <a:cubicBezTo>
                    <a:pt x="543" y="114"/>
                    <a:pt x="544" y="112"/>
                    <a:pt x="546" y="109"/>
                  </a:cubicBezTo>
                  <a:moveTo>
                    <a:pt x="531" y="110"/>
                  </a:moveTo>
                  <a:cubicBezTo>
                    <a:pt x="528" y="106"/>
                    <a:pt x="525" y="104"/>
                    <a:pt x="522" y="101"/>
                  </a:cubicBezTo>
                  <a:cubicBezTo>
                    <a:pt x="520" y="103"/>
                    <a:pt x="518" y="106"/>
                    <a:pt x="516" y="109"/>
                  </a:cubicBezTo>
                  <a:cubicBezTo>
                    <a:pt x="519" y="111"/>
                    <a:pt x="522" y="114"/>
                    <a:pt x="525" y="117"/>
                  </a:cubicBezTo>
                  <a:cubicBezTo>
                    <a:pt x="527" y="115"/>
                    <a:pt x="529" y="113"/>
                    <a:pt x="531" y="110"/>
                  </a:cubicBezTo>
                  <a:moveTo>
                    <a:pt x="516" y="75"/>
                  </a:moveTo>
                  <a:cubicBezTo>
                    <a:pt x="511" y="75"/>
                    <a:pt x="510" y="78"/>
                    <a:pt x="510" y="80"/>
                  </a:cubicBezTo>
                  <a:cubicBezTo>
                    <a:pt x="510" y="82"/>
                    <a:pt x="511" y="85"/>
                    <a:pt x="516" y="85"/>
                  </a:cubicBezTo>
                  <a:cubicBezTo>
                    <a:pt x="517" y="85"/>
                    <a:pt x="517" y="85"/>
                    <a:pt x="517" y="85"/>
                  </a:cubicBezTo>
                  <a:cubicBezTo>
                    <a:pt x="529" y="85"/>
                    <a:pt x="535" y="84"/>
                    <a:pt x="538" y="80"/>
                  </a:cubicBezTo>
                  <a:cubicBezTo>
                    <a:pt x="541" y="76"/>
                    <a:pt x="544" y="71"/>
                    <a:pt x="544" y="65"/>
                  </a:cubicBezTo>
                  <a:cubicBezTo>
                    <a:pt x="544" y="57"/>
                    <a:pt x="539" y="47"/>
                    <a:pt x="536" y="41"/>
                  </a:cubicBezTo>
                  <a:cubicBezTo>
                    <a:pt x="535" y="41"/>
                    <a:pt x="535" y="41"/>
                    <a:pt x="535" y="41"/>
                  </a:cubicBezTo>
                  <a:cubicBezTo>
                    <a:pt x="533" y="43"/>
                    <a:pt x="531" y="46"/>
                    <a:pt x="529" y="50"/>
                  </a:cubicBezTo>
                  <a:cubicBezTo>
                    <a:pt x="534" y="58"/>
                    <a:pt x="537" y="66"/>
                    <a:pt x="537" y="70"/>
                  </a:cubicBezTo>
                  <a:cubicBezTo>
                    <a:pt x="537" y="71"/>
                    <a:pt x="536" y="72"/>
                    <a:pt x="533" y="73"/>
                  </a:cubicBezTo>
                  <a:cubicBezTo>
                    <a:pt x="529" y="74"/>
                    <a:pt x="524" y="75"/>
                    <a:pt x="517" y="75"/>
                  </a:cubicBezTo>
                  <a:lnTo>
                    <a:pt x="516" y="75"/>
                  </a:lnTo>
                  <a:close/>
                  <a:moveTo>
                    <a:pt x="503" y="75"/>
                  </a:moveTo>
                  <a:cubicBezTo>
                    <a:pt x="498" y="75"/>
                    <a:pt x="493" y="75"/>
                    <a:pt x="489" y="73"/>
                  </a:cubicBezTo>
                  <a:cubicBezTo>
                    <a:pt x="484" y="72"/>
                    <a:pt x="480" y="70"/>
                    <a:pt x="480" y="66"/>
                  </a:cubicBezTo>
                  <a:cubicBezTo>
                    <a:pt x="480" y="62"/>
                    <a:pt x="484" y="58"/>
                    <a:pt x="489" y="58"/>
                  </a:cubicBezTo>
                  <a:cubicBezTo>
                    <a:pt x="492" y="58"/>
                    <a:pt x="495" y="60"/>
                    <a:pt x="497" y="63"/>
                  </a:cubicBezTo>
                  <a:cubicBezTo>
                    <a:pt x="500" y="66"/>
                    <a:pt x="502" y="70"/>
                    <a:pt x="503" y="75"/>
                  </a:cubicBezTo>
                  <a:moveTo>
                    <a:pt x="509" y="75"/>
                  </a:moveTo>
                  <a:cubicBezTo>
                    <a:pt x="506" y="58"/>
                    <a:pt x="499" y="48"/>
                    <a:pt x="491" y="48"/>
                  </a:cubicBezTo>
                  <a:cubicBezTo>
                    <a:pt x="486" y="48"/>
                    <a:pt x="482" y="51"/>
                    <a:pt x="479" y="56"/>
                  </a:cubicBezTo>
                  <a:cubicBezTo>
                    <a:pt x="477" y="59"/>
                    <a:pt x="475" y="63"/>
                    <a:pt x="475" y="68"/>
                  </a:cubicBezTo>
                  <a:cubicBezTo>
                    <a:pt x="475" y="80"/>
                    <a:pt x="483" y="85"/>
                    <a:pt x="500" y="85"/>
                  </a:cubicBezTo>
                  <a:cubicBezTo>
                    <a:pt x="503" y="85"/>
                    <a:pt x="503" y="85"/>
                    <a:pt x="503" y="85"/>
                  </a:cubicBezTo>
                  <a:cubicBezTo>
                    <a:pt x="502" y="89"/>
                    <a:pt x="500" y="92"/>
                    <a:pt x="496" y="96"/>
                  </a:cubicBezTo>
                  <a:cubicBezTo>
                    <a:pt x="489" y="103"/>
                    <a:pt x="482" y="107"/>
                    <a:pt x="474" y="107"/>
                  </a:cubicBezTo>
                  <a:cubicBezTo>
                    <a:pt x="469" y="107"/>
                    <a:pt x="465" y="106"/>
                    <a:pt x="462" y="104"/>
                  </a:cubicBezTo>
                  <a:cubicBezTo>
                    <a:pt x="461" y="107"/>
                    <a:pt x="461" y="107"/>
                    <a:pt x="461" y="107"/>
                  </a:cubicBezTo>
                  <a:cubicBezTo>
                    <a:pt x="468" y="112"/>
                    <a:pt x="476" y="115"/>
                    <a:pt x="484" y="115"/>
                  </a:cubicBezTo>
                  <a:cubicBezTo>
                    <a:pt x="488" y="115"/>
                    <a:pt x="497" y="111"/>
                    <a:pt x="503" y="101"/>
                  </a:cubicBezTo>
                  <a:cubicBezTo>
                    <a:pt x="506" y="96"/>
                    <a:pt x="509" y="90"/>
                    <a:pt x="509" y="85"/>
                  </a:cubicBezTo>
                  <a:cubicBezTo>
                    <a:pt x="516" y="85"/>
                    <a:pt x="516" y="85"/>
                    <a:pt x="516" y="85"/>
                  </a:cubicBezTo>
                  <a:cubicBezTo>
                    <a:pt x="516" y="75"/>
                    <a:pt x="516" y="75"/>
                    <a:pt x="516" y="75"/>
                  </a:cubicBezTo>
                  <a:lnTo>
                    <a:pt x="509" y="75"/>
                  </a:lnTo>
                  <a:close/>
                  <a:moveTo>
                    <a:pt x="420" y="21"/>
                  </a:moveTo>
                  <a:cubicBezTo>
                    <a:pt x="423" y="24"/>
                    <a:pt x="426" y="26"/>
                    <a:pt x="429" y="29"/>
                  </a:cubicBezTo>
                  <a:cubicBezTo>
                    <a:pt x="432" y="27"/>
                    <a:pt x="434" y="24"/>
                    <a:pt x="436" y="21"/>
                  </a:cubicBezTo>
                  <a:cubicBezTo>
                    <a:pt x="433" y="18"/>
                    <a:pt x="430" y="15"/>
                    <a:pt x="426" y="13"/>
                  </a:cubicBezTo>
                  <a:cubicBezTo>
                    <a:pt x="424" y="15"/>
                    <a:pt x="422" y="18"/>
                    <a:pt x="420" y="21"/>
                  </a:cubicBezTo>
                  <a:moveTo>
                    <a:pt x="448" y="39"/>
                  </a:moveTo>
                  <a:cubicBezTo>
                    <a:pt x="445" y="42"/>
                    <a:pt x="443" y="45"/>
                    <a:pt x="441" y="49"/>
                  </a:cubicBezTo>
                  <a:cubicBezTo>
                    <a:pt x="444" y="53"/>
                    <a:pt x="446" y="58"/>
                    <a:pt x="448" y="65"/>
                  </a:cubicBezTo>
                  <a:cubicBezTo>
                    <a:pt x="449" y="69"/>
                    <a:pt x="451" y="73"/>
                    <a:pt x="451" y="79"/>
                  </a:cubicBezTo>
                  <a:cubicBezTo>
                    <a:pt x="451" y="80"/>
                    <a:pt x="449" y="83"/>
                    <a:pt x="445" y="85"/>
                  </a:cubicBezTo>
                  <a:cubicBezTo>
                    <a:pt x="440" y="89"/>
                    <a:pt x="432" y="92"/>
                    <a:pt x="426" y="92"/>
                  </a:cubicBezTo>
                  <a:cubicBezTo>
                    <a:pt x="420" y="92"/>
                    <a:pt x="414" y="90"/>
                    <a:pt x="411" y="87"/>
                  </a:cubicBezTo>
                  <a:cubicBezTo>
                    <a:pt x="407" y="84"/>
                    <a:pt x="405" y="80"/>
                    <a:pt x="405" y="73"/>
                  </a:cubicBezTo>
                  <a:cubicBezTo>
                    <a:pt x="405" y="69"/>
                    <a:pt x="407" y="63"/>
                    <a:pt x="410" y="58"/>
                  </a:cubicBezTo>
                  <a:cubicBezTo>
                    <a:pt x="407" y="56"/>
                    <a:pt x="407" y="56"/>
                    <a:pt x="407" y="56"/>
                  </a:cubicBezTo>
                  <a:cubicBezTo>
                    <a:pt x="403" y="62"/>
                    <a:pt x="400" y="70"/>
                    <a:pt x="400" y="80"/>
                  </a:cubicBezTo>
                  <a:cubicBezTo>
                    <a:pt x="400" y="94"/>
                    <a:pt x="409" y="104"/>
                    <a:pt x="424" y="104"/>
                  </a:cubicBezTo>
                  <a:cubicBezTo>
                    <a:pt x="434" y="104"/>
                    <a:pt x="444" y="99"/>
                    <a:pt x="451" y="92"/>
                  </a:cubicBezTo>
                  <a:cubicBezTo>
                    <a:pt x="454" y="88"/>
                    <a:pt x="457" y="79"/>
                    <a:pt x="457" y="71"/>
                  </a:cubicBezTo>
                  <a:cubicBezTo>
                    <a:pt x="457" y="59"/>
                    <a:pt x="454" y="49"/>
                    <a:pt x="448" y="39"/>
                  </a:cubicBezTo>
                  <a:close/>
                  <a:moveTo>
                    <a:pt x="318" y="126"/>
                  </a:moveTo>
                  <a:cubicBezTo>
                    <a:pt x="315" y="122"/>
                    <a:pt x="312" y="119"/>
                    <a:pt x="309" y="117"/>
                  </a:cubicBezTo>
                  <a:cubicBezTo>
                    <a:pt x="307" y="119"/>
                    <a:pt x="305" y="122"/>
                    <a:pt x="303" y="125"/>
                  </a:cubicBezTo>
                  <a:cubicBezTo>
                    <a:pt x="306" y="127"/>
                    <a:pt x="309" y="130"/>
                    <a:pt x="312" y="133"/>
                  </a:cubicBezTo>
                  <a:cubicBezTo>
                    <a:pt x="314" y="131"/>
                    <a:pt x="316" y="129"/>
                    <a:pt x="318" y="126"/>
                  </a:cubicBezTo>
                  <a:moveTo>
                    <a:pt x="334" y="124"/>
                  </a:moveTo>
                  <a:cubicBezTo>
                    <a:pt x="330" y="121"/>
                    <a:pt x="328" y="118"/>
                    <a:pt x="324" y="116"/>
                  </a:cubicBezTo>
                  <a:cubicBezTo>
                    <a:pt x="322" y="118"/>
                    <a:pt x="320" y="121"/>
                    <a:pt x="318" y="123"/>
                  </a:cubicBezTo>
                  <a:cubicBezTo>
                    <a:pt x="321" y="126"/>
                    <a:pt x="324" y="129"/>
                    <a:pt x="327" y="132"/>
                  </a:cubicBezTo>
                  <a:cubicBezTo>
                    <a:pt x="330" y="130"/>
                    <a:pt x="331" y="128"/>
                    <a:pt x="334" y="124"/>
                  </a:cubicBezTo>
                  <a:moveTo>
                    <a:pt x="342" y="49"/>
                  </a:moveTo>
                  <a:cubicBezTo>
                    <a:pt x="340" y="49"/>
                    <a:pt x="338" y="49"/>
                    <a:pt x="336" y="49"/>
                  </a:cubicBezTo>
                  <a:cubicBezTo>
                    <a:pt x="328" y="49"/>
                    <a:pt x="321" y="46"/>
                    <a:pt x="321" y="42"/>
                  </a:cubicBezTo>
                  <a:cubicBezTo>
                    <a:pt x="321" y="39"/>
                    <a:pt x="325" y="35"/>
                    <a:pt x="330" y="35"/>
                  </a:cubicBezTo>
                  <a:cubicBezTo>
                    <a:pt x="335" y="35"/>
                    <a:pt x="339" y="40"/>
                    <a:pt x="342" y="49"/>
                  </a:cubicBezTo>
                  <a:moveTo>
                    <a:pt x="344" y="60"/>
                  </a:moveTo>
                  <a:cubicBezTo>
                    <a:pt x="344" y="64"/>
                    <a:pt x="337" y="67"/>
                    <a:pt x="324" y="68"/>
                  </a:cubicBezTo>
                  <a:cubicBezTo>
                    <a:pt x="320" y="77"/>
                    <a:pt x="320" y="77"/>
                    <a:pt x="320" y="77"/>
                  </a:cubicBezTo>
                  <a:cubicBezTo>
                    <a:pt x="320" y="77"/>
                    <a:pt x="320" y="77"/>
                    <a:pt x="320" y="77"/>
                  </a:cubicBezTo>
                  <a:cubicBezTo>
                    <a:pt x="334" y="77"/>
                    <a:pt x="349" y="80"/>
                    <a:pt x="349" y="83"/>
                  </a:cubicBezTo>
                  <a:cubicBezTo>
                    <a:pt x="346" y="86"/>
                    <a:pt x="343" y="88"/>
                    <a:pt x="338" y="91"/>
                  </a:cubicBezTo>
                  <a:cubicBezTo>
                    <a:pt x="331" y="95"/>
                    <a:pt x="325" y="97"/>
                    <a:pt x="315" y="97"/>
                  </a:cubicBezTo>
                  <a:cubicBezTo>
                    <a:pt x="307" y="97"/>
                    <a:pt x="301" y="94"/>
                    <a:pt x="296" y="88"/>
                  </a:cubicBezTo>
                  <a:cubicBezTo>
                    <a:pt x="293" y="83"/>
                    <a:pt x="291" y="78"/>
                    <a:pt x="291" y="72"/>
                  </a:cubicBezTo>
                  <a:cubicBezTo>
                    <a:pt x="291" y="67"/>
                    <a:pt x="292" y="61"/>
                    <a:pt x="295" y="55"/>
                  </a:cubicBezTo>
                  <a:cubicBezTo>
                    <a:pt x="291" y="54"/>
                    <a:pt x="291" y="54"/>
                    <a:pt x="291" y="54"/>
                  </a:cubicBezTo>
                  <a:cubicBezTo>
                    <a:pt x="288" y="62"/>
                    <a:pt x="286" y="70"/>
                    <a:pt x="286" y="79"/>
                  </a:cubicBezTo>
                  <a:cubicBezTo>
                    <a:pt x="286" y="88"/>
                    <a:pt x="289" y="95"/>
                    <a:pt x="294" y="101"/>
                  </a:cubicBezTo>
                  <a:cubicBezTo>
                    <a:pt x="299" y="105"/>
                    <a:pt x="306" y="108"/>
                    <a:pt x="314" y="108"/>
                  </a:cubicBezTo>
                  <a:cubicBezTo>
                    <a:pt x="325" y="108"/>
                    <a:pt x="333" y="105"/>
                    <a:pt x="342" y="100"/>
                  </a:cubicBezTo>
                  <a:cubicBezTo>
                    <a:pt x="346" y="97"/>
                    <a:pt x="350" y="93"/>
                    <a:pt x="351" y="90"/>
                  </a:cubicBezTo>
                  <a:cubicBezTo>
                    <a:pt x="353" y="87"/>
                    <a:pt x="354" y="84"/>
                    <a:pt x="354" y="81"/>
                  </a:cubicBezTo>
                  <a:cubicBezTo>
                    <a:pt x="354" y="75"/>
                    <a:pt x="353" y="73"/>
                    <a:pt x="345" y="71"/>
                  </a:cubicBezTo>
                  <a:cubicBezTo>
                    <a:pt x="347" y="67"/>
                    <a:pt x="349" y="63"/>
                    <a:pt x="349" y="59"/>
                  </a:cubicBezTo>
                  <a:cubicBezTo>
                    <a:pt x="349" y="52"/>
                    <a:pt x="348" y="45"/>
                    <a:pt x="346" y="40"/>
                  </a:cubicBezTo>
                  <a:cubicBezTo>
                    <a:pt x="342" y="31"/>
                    <a:pt x="337" y="25"/>
                    <a:pt x="331" y="25"/>
                  </a:cubicBezTo>
                  <a:cubicBezTo>
                    <a:pt x="328" y="25"/>
                    <a:pt x="325" y="27"/>
                    <a:pt x="322" y="30"/>
                  </a:cubicBezTo>
                  <a:cubicBezTo>
                    <a:pt x="318" y="34"/>
                    <a:pt x="316" y="40"/>
                    <a:pt x="316" y="45"/>
                  </a:cubicBezTo>
                  <a:cubicBezTo>
                    <a:pt x="316" y="47"/>
                    <a:pt x="316" y="49"/>
                    <a:pt x="317" y="51"/>
                  </a:cubicBezTo>
                  <a:cubicBezTo>
                    <a:pt x="320" y="56"/>
                    <a:pt x="326" y="59"/>
                    <a:pt x="335" y="59"/>
                  </a:cubicBezTo>
                  <a:cubicBezTo>
                    <a:pt x="338" y="59"/>
                    <a:pt x="341" y="58"/>
                    <a:pt x="343" y="58"/>
                  </a:cubicBezTo>
                  <a:cubicBezTo>
                    <a:pt x="343" y="59"/>
                    <a:pt x="344" y="60"/>
                    <a:pt x="344" y="60"/>
                  </a:cubicBezTo>
                  <a:moveTo>
                    <a:pt x="320" y="9"/>
                  </a:moveTo>
                  <a:cubicBezTo>
                    <a:pt x="324" y="12"/>
                    <a:pt x="327" y="14"/>
                    <a:pt x="330" y="17"/>
                  </a:cubicBezTo>
                  <a:cubicBezTo>
                    <a:pt x="333" y="15"/>
                    <a:pt x="335" y="12"/>
                    <a:pt x="337" y="9"/>
                  </a:cubicBezTo>
                  <a:cubicBezTo>
                    <a:pt x="333" y="6"/>
                    <a:pt x="330" y="3"/>
                    <a:pt x="327" y="1"/>
                  </a:cubicBezTo>
                  <a:cubicBezTo>
                    <a:pt x="325" y="3"/>
                    <a:pt x="323" y="6"/>
                    <a:pt x="320" y="9"/>
                  </a:cubicBezTo>
                  <a:moveTo>
                    <a:pt x="231" y="87"/>
                  </a:moveTo>
                  <a:cubicBezTo>
                    <a:pt x="236" y="82"/>
                    <a:pt x="238" y="78"/>
                    <a:pt x="238" y="74"/>
                  </a:cubicBezTo>
                  <a:cubicBezTo>
                    <a:pt x="239" y="70"/>
                    <a:pt x="239" y="66"/>
                    <a:pt x="239" y="61"/>
                  </a:cubicBezTo>
                  <a:cubicBezTo>
                    <a:pt x="239" y="42"/>
                    <a:pt x="238" y="22"/>
                    <a:pt x="237" y="4"/>
                  </a:cubicBezTo>
                  <a:cubicBezTo>
                    <a:pt x="236" y="4"/>
                    <a:pt x="236" y="4"/>
                    <a:pt x="236" y="4"/>
                  </a:cubicBezTo>
                  <a:cubicBezTo>
                    <a:pt x="233" y="6"/>
                    <a:pt x="230" y="10"/>
                    <a:pt x="228" y="13"/>
                  </a:cubicBezTo>
                  <a:cubicBezTo>
                    <a:pt x="229" y="26"/>
                    <a:pt x="231" y="48"/>
                    <a:pt x="231" y="62"/>
                  </a:cubicBezTo>
                  <a:cubicBezTo>
                    <a:pt x="231" y="70"/>
                    <a:pt x="231" y="70"/>
                    <a:pt x="231" y="70"/>
                  </a:cubicBezTo>
                  <a:cubicBezTo>
                    <a:pt x="231" y="76"/>
                    <a:pt x="231" y="81"/>
                    <a:pt x="230" y="86"/>
                  </a:cubicBezTo>
                  <a:lnTo>
                    <a:pt x="231" y="87"/>
                  </a:lnTo>
                  <a:close/>
                  <a:moveTo>
                    <a:pt x="190" y="75"/>
                  </a:moveTo>
                  <a:cubicBezTo>
                    <a:pt x="186" y="75"/>
                    <a:pt x="185" y="78"/>
                    <a:pt x="185" y="80"/>
                  </a:cubicBezTo>
                  <a:cubicBezTo>
                    <a:pt x="185" y="82"/>
                    <a:pt x="186" y="85"/>
                    <a:pt x="190" y="85"/>
                  </a:cubicBezTo>
                  <a:cubicBezTo>
                    <a:pt x="192" y="85"/>
                    <a:pt x="192" y="85"/>
                    <a:pt x="192" y="85"/>
                  </a:cubicBezTo>
                  <a:cubicBezTo>
                    <a:pt x="195" y="85"/>
                    <a:pt x="199" y="84"/>
                    <a:pt x="202" y="83"/>
                  </a:cubicBezTo>
                  <a:cubicBezTo>
                    <a:pt x="205" y="81"/>
                    <a:pt x="207" y="77"/>
                    <a:pt x="209" y="73"/>
                  </a:cubicBezTo>
                  <a:cubicBezTo>
                    <a:pt x="211" y="68"/>
                    <a:pt x="212" y="62"/>
                    <a:pt x="212" y="53"/>
                  </a:cubicBezTo>
                  <a:cubicBezTo>
                    <a:pt x="212" y="44"/>
                    <a:pt x="211" y="35"/>
                    <a:pt x="211" y="25"/>
                  </a:cubicBezTo>
                  <a:cubicBezTo>
                    <a:pt x="213" y="24"/>
                    <a:pt x="215" y="23"/>
                    <a:pt x="216" y="21"/>
                  </a:cubicBezTo>
                  <a:cubicBezTo>
                    <a:pt x="212" y="14"/>
                    <a:pt x="210" y="8"/>
                    <a:pt x="210" y="3"/>
                  </a:cubicBezTo>
                  <a:cubicBezTo>
                    <a:pt x="209" y="2"/>
                    <a:pt x="209" y="2"/>
                    <a:pt x="209" y="2"/>
                  </a:cubicBezTo>
                  <a:cubicBezTo>
                    <a:pt x="207" y="4"/>
                    <a:pt x="206" y="5"/>
                    <a:pt x="205" y="7"/>
                  </a:cubicBezTo>
                  <a:cubicBezTo>
                    <a:pt x="203" y="9"/>
                    <a:pt x="202" y="10"/>
                    <a:pt x="202" y="12"/>
                  </a:cubicBezTo>
                  <a:cubicBezTo>
                    <a:pt x="202" y="15"/>
                    <a:pt x="203" y="19"/>
                    <a:pt x="203" y="22"/>
                  </a:cubicBezTo>
                  <a:cubicBezTo>
                    <a:pt x="204" y="37"/>
                    <a:pt x="205" y="51"/>
                    <a:pt x="205" y="64"/>
                  </a:cubicBezTo>
                  <a:cubicBezTo>
                    <a:pt x="205" y="68"/>
                    <a:pt x="204" y="71"/>
                    <a:pt x="201" y="73"/>
                  </a:cubicBezTo>
                  <a:cubicBezTo>
                    <a:pt x="198" y="74"/>
                    <a:pt x="195" y="75"/>
                    <a:pt x="192" y="75"/>
                  </a:cubicBezTo>
                  <a:lnTo>
                    <a:pt x="190" y="75"/>
                  </a:lnTo>
                  <a:close/>
                  <a:moveTo>
                    <a:pt x="154" y="75"/>
                  </a:moveTo>
                  <a:cubicBezTo>
                    <a:pt x="150" y="75"/>
                    <a:pt x="149" y="78"/>
                    <a:pt x="149" y="80"/>
                  </a:cubicBezTo>
                  <a:cubicBezTo>
                    <a:pt x="149" y="82"/>
                    <a:pt x="150" y="85"/>
                    <a:pt x="154" y="85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63" y="85"/>
                    <a:pt x="169" y="82"/>
                    <a:pt x="172" y="77"/>
                  </a:cubicBezTo>
                  <a:cubicBezTo>
                    <a:pt x="172" y="77"/>
                    <a:pt x="172" y="77"/>
                    <a:pt x="172" y="77"/>
                  </a:cubicBezTo>
                  <a:cubicBezTo>
                    <a:pt x="175" y="83"/>
                    <a:pt x="181" y="85"/>
                    <a:pt x="189" y="85"/>
                  </a:cubicBezTo>
                  <a:cubicBezTo>
                    <a:pt x="190" y="85"/>
                    <a:pt x="190" y="85"/>
                    <a:pt x="190" y="85"/>
                  </a:cubicBezTo>
                  <a:cubicBezTo>
                    <a:pt x="190" y="75"/>
                    <a:pt x="190" y="75"/>
                    <a:pt x="190" y="75"/>
                  </a:cubicBezTo>
                  <a:cubicBezTo>
                    <a:pt x="189" y="75"/>
                    <a:pt x="189" y="75"/>
                    <a:pt x="189" y="75"/>
                  </a:cubicBezTo>
                  <a:cubicBezTo>
                    <a:pt x="185" y="75"/>
                    <a:pt x="182" y="74"/>
                    <a:pt x="179" y="71"/>
                  </a:cubicBezTo>
                  <a:cubicBezTo>
                    <a:pt x="177" y="70"/>
                    <a:pt x="176" y="68"/>
                    <a:pt x="176" y="65"/>
                  </a:cubicBezTo>
                  <a:cubicBezTo>
                    <a:pt x="176" y="63"/>
                    <a:pt x="177" y="60"/>
                    <a:pt x="178" y="56"/>
                  </a:cubicBezTo>
                  <a:cubicBezTo>
                    <a:pt x="178" y="55"/>
                    <a:pt x="178" y="55"/>
                    <a:pt x="178" y="55"/>
                  </a:cubicBezTo>
                  <a:cubicBezTo>
                    <a:pt x="172" y="59"/>
                    <a:pt x="172" y="59"/>
                    <a:pt x="172" y="59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69" y="72"/>
                    <a:pt x="162" y="75"/>
                    <a:pt x="156" y="75"/>
                  </a:cubicBezTo>
                  <a:lnTo>
                    <a:pt x="154" y="75"/>
                  </a:lnTo>
                  <a:close/>
                  <a:moveTo>
                    <a:pt x="164" y="34"/>
                  </a:moveTo>
                  <a:cubicBezTo>
                    <a:pt x="167" y="37"/>
                    <a:pt x="170" y="40"/>
                    <a:pt x="173" y="43"/>
                  </a:cubicBezTo>
                  <a:cubicBezTo>
                    <a:pt x="176" y="40"/>
                    <a:pt x="178" y="38"/>
                    <a:pt x="180" y="35"/>
                  </a:cubicBezTo>
                  <a:cubicBezTo>
                    <a:pt x="177" y="32"/>
                    <a:pt x="173" y="29"/>
                    <a:pt x="170" y="26"/>
                  </a:cubicBezTo>
                  <a:cubicBezTo>
                    <a:pt x="168" y="29"/>
                    <a:pt x="166" y="32"/>
                    <a:pt x="164" y="34"/>
                  </a:cubicBezTo>
                  <a:moveTo>
                    <a:pt x="128" y="70"/>
                  </a:moveTo>
                  <a:cubicBezTo>
                    <a:pt x="121" y="68"/>
                    <a:pt x="118" y="64"/>
                    <a:pt x="117" y="60"/>
                  </a:cubicBezTo>
                  <a:cubicBezTo>
                    <a:pt x="118" y="54"/>
                    <a:pt x="124" y="46"/>
                    <a:pt x="130" y="46"/>
                  </a:cubicBezTo>
                  <a:cubicBezTo>
                    <a:pt x="134" y="46"/>
                    <a:pt x="136" y="49"/>
                    <a:pt x="138" y="53"/>
                  </a:cubicBezTo>
                  <a:cubicBezTo>
                    <a:pt x="139" y="55"/>
                    <a:pt x="140" y="58"/>
                    <a:pt x="140" y="61"/>
                  </a:cubicBezTo>
                  <a:cubicBezTo>
                    <a:pt x="140" y="64"/>
                    <a:pt x="133" y="69"/>
                    <a:pt x="128" y="70"/>
                  </a:cubicBezTo>
                  <a:moveTo>
                    <a:pt x="101" y="75"/>
                  </a:moveTo>
                  <a:cubicBezTo>
                    <a:pt x="97" y="75"/>
                    <a:pt x="96" y="78"/>
                    <a:pt x="96" y="80"/>
                  </a:cubicBezTo>
                  <a:cubicBezTo>
                    <a:pt x="96" y="82"/>
                    <a:pt x="97" y="85"/>
                    <a:pt x="101" y="85"/>
                  </a:cubicBezTo>
                  <a:cubicBezTo>
                    <a:pt x="103" y="85"/>
                    <a:pt x="103" y="85"/>
                    <a:pt x="103" y="85"/>
                  </a:cubicBezTo>
                  <a:cubicBezTo>
                    <a:pt x="108" y="85"/>
                    <a:pt x="116" y="83"/>
                    <a:pt x="126" y="80"/>
                  </a:cubicBezTo>
                  <a:cubicBezTo>
                    <a:pt x="136" y="83"/>
                    <a:pt x="144" y="85"/>
                    <a:pt x="152" y="85"/>
                  </a:cubicBezTo>
                  <a:cubicBezTo>
                    <a:pt x="154" y="85"/>
                    <a:pt x="154" y="85"/>
                    <a:pt x="154" y="85"/>
                  </a:cubicBezTo>
                  <a:cubicBezTo>
                    <a:pt x="154" y="75"/>
                    <a:pt x="154" y="75"/>
                    <a:pt x="154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46" y="75"/>
                    <a:pt x="142" y="74"/>
                    <a:pt x="139" y="73"/>
                  </a:cubicBezTo>
                  <a:cubicBezTo>
                    <a:pt x="142" y="68"/>
                    <a:pt x="145" y="62"/>
                    <a:pt x="145" y="55"/>
                  </a:cubicBezTo>
                  <a:cubicBezTo>
                    <a:pt x="145" y="51"/>
                    <a:pt x="143" y="47"/>
                    <a:pt x="142" y="43"/>
                  </a:cubicBezTo>
                  <a:cubicBezTo>
                    <a:pt x="139" y="37"/>
                    <a:pt x="135" y="34"/>
                    <a:pt x="132" y="34"/>
                  </a:cubicBezTo>
                  <a:cubicBezTo>
                    <a:pt x="129" y="34"/>
                    <a:pt x="124" y="37"/>
                    <a:pt x="120" y="42"/>
                  </a:cubicBezTo>
                  <a:cubicBezTo>
                    <a:pt x="115" y="47"/>
                    <a:pt x="113" y="54"/>
                    <a:pt x="113" y="61"/>
                  </a:cubicBezTo>
                  <a:cubicBezTo>
                    <a:pt x="113" y="64"/>
                    <a:pt x="113" y="68"/>
                    <a:pt x="116" y="73"/>
                  </a:cubicBezTo>
                  <a:cubicBezTo>
                    <a:pt x="112" y="74"/>
                    <a:pt x="107" y="75"/>
                    <a:pt x="103" y="75"/>
                  </a:cubicBezTo>
                  <a:lnTo>
                    <a:pt x="101" y="75"/>
                  </a:lnTo>
                  <a:close/>
                  <a:moveTo>
                    <a:pt x="128" y="18"/>
                  </a:moveTo>
                  <a:cubicBezTo>
                    <a:pt x="125" y="14"/>
                    <a:pt x="122" y="12"/>
                    <a:pt x="119" y="9"/>
                  </a:cubicBezTo>
                  <a:cubicBezTo>
                    <a:pt x="117" y="11"/>
                    <a:pt x="114" y="14"/>
                    <a:pt x="112" y="17"/>
                  </a:cubicBezTo>
                  <a:cubicBezTo>
                    <a:pt x="115" y="19"/>
                    <a:pt x="118" y="22"/>
                    <a:pt x="122" y="25"/>
                  </a:cubicBezTo>
                  <a:cubicBezTo>
                    <a:pt x="124" y="23"/>
                    <a:pt x="125" y="21"/>
                    <a:pt x="128" y="18"/>
                  </a:cubicBezTo>
                  <a:moveTo>
                    <a:pt x="143" y="17"/>
                  </a:moveTo>
                  <a:cubicBezTo>
                    <a:pt x="140" y="13"/>
                    <a:pt x="137" y="11"/>
                    <a:pt x="134" y="8"/>
                  </a:cubicBezTo>
                  <a:cubicBezTo>
                    <a:pt x="132" y="10"/>
                    <a:pt x="130" y="13"/>
                    <a:pt x="128" y="16"/>
                  </a:cubicBezTo>
                  <a:cubicBezTo>
                    <a:pt x="131" y="18"/>
                    <a:pt x="134" y="21"/>
                    <a:pt x="137" y="24"/>
                  </a:cubicBezTo>
                  <a:cubicBezTo>
                    <a:pt x="139" y="22"/>
                    <a:pt x="141" y="20"/>
                    <a:pt x="143" y="17"/>
                  </a:cubicBezTo>
                  <a:moveTo>
                    <a:pt x="36" y="111"/>
                  </a:moveTo>
                  <a:cubicBezTo>
                    <a:pt x="39" y="113"/>
                    <a:pt x="42" y="116"/>
                    <a:pt x="45" y="119"/>
                  </a:cubicBezTo>
                  <a:cubicBezTo>
                    <a:pt x="48" y="117"/>
                    <a:pt x="50" y="114"/>
                    <a:pt x="52" y="111"/>
                  </a:cubicBezTo>
                  <a:cubicBezTo>
                    <a:pt x="49" y="108"/>
                    <a:pt x="46" y="105"/>
                    <a:pt x="42" y="102"/>
                  </a:cubicBezTo>
                  <a:cubicBezTo>
                    <a:pt x="40" y="105"/>
                    <a:pt x="38" y="108"/>
                    <a:pt x="36" y="111"/>
                  </a:cubicBezTo>
                  <a:moveTo>
                    <a:pt x="101" y="75"/>
                  </a:moveTo>
                  <a:cubicBezTo>
                    <a:pt x="100" y="75"/>
                    <a:pt x="100" y="75"/>
                    <a:pt x="100" y="75"/>
                  </a:cubicBezTo>
                  <a:cubicBezTo>
                    <a:pt x="96" y="75"/>
                    <a:pt x="93" y="74"/>
                    <a:pt x="90" y="72"/>
                  </a:cubicBezTo>
                  <a:cubicBezTo>
                    <a:pt x="88" y="70"/>
                    <a:pt x="87" y="68"/>
                    <a:pt x="87" y="64"/>
                  </a:cubicBezTo>
                  <a:cubicBezTo>
                    <a:pt x="87" y="62"/>
                    <a:pt x="88" y="58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77" y="72"/>
                    <a:pt x="73" y="73"/>
                    <a:pt x="69" y="74"/>
                  </a:cubicBezTo>
                  <a:cubicBezTo>
                    <a:pt x="60" y="76"/>
                    <a:pt x="51" y="77"/>
                    <a:pt x="42" y="77"/>
                  </a:cubicBezTo>
                  <a:cubicBezTo>
                    <a:pt x="32" y="77"/>
                    <a:pt x="23" y="76"/>
                    <a:pt x="16" y="72"/>
                  </a:cubicBezTo>
                  <a:cubicBezTo>
                    <a:pt x="10" y="68"/>
                    <a:pt x="6" y="62"/>
                    <a:pt x="6" y="54"/>
                  </a:cubicBezTo>
                  <a:cubicBezTo>
                    <a:pt x="6" y="51"/>
                    <a:pt x="7" y="47"/>
                    <a:pt x="8" y="42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2" y="47"/>
                    <a:pt x="0" y="54"/>
                    <a:pt x="0" y="60"/>
                  </a:cubicBezTo>
                  <a:cubicBezTo>
                    <a:pt x="0" y="70"/>
                    <a:pt x="5" y="77"/>
                    <a:pt x="12" y="82"/>
                  </a:cubicBezTo>
                  <a:cubicBezTo>
                    <a:pt x="19" y="86"/>
                    <a:pt x="29" y="88"/>
                    <a:pt x="40" y="88"/>
                  </a:cubicBezTo>
                  <a:cubicBezTo>
                    <a:pt x="50" y="88"/>
                    <a:pt x="61" y="86"/>
                    <a:pt x="71" y="83"/>
                  </a:cubicBezTo>
                  <a:cubicBezTo>
                    <a:pt x="76" y="81"/>
                    <a:pt x="81" y="80"/>
                    <a:pt x="83" y="78"/>
                  </a:cubicBezTo>
                  <a:cubicBezTo>
                    <a:pt x="86" y="83"/>
                    <a:pt x="92" y="85"/>
                    <a:pt x="100" y="85"/>
                  </a:cubicBezTo>
                  <a:cubicBezTo>
                    <a:pt x="101" y="85"/>
                    <a:pt x="101" y="85"/>
                    <a:pt x="101" y="85"/>
                  </a:cubicBezTo>
                  <a:lnTo>
                    <a:pt x="101" y="75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B2E84850-4700-452F-8257-9500821062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1626" y="6061075"/>
              <a:ext cx="1833563" cy="142875"/>
            </a:xfrm>
            <a:custGeom>
              <a:avLst/>
              <a:gdLst>
                <a:gd name="T0" fmla="*/ 1142 w 1154"/>
                <a:gd name="T1" fmla="*/ 16 h 89"/>
                <a:gd name="T2" fmla="*/ 1100 w 1154"/>
                <a:gd name="T3" fmla="*/ 38 h 89"/>
                <a:gd name="T4" fmla="*/ 1145 w 1154"/>
                <a:gd name="T5" fmla="*/ 66 h 89"/>
                <a:gd name="T6" fmla="*/ 1069 w 1154"/>
                <a:gd name="T7" fmla="*/ 0 h 89"/>
                <a:gd name="T8" fmla="*/ 1073 w 1154"/>
                <a:gd name="T9" fmla="*/ 66 h 89"/>
                <a:gd name="T10" fmla="*/ 1026 w 1154"/>
                <a:gd name="T11" fmla="*/ 1 h 89"/>
                <a:gd name="T12" fmla="*/ 1024 w 1154"/>
                <a:gd name="T13" fmla="*/ 59 h 89"/>
                <a:gd name="T14" fmla="*/ 997 w 1154"/>
                <a:gd name="T15" fmla="*/ 0 h 89"/>
                <a:gd name="T16" fmla="*/ 1001 w 1154"/>
                <a:gd name="T17" fmla="*/ 15 h 89"/>
                <a:gd name="T18" fmla="*/ 976 w 1154"/>
                <a:gd name="T19" fmla="*/ 53 h 89"/>
                <a:gd name="T20" fmla="*/ 935 w 1154"/>
                <a:gd name="T21" fmla="*/ 9 h 89"/>
                <a:gd name="T22" fmla="*/ 933 w 1154"/>
                <a:gd name="T23" fmla="*/ 66 h 89"/>
                <a:gd name="T24" fmla="*/ 874 w 1154"/>
                <a:gd name="T25" fmla="*/ 1 h 89"/>
                <a:gd name="T26" fmla="*/ 918 w 1154"/>
                <a:gd name="T27" fmla="*/ 66 h 89"/>
                <a:gd name="T28" fmla="*/ 820 w 1154"/>
                <a:gd name="T29" fmla="*/ 10 h 89"/>
                <a:gd name="T30" fmla="*/ 856 w 1154"/>
                <a:gd name="T31" fmla="*/ 7 h 89"/>
                <a:gd name="T32" fmla="*/ 806 w 1154"/>
                <a:gd name="T33" fmla="*/ 37 h 89"/>
                <a:gd name="T34" fmla="*/ 784 w 1154"/>
                <a:gd name="T35" fmla="*/ 3 h 89"/>
                <a:gd name="T36" fmla="*/ 773 w 1154"/>
                <a:gd name="T37" fmla="*/ 7 h 89"/>
                <a:gd name="T38" fmla="*/ 742 w 1154"/>
                <a:gd name="T39" fmla="*/ 0 h 89"/>
                <a:gd name="T40" fmla="*/ 747 w 1154"/>
                <a:gd name="T41" fmla="*/ 54 h 89"/>
                <a:gd name="T42" fmla="*/ 733 w 1154"/>
                <a:gd name="T43" fmla="*/ 67 h 89"/>
                <a:gd name="T44" fmla="*/ 656 w 1154"/>
                <a:gd name="T45" fmla="*/ 0 h 89"/>
                <a:gd name="T46" fmla="*/ 630 w 1154"/>
                <a:gd name="T47" fmla="*/ 60 h 89"/>
                <a:gd name="T48" fmla="*/ 648 w 1154"/>
                <a:gd name="T49" fmla="*/ 46 h 89"/>
                <a:gd name="T50" fmla="*/ 681 w 1154"/>
                <a:gd name="T51" fmla="*/ 66 h 89"/>
                <a:gd name="T52" fmla="*/ 581 w 1154"/>
                <a:gd name="T53" fmla="*/ 28 h 89"/>
                <a:gd name="T54" fmla="*/ 551 w 1154"/>
                <a:gd name="T55" fmla="*/ 7 h 89"/>
                <a:gd name="T56" fmla="*/ 589 w 1154"/>
                <a:gd name="T57" fmla="*/ 66 h 89"/>
                <a:gd name="T58" fmla="*/ 505 w 1154"/>
                <a:gd name="T59" fmla="*/ 1 h 89"/>
                <a:gd name="T60" fmla="*/ 522 w 1154"/>
                <a:gd name="T61" fmla="*/ 89 h 89"/>
                <a:gd name="T62" fmla="*/ 495 w 1154"/>
                <a:gd name="T63" fmla="*/ 30 h 89"/>
                <a:gd name="T64" fmla="*/ 421 w 1154"/>
                <a:gd name="T65" fmla="*/ 8 h 89"/>
                <a:gd name="T66" fmla="*/ 438 w 1154"/>
                <a:gd name="T67" fmla="*/ 45 h 89"/>
                <a:gd name="T68" fmla="*/ 422 w 1154"/>
                <a:gd name="T69" fmla="*/ 67 h 89"/>
                <a:gd name="T70" fmla="*/ 452 w 1154"/>
                <a:gd name="T71" fmla="*/ 65 h 89"/>
                <a:gd name="T72" fmla="*/ 387 w 1154"/>
                <a:gd name="T73" fmla="*/ 1 h 89"/>
                <a:gd name="T74" fmla="*/ 403 w 1154"/>
                <a:gd name="T75" fmla="*/ 66 h 89"/>
                <a:gd name="T76" fmla="*/ 330 w 1154"/>
                <a:gd name="T77" fmla="*/ 9 h 89"/>
                <a:gd name="T78" fmla="*/ 373 w 1154"/>
                <a:gd name="T79" fmla="*/ 28 h 89"/>
                <a:gd name="T80" fmla="*/ 300 w 1154"/>
                <a:gd name="T81" fmla="*/ 7 h 89"/>
                <a:gd name="T82" fmla="*/ 317 w 1154"/>
                <a:gd name="T83" fmla="*/ 14 h 89"/>
                <a:gd name="T84" fmla="*/ 270 w 1154"/>
                <a:gd name="T85" fmla="*/ 7 h 89"/>
                <a:gd name="T86" fmla="*/ 287 w 1154"/>
                <a:gd name="T87" fmla="*/ 14 h 89"/>
                <a:gd name="T88" fmla="*/ 240 w 1154"/>
                <a:gd name="T89" fmla="*/ 7 h 89"/>
                <a:gd name="T90" fmla="*/ 256 w 1154"/>
                <a:gd name="T91" fmla="*/ 14 h 89"/>
                <a:gd name="T92" fmla="*/ 166 w 1154"/>
                <a:gd name="T93" fmla="*/ 0 h 89"/>
                <a:gd name="T94" fmla="*/ 186 w 1154"/>
                <a:gd name="T95" fmla="*/ 53 h 89"/>
                <a:gd name="T96" fmla="*/ 135 w 1154"/>
                <a:gd name="T97" fmla="*/ 21 h 89"/>
                <a:gd name="T98" fmla="*/ 115 w 1154"/>
                <a:gd name="T99" fmla="*/ 7 h 89"/>
                <a:gd name="T100" fmla="*/ 135 w 1154"/>
                <a:gd name="T101" fmla="*/ 21 h 89"/>
                <a:gd name="T102" fmla="*/ 65 w 1154"/>
                <a:gd name="T103" fmla="*/ 8 h 89"/>
                <a:gd name="T104" fmla="*/ 81 w 1154"/>
                <a:gd name="T105" fmla="*/ 45 h 89"/>
                <a:gd name="T106" fmla="*/ 65 w 1154"/>
                <a:gd name="T107" fmla="*/ 67 h 89"/>
                <a:gd name="T108" fmla="*/ 95 w 1154"/>
                <a:gd name="T109" fmla="*/ 65 h 89"/>
                <a:gd name="T110" fmla="*/ 35 w 1154"/>
                <a:gd name="T111" fmla="*/ 6 h 89"/>
                <a:gd name="T112" fmla="*/ 36 w 1154"/>
                <a:gd name="T113" fmla="*/ 31 h 89"/>
                <a:gd name="T114" fmla="*/ 52 w 1154"/>
                <a:gd name="T115" fmla="*/ 5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54" h="89">
                  <a:moveTo>
                    <a:pt x="1154" y="65"/>
                  </a:moveTo>
                  <a:cubicBezTo>
                    <a:pt x="1150" y="58"/>
                    <a:pt x="1145" y="50"/>
                    <a:pt x="1138" y="41"/>
                  </a:cubicBezTo>
                  <a:cubicBezTo>
                    <a:pt x="1147" y="31"/>
                    <a:pt x="1151" y="21"/>
                    <a:pt x="1151" y="10"/>
                  </a:cubicBezTo>
                  <a:cubicBezTo>
                    <a:pt x="1151" y="0"/>
                    <a:pt x="1151" y="0"/>
                    <a:pt x="1151" y="0"/>
                  </a:cubicBezTo>
                  <a:cubicBezTo>
                    <a:pt x="1142" y="0"/>
                    <a:pt x="1142" y="0"/>
                    <a:pt x="1142" y="0"/>
                  </a:cubicBezTo>
                  <a:cubicBezTo>
                    <a:pt x="1142" y="16"/>
                    <a:pt x="1142" y="16"/>
                    <a:pt x="1142" y="16"/>
                  </a:cubicBezTo>
                  <a:cubicBezTo>
                    <a:pt x="1142" y="23"/>
                    <a:pt x="1140" y="30"/>
                    <a:pt x="1135" y="37"/>
                  </a:cubicBezTo>
                  <a:cubicBezTo>
                    <a:pt x="1122" y="20"/>
                    <a:pt x="1112" y="8"/>
                    <a:pt x="1105" y="0"/>
                  </a:cubicBezTo>
                  <a:cubicBezTo>
                    <a:pt x="1095" y="0"/>
                    <a:pt x="1095" y="0"/>
                    <a:pt x="1095" y="0"/>
                  </a:cubicBezTo>
                  <a:cubicBezTo>
                    <a:pt x="1095" y="1"/>
                    <a:pt x="1095" y="1"/>
                    <a:pt x="1095" y="1"/>
                  </a:cubicBezTo>
                  <a:cubicBezTo>
                    <a:pt x="1103" y="10"/>
                    <a:pt x="1108" y="16"/>
                    <a:pt x="1111" y="19"/>
                  </a:cubicBezTo>
                  <a:cubicBezTo>
                    <a:pt x="1105" y="27"/>
                    <a:pt x="1102" y="33"/>
                    <a:pt x="1100" y="38"/>
                  </a:cubicBezTo>
                  <a:cubicBezTo>
                    <a:pt x="1099" y="43"/>
                    <a:pt x="1098" y="48"/>
                    <a:pt x="1098" y="56"/>
                  </a:cubicBezTo>
                  <a:cubicBezTo>
                    <a:pt x="1098" y="66"/>
                    <a:pt x="1098" y="66"/>
                    <a:pt x="1098" y="66"/>
                  </a:cubicBezTo>
                  <a:cubicBezTo>
                    <a:pt x="1107" y="66"/>
                    <a:pt x="1107" y="66"/>
                    <a:pt x="1107" y="66"/>
                  </a:cubicBezTo>
                  <a:cubicBezTo>
                    <a:pt x="1107" y="52"/>
                    <a:pt x="1107" y="52"/>
                    <a:pt x="1107" y="52"/>
                  </a:cubicBezTo>
                  <a:cubicBezTo>
                    <a:pt x="1107" y="40"/>
                    <a:pt x="1109" y="30"/>
                    <a:pt x="1114" y="23"/>
                  </a:cubicBezTo>
                  <a:cubicBezTo>
                    <a:pt x="1127" y="39"/>
                    <a:pt x="1137" y="53"/>
                    <a:pt x="1145" y="66"/>
                  </a:cubicBezTo>
                  <a:cubicBezTo>
                    <a:pt x="1154" y="66"/>
                    <a:pt x="1154" y="66"/>
                    <a:pt x="1154" y="66"/>
                  </a:cubicBezTo>
                  <a:lnTo>
                    <a:pt x="1154" y="65"/>
                  </a:lnTo>
                  <a:close/>
                  <a:moveTo>
                    <a:pt x="1081" y="14"/>
                  </a:moveTo>
                  <a:cubicBezTo>
                    <a:pt x="1081" y="9"/>
                    <a:pt x="1080" y="5"/>
                    <a:pt x="1077" y="3"/>
                  </a:cubicBezTo>
                  <a:cubicBezTo>
                    <a:pt x="1075" y="1"/>
                    <a:pt x="1072" y="0"/>
                    <a:pt x="1069" y="0"/>
                  </a:cubicBezTo>
                  <a:cubicBezTo>
                    <a:pt x="1069" y="0"/>
                    <a:pt x="1069" y="0"/>
                    <a:pt x="1069" y="0"/>
                  </a:cubicBezTo>
                  <a:cubicBezTo>
                    <a:pt x="1067" y="0"/>
                    <a:pt x="1065" y="0"/>
                    <a:pt x="1065" y="1"/>
                  </a:cubicBezTo>
                  <a:cubicBezTo>
                    <a:pt x="1065" y="7"/>
                    <a:pt x="1065" y="7"/>
                    <a:pt x="1065" y="7"/>
                  </a:cubicBezTo>
                  <a:cubicBezTo>
                    <a:pt x="1065" y="7"/>
                    <a:pt x="1065" y="7"/>
                    <a:pt x="1065" y="7"/>
                  </a:cubicBezTo>
                  <a:cubicBezTo>
                    <a:pt x="1066" y="7"/>
                    <a:pt x="1066" y="7"/>
                    <a:pt x="1066" y="7"/>
                  </a:cubicBezTo>
                  <a:cubicBezTo>
                    <a:pt x="1070" y="7"/>
                    <a:pt x="1073" y="9"/>
                    <a:pt x="1073" y="15"/>
                  </a:cubicBezTo>
                  <a:cubicBezTo>
                    <a:pt x="1073" y="66"/>
                    <a:pt x="1073" y="66"/>
                    <a:pt x="1073" y="66"/>
                  </a:cubicBezTo>
                  <a:cubicBezTo>
                    <a:pt x="1081" y="66"/>
                    <a:pt x="1081" y="66"/>
                    <a:pt x="1081" y="66"/>
                  </a:cubicBezTo>
                  <a:lnTo>
                    <a:pt x="1081" y="14"/>
                  </a:lnTo>
                  <a:close/>
                  <a:moveTo>
                    <a:pt x="1051" y="21"/>
                  </a:moveTo>
                  <a:cubicBezTo>
                    <a:pt x="1051" y="14"/>
                    <a:pt x="1049" y="8"/>
                    <a:pt x="1045" y="5"/>
                  </a:cubicBezTo>
                  <a:cubicBezTo>
                    <a:pt x="1042" y="1"/>
                    <a:pt x="1037" y="0"/>
                    <a:pt x="1032" y="0"/>
                  </a:cubicBezTo>
                  <a:cubicBezTo>
                    <a:pt x="1029" y="0"/>
                    <a:pt x="1027" y="0"/>
                    <a:pt x="1026" y="1"/>
                  </a:cubicBezTo>
                  <a:cubicBezTo>
                    <a:pt x="1026" y="8"/>
                    <a:pt x="1026" y="8"/>
                    <a:pt x="1026" y="8"/>
                  </a:cubicBezTo>
                  <a:cubicBezTo>
                    <a:pt x="1027" y="8"/>
                    <a:pt x="1027" y="8"/>
                    <a:pt x="1027" y="8"/>
                  </a:cubicBezTo>
                  <a:cubicBezTo>
                    <a:pt x="1028" y="7"/>
                    <a:pt x="1030" y="7"/>
                    <a:pt x="1031" y="7"/>
                  </a:cubicBezTo>
                  <a:cubicBezTo>
                    <a:pt x="1039" y="7"/>
                    <a:pt x="1043" y="12"/>
                    <a:pt x="1043" y="22"/>
                  </a:cubicBezTo>
                  <a:cubicBezTo>
                    <a:pt x="1043" y="59"/>
                    <a:pt x="1043" y="59"/>
                    <a:pt x="1043" y="59"/>
                  </a:cubicBezTo>
                  <a:cubicBezTo>
                    <a:pt x="1024" y="59"/>
                    <a:pt x="1024" y="59"/>
                    <a:pt x="1024" y="59"/>
                  </a:cubicBezTo>
                  <a:cubicBezTo>
                    <a:pt x="1024" y="66"/>
                    <a:pt x="1024" y="66"/>
                    <a:pt x="1024" y="66"/>
                  </a:cubicBezTo>
                  <a:cubicBezTo>
                    <a:pt x="1051" y="66"/>
                    <a:pt x="1051" y="66"/>
                    <a:pt x="1051" y="66"/>
                  </a:cubicBezTo>
                  <a:lnTo>
                    <a:pt x="1051" y="21"/>
                  </a:lnTo>
                  <a:close/>
                  <a:moveTo>
                    <a:pt x="1009" y="14"/>
                  </a:moveTo>
                  <a:cubicBezTo>
                    <a:pt x="1009" y="9"/>
                    <a:pt x="1008" y="5"/>
                    <a:pt x="1005" y="3"/>
                  </a:cubicBezTo>
                  <a:cubicBezTo>
                    <a:pt x="1003" y="1"/>
                    <a:pt x="1000" y="0"/>
                    <a:pt x="99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995" y="0"/>
                    <a:pt x="993" y="0"/>
                    <a:pt x="992" y="1"/>
                  </a:cubicBezTo>
                  <a:cubicBezTo>
                    <a:pt x="992" y="7"/>
                    <a:pt x="992" y="7"/>
                    <a:pt x="992" y="7"/>
                  </a:cubicBezTo>
                  <a:cubicBezTo>
                    <a:pt x="992" y="7"/>
                    <a:pt x="993" y="7"/>
                    <a:pt x="993" y="7"/>
                  </a:cubicBezTo>
                  <a:cubicBezTo>
                    <a:pt x="994" y="7"/>
                    <a:pt x="994" y="7"/>
                    <a:pt x="994" y="7"/>
                  </a:cubicBezTo>
                  <a:cubicBezTo>
                    <a:pt x="998" y="7"/>
                    <a:pt x="1001" y="9"/>
                    <a:pt x="1001" y="15"/>
                  </a:cubicBezTo>
                  <a:cubicBezTo>
                    <a:pt x="1001" y="37"/>
                    <a:pt x="1001" y="37"/>
                    <a:pt x="1001" y="37"/>
                  </a:cubicBezTo>
                  <a:cubicBezTo>
                    <a:pt x="1009" y="37"/>
                    <a:pt x="1009" y="37"/>
                    <a:pt x="1009" y="37"/>
                  </a:cubicBezTo>
                  <a:lnTo>
                    <a:pt x="1009" y="14"/>
                  </a:lnTo>
                  <a:close/>
                  <a:moveTo>
                    <a:pt x="985" y="59"/>
                  </a:moveTo>
                  <a:cubicBezTo>
                    <a:pt x="980" y="59"/>
                    <a:pt x="980" y="59"/>
                    <a:pt x="980" y="59"/>
                  </a:cubicBezTo>
                  <a:cubicBezTo>
                    <a:pt x="978" y="59"/>
                    <a:pt x="976" y="57"/>
                    <a:pt x="976" y="53"/>
                  </a:cubicBezTo>
                  <a:cubicBezTo>
                    <a:pt x="976" y="28"/>
                    <a:pt x="976" y="28"/>
                    <a:pt x="976" y="28"/>
                  </a:cubicBezTo>
                  <a:cubicBezTo>
                    <a:pt x="976" y="19"/>
                    <a:pt x="973" y="11"/>
                    <a:pt x="968" y="6"/>
                  </a:cubicBezTo>
                  <a:cubicBezTo>
                    <a:pt x="963" y="2"/>
                    <a:pt x="956" y="0"/>
                    <a:pt x="949" y="0"/>
                  </a:cubicBezTo>
                  <a:cubicBezTo>
                    <a:pt x="943" y="0"/>
                    <a:pt x="939" y="0"/>
                    <a:pt x="935" y="2"/>
                  </a:cubicBezTo>
                  <a:cubicBezTo>
                    <a:pt x="935" y="9"/>
                    <a:pt x="935" y="9"/>
                    <a:pt x="935" y="9"/>
                  </a:cubicBezTo>
                  <a:cubicBezTo>
                    <a:pt x="935" y="9"/>
                    <a:pt x="935" y="9"/>
                    <a:pt x="935" y="9"/>
                  </a:cubicBezTo>
                  <a:cubicBezTo>
                    <a:pt x="939" y="8"/>
                    <a:pt x="942" y="7"/>
                    <a:pt x="947" y="7"/>
                  </a:cubicBezTo>
                  <a:cubicBezTo>
                    <a:pt x="961" y="7"/>
                    <a:pt x="968" y="15"/>
                    <a:pt x="968" y="31"/>
                  </a:cubicBezTo>
                  <a:cubicBezTo>
                    <a:pt x="968" y="53"/>
                    <a:pt x="968" y="53"/>
                    <a:pt x="968" y="53"/>
                  </a:cubicBezTo>
                  <a:cubicBezTo>
                    <a:pt x="968" y="56"/>
                    <a:pt x="969" y="58"/>
                    <a:pt x="969" y="59"/>
                  </a:cubicBezTo>
                  <a:cubicBezTo>
                    <a:pt x="933" y="59"/>
                    <a:pt x="933" y="59"/>
                    <a:pt x="933" y="59"/>
                  </a:cubicBezTo>
                  <a:cubicBezTo>
                    <a:pt x="933" y="66"/>
                    <a:pt x="933" y="66"/>
                    <a:pt x="933" y="66"/>
                  </a:cubicBezTo>
                  <a:cubicBezTo>
                    <a:pt x="985" y="66"/>
                    <a:pt x="985" y="66"/>
                    <a:pt x="985" y="66"/>
                  </a:cubicBezTo>
                  <a:lnTo>
                    <a:pt x="985" y="59"/>
                  </a:lnTo>
                  <a:close/>
                  <a:moveTo>
                    <a:pt x="918" y="28"/>
                  </a:moveTo>
                  <a:cubicBezTo>
                    <a:pt x="918" y="18"/>
                    <a:pt x="915" y="11"/>
                    <a:pt x="908" y="6"/>
                  </a:cubicBezTo>
                  <a:cubicBezTo>
                    <a:pt x="903" y="2"/>
                    <a:pt x="896" y="0"/>
                    <a:pt x="888" y="0"/>
                  </a:cubicBezTo>
                  <a:cubicBezTo>
                    <a:pt x="883" y="0"/>
                    <a:pt x="878" y="0"/>
                    <a:pt x="874" y="1"/>
                  </a:cubicBezTo>
                  <a:cubicBezTo>
                    <a:pt x="874" y="9"/>
                    <a:pt x="874" y="9"/>
                    <a:pt x="874" y="9"/>
                  </a:cubicBezTo>
                  <a:cubicBezTo>
                    <a:pt x="875" y="9"/>
                    <a:pt x="875" y="9"/>
                    <a:pt x="875" y="9"/>
                  </a:cubicBezTo>
                  <a:cubicBezTo>
                    <a:pt x="878" y="8"/>
                    <a:pt x="882" y="7"/>
                    <a:pt x="887" y="7"/>
                  </a:cubicBezTo>
                  <a:cubicBezTo>
                    <a:pt x="902" y="7"/>
                    <a:pt x="910" y="15"/>
                    <a:pt x="910" y="30"/>
                  </a:cubicBezTo>
                  <a:cubicBezTo>
                    <a:pt x="910" y="66"/>
                    <a:pt x="910" y="66"/>
                    <a:pt x="910" y="66"/>
                  </a:cubicBezTo>
                  <a:cubicBezTo>
                    <a:pt x="918" y="66"/>
                    <a:pt x="918" y="66"/>
                    <a:pt x="918" y="66"/>
                  </a:cubicBezTo>
                  <a:lnTo>
                    <a:pt x="918" y="28"/>
                  </a:lnTo>
                  <a:close/>
                  <a:moveTo>
                    <a:pt x="850" y="54"/>
                  </a:moveTo>
                  <a:cubicBezTo>
                    <a:pt x="846" y="59"/>
                    <a:pt x="841" y="61"/>
                    <a:pt x="834" y="61"/>
                  </a:cubicBezTo>
                  <a:cubicBezTo>
                    <a:pt x="821" y="61"/>
                    <a:pt x="815" y="53"/>
                    <a:pt x="815" y="37"/>
                  </a:cubicBezTo>
                  <a:cubicBezTo>
                    <a:pt x="815" y="28"/>
                    <a:pt x="815" y="22"/>
                    <a:pt x="816" y="18"/>
                  </a:cubicBezTo>
                  <a:cubicBezTo>
                    <a:pt x="817" y="15"/>
                    <a:pt x="818" y="12"/>
                    <a:pt x="820" y="10"/>
                  </a:cubicBezTo>
                  <a:cubicBezTo>
                    <a:pt x="822" y="8"/>
                    <a:pt x="823" y="7"/>
                    <a:pt x="825" y="7"/>
                  </a:cubicBezTo>
                  <a:cubicBezTo>
                    <a:pt x="834" y="7"/>
                    <a:pt x="834" y="7"/>
                    <a:pt x="834" y="7"/>
                  </a:cubicBezTo>
                  <a:cubicBezTo>
                    <a:pt x="841" y="7"/>
                    <a:pt x="846" y="9"/>
                    <a:pt x="849" y="12"/>
                  </a:cubicBezTo>
                  <a:cubicBezTo>
                    <a:pt x="853" y="17"/>
                    <a:pt x="855" y="24"/>
                    <a:pt x="855" y="34"/>
                  </a:cubicBezTo>
                  <a:cubicBezTo>
                    <a:pt x="855" y="42"/>
                    <a:pt x="853" y="49"/>
                    <a:pt x="850" y="54"/>
                  </a:cubicBezTo>
                  <a:moveTo>
                    <a:pt x="856" y="7"/>
                  </a:moveTo>
                  <a:cubicBezTo>
                    <a:pt x="851" y="3"/>
                    <a:pt x="844" y="0"/>
                    <a:pt x="836" y="0"/>
                  </a:cubicBezTo>
                  <a:cubicBezTo>
                    <a:pt x="805" y="0"/>
                    <a:pt x="805" y="0"/>
                    <a:pt x="805" y="0"/>
                  </a:cubicBezTo>
                  <a:cubicBezTo>
                    <a:pt x="805" y="7"/>
                    <a:pt x="805" y="7"/>
                    <a:pt x="805" y="7"/>
                  </a:cubicBezTo>
                  <a:cubicBezTo>
                    <a:pt x="816" y="7"/>
                    <a:pt x="816" y="7"/>
                    <a:pt x="816" y="7"/>
                  </a:cubicBezTo>
                  <a:cubicBezTo>
                    <a:pt x="811" y="12"/>
                    <a:pt x="808" y="18"/>
                    <a:pt x="806" y="26"/>
                  </a:cubicBezTo>
                  <a:cubicBezTo>
                    <a:pt x="806" y="29"/>
                    <a:pt x="806" y="32"/>
                    <a:pt x="806" y="37"/>
                  </a:cubicBezTo>
                  <a:cubicBezTo>
                    <a:pt x="806" y="58"/>
                    <a:pt x="815" y="68"/>
                    <a:pt x="834" y="68"/>
                  </a:cubicBezTo>
                  <a:cubicBezTo>
                    <a:pt x="842" y="68"/>
                    <a:pt x="849" y="65"/>
                    <a:pt x="855" y="59"/>
                  </a:cubicBezTo>
                  <a:cubicBezTo>
                    <a:pt x="861" y="52"/>
                    <a:pt x="864" y="44"/>
                    <a:pt x="864" y="33"/>
                  </a:cubicBezTo>
                  <a:cubicBezTo>
                    <a:pt x="864" y="21"/>
                    <a:pt x="861" y="13"/>
                    <a:pt x="856" y="7"/>
                  </a:cubicBezTo>
                  <a:moveTo>
                    <a:pt x="788" y="14"/>
                  </a:moveTo>
                  <a:cubicBezTo>
                    <a:pt x="788" y="9"/>
                    <a:pt x="786" y="5"/>
                    <a:pt x="784" y="3"/>
                  </a:cubicBezTo>
                  <a:cubicBezTo>
                    <a:pt x="782" y="1"/>
                    <a:pt x="779" y="0"/>
                    <a:pt x="776" y="0"/>
                  </a:cubicBezTo>
                  <a:cubicBezTo>
                    <a:pt x="776" y="0"/>
                    <a:pt x="776" y="0"/>
                    <a:pt x="776" y="0"/>
                  </a:cubicBezTo>
                  <a:cubicBezTo>
                    <a:pt x="774" y="0"/>
                    <a:pt x="772" y="0"/>
                    <a:pt x="771" y="1"/>
                  </a:cubicBezTo>
                  <a:cubicBezTo>
                    <a:pt x="771" y="7"/>
                    <a:pt x="771" y="7"/>
                    <a:pt x="771" y="7"/>
                  </a:cubicBezTo>
                  <a:cubicBezTo>
                    <a:pt x="771" y="7"/>
                    <a:pt x="772" y="7"/>
                    <a:pt x="772" y="7"/>
                  </a:cubicBezTo>
                  <a:cubicBezTo>
                    <a:pt x="773" y="7"/>
                    <a:pt x="773" y="7"/>
                    <a:pt x="773" y="7"/>
                  </a:cubicBezTo>
                  <a:cubicBezTo>
                    <a:pt x="777" y="7"/>
                    <a:pt x="779" y="9"/>
                    <a:pt x="779" y="15"/>
                  </a:cubicBezTo>
                  <a:cubicBezTo>
                    <a:pt x="779" y="37"/>
                    <a:pt x="779" y="37"/>
                    <a:pt x="779" y="37"/>
                  </a:cubicBezTo>
                  <a:cubicBezTo>
                    <a:pt x="788" y="37"/>
                    <a:pt x="788" y="37"/>
                    <a:pt x="788" y="37"/>
                  </a:cubicBezTo>
                  <a:lnTo>
                    <a:pt x="788" y="14"/>
                  </a:lnTo>
                  <a:close/>
                  <a:moveTo>
                    <a:pt x="756" y="8"/>
                  </a:moveTo>
                  <a:cubicBezTo>
                    <a:pt x="752" y="3"/>
                    <a:pt x="748" y="0"/>
                    <a:pt x="742" y="0"/>
                  </a:cubicBezTo>
                  <a:cubicBezTo>
                    <a:pt x="736" y="0"/>
                    <a:pt x="731" y="2"/>
                    <a:pt x="729" y="8"/>
                  </a:cubicBezTo>
                  <a:cubicBezTo>
                    <a:pt x="729" y="16"/>
                    <a:pt x="729" y="16"/>
                    <a:pt x="729" y="16"/>
                  </a:cubicBezTo>
                  <a:cubicBezTo>
                    <a:pt x="730" y="16"/>
                    <a:pt x="730" y="16"/>
                    <a:pt x="730" y="16"/>
                  </a:cubicBezTo>
                  <a:cubicBezTo>
                    <a:pt x="733" y="10"/>
                    <a:pt x="737" y="7"/>
                    <a:pt x="741" y="7"/>
                  </a:cubicBezTo>
                  <a:cubicBezTo>
                    <a:pt x="749" y="7"/>
                    <a:pt x="752" y="15"/>
                    <a:pt x="752" y="32"/>
                  </a:cubicBezTo>
                  <a:cubicBezTo>
                    <a:pt x="752" y="41"/>
                    <a:pt x="750" y="49"/>
                    <a:pt x="747" y="54"/>
                  </a:cubicBezTo>
                  <a:cubicBezTo>
                    <a:pt x="743" y="58"/>
                    <a:pt x="739" y="61"/>
                    <a:pt x="733" y="61"/>
                  </a:cubicBezTo>
                  <a:cubicBezTo>
                    <a:pt x="721" y="61"/>
                    <a:pt x="715" y="52"/>
                    <a:pt x="715" y="36"/>
                  </a:cubicBezTo>
                  <a:cubicBezTo>
                    <a:pt x="715" y="0"/>
                    <a:pt x="715" y="0"/>
                    <a:pt x="715" y="0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6" y="35"/>
                    <a:pt x="706" y="35"/>
                    <a:pt x="706" y="35"/>
                  </a:cubicBezTo>
                  <a:cubicBezTo>
                    <a:pt x="706" y="57"/>
                    <a:pt x="715" y="67"/>
                    <a:pt x="733" y="67"/>
                  </a:cubicBezTo>
                  <a:cubicBezTo>
                    <a:pt x="741" y="67"/>
                    <a:pt x="747" y="64"/>
                    <a:pt x="753" y="58"/>
                  </a:cubicBezTo>
                  <a:cubicBezTo>
                    <a:pt x="758" y="51"/>
                    <a:pt x="761" y="42"/>
                    <a:pt x="761" y="31"/>
                  </a:cubicBezTo>
                  <a:cubicBezTo>
                    <a:pt x="761" y="21"/>
                    <a:pt x="759" y="13"/>
                    <a:pt x="756" y="8"/>
                  </a:cubicBezTo>
                  <a:moveTo>
                    <a:pt x="689" y="29"/>
                  </a:moveTo>
                  <a:cubicBezTo>
                    <a:pt x="689" y="17"/>
                    <a:pt x="686" y="10"/>
                    <a:pt x="679" y="5"/>
                  </a:cubicBezTo>
                  <a:cubicBezTo>
                    <a:pt x="674" y="1"/>
                    <a:pt x="667" y="0"/>
                    <a:pt x="656" y="0"/>
                  </a:cubicBezTo>
                  <a:cubicBezTo>
                    <a:pt x="647" y="0"/>
                    <a:pt x="638" y="0"/>
                    <a:pt x="631" y="2"/>
                  </a:cubicBezTo>
                  <a:cubicBezTo>
                    <a:pt x="631" y="9"/>
                    <a:pt x="631" y="9"/>
                    <a:pt x="631" y="9"/>
                  </a:cubicBezTo>
                  <a:cubicBezTo>
                    <a:pt x="636" y="8"/>
                    <a:pt x="640" y="7"/>
                    <a:pt x="643" y="7"/>
                  </a:cubicBezTo>
                  <a:cubicBezTo>
                    <a:pt x="641" y="11"/>
                    <a:pt x="640" y="15"/>
                    <a:pt x="640" y="19"/>
                  </a:cubicBezTo>
                  <a:cubicBezTo>
                    <a:pt x="640" y="47"/>
                    <a:pt x="640" y="47"/>
                    <a:pt x="640" y="47"/>
                  </a:cubicBezTo>
                  <a:cubicBezTo>
                    <a:pt x="640" y="56"/>
                    <a:pt x="637" y="60"/>
                    <a:pt x="630" y="60"/>
                  </a:cubicBezTo>
                  <a:cubicBezTo>
                    <a:pt x="629" y="60"/>
                    <a:pt x="628" y="60"/>
                    <a:pt x="627" y="59"/>
                  </a:cubicBezTo>
                  <a:cubicBezTo>
                    <a:pt x="626" y="60"/>
                    <a:pt x="626" y="60"/>
                    <a:pt x="626" y="60"/>
                  </a:cubicBezTo>
                  <a:cubicBezTo>
                    <a:pt x="626" y="64"/>
                    <a:pt x="626" y="64"/>
                    <a:pt x="626" y="64"/>
                  </a:cubicBezTo>
                  <a:cubicBezTo>
                    <a:pt x="627" y="66"/>
                    <a:pt x="629" y="67"/>
                    <a:pt x="632" y="67"/>
                  </a:cubicBezTo>
                  <a:cubicBezTo>
                    <a:pt x="637" y="67"/>
                    <a:pt x="640" y="65"/>
                    <a:pt x="643" y="62"/>
                  </a:cubicBezTo>
                  <a:cubicBezTo>
                    <a:pt x="647" y="58"/>
                    <a:pt x="648" y="53"/>
                    <a:pt x="648" y="46"/>
                  </a:cubicBezTo>
                  <a:cubicBezTo>
                    <a:pt x="648" y="9"/>
                    <a:pt x="648" y="9"/>
                    <a:pt x="648" y="9"/>
                  </a:cubicBezTo>
                  <a:cubicBezTo>
                    <a:pt x="648" y="8"/>
                    <a:pt x="649" y="7"/>
                    <a:pt x="650" y="7"/>
                  </a:cubicBezTo>
                  <a:cubicBezTo>
                    <a:pt x="652" y="6"/>
                    <a:pt x="654" y="6"/>
                    <a:pt x="655" y="6"/>
                  </a:cubicBezTo>
                  <a:cubicBezTo>
                    <a:pt x="664" y="6"/>
                    <a:pt x="670" y="8"/>
                    <a:pt x="674" y="10"/>
                  </a:cubicBezTo>
                  <a:cubicBezTo>
                    <a:pt x="678" y="14"/>
                    <a:pt x="681" y="20"/>
                    <a:pt x="681" y="28"/>
                  </a:cubicBezTo>
                  <a:cubicBezTo>
                    <a:pt x="681" y="66"/>
                    <a:pt x="681" y="66"/>
                    <a:pt x="681" y="66"/>
                  </a:cubicBezTo>
                  <a:cubicBezTo>
                    <a:pt x="689" y="66"/>
                    <a:pt x="689" y="66"/>
                    <a:pt x="689" y="66"/>
                  </a:cubicBezTo>
                  <a:lnTo>
                    <a:pt x="689" y="29"/>
                  </a:lnTo>
                  <a:close/>
                  <a:moveTo>
                    <a:pt x="589" y="59"/>
                  </a:moveTo>
                  <a:cubicBezTo>
                    <a:pt x="584" y="59"/>
                    <a:pt x="584" y="59"/>
                    <a:pt x="584" y="59"/>
                  </a:cubicBezTo>
                  <a:cubicBezTo>
                    <a:pt x="582" y="59"/>
                    <a:pt x="581" y="57"/>
                    <a:pt x="581" y="53"/>
                  </a:cubicBezTo>
                  <a:cubicBezTo>
                    <a:pt x="581" y="28"/>
                    <a:pt x="581" y="28"/>
                    <a:pt x="581" y="28"/>
                  </a:cubicBezTo>
                  <a:cubicBezTo>
                    <a:pt x="581" y="19"/>
                    <a:pt x="578" y="11"/>
                    <a:pt x="572" y="6"/>
                  </a:cubicBezTo>
                  <a:cubicBezTo>
                    <a:pt x="567" y="2"/>
                    <a:pt x="561" y="0"/>
                    <a:pt x="553" y="0"/>
                  </a:cubicBezTo>
                  <a:cubicBezTo>
                    <a:pt x="548" y="0"/>
                    <a:pt x="543" y="0"/>
                    <a:pt x="539" y="2"/>
                  </a:cubicBezTo>
                  <a:cubicBezTo>
                    <a:pt x="539" y="9"/>
                    <a:pt x="539" y="9"/>
                    <a:pt x="539" y="9"/>
                  </a:cubicBezTo>
                  <a:cubicBezTo>
                    <a:pt x="540" y="9"/>
                    <a:pt x="540" y="9"/>
                    <a:pt x="540" y="9"/>
                  </a:cubicBezTo>
                  <a:cubicBezTo>
                    <a:pt x="543" y="8"/>
                    <a:pt x="547" y="7"/>
                    <a:pt x="551" y="7"/>
                  </a:cubicBezTo>
                  <a:cubicBezTo>
                    <a:pt x="566" y="7"/>
                    <a:pt x="573" y="15"/>
                    <a:pt x="573" y="31"/>
                  </a:cubicBezTo>
                  <a:cubicBezTo>
                    <a:pt x="573" y="53"/>
                    <a:pt x="573" y="53"/>
                    <a:pt x="573" y="53"/>
                  </a:cubicBezTo>
                  <a:cubicBezTo>
                    <a:pt x="573" y="56"/>
                    <a:pt x="573" y="58"/>
                    <a:pt x="574" y="59"/>
                  </a:cubicBezTo>
                  <a:cubicBezTo>
                    <a:pt x="537" y="59"/>
                    <a:pt x="537" y="59"/>
                    <a:pt x="537" y="59"/>
                  </a:cubicBezTo>
                  <a:cubicBezTo>
                    <a:pt x="537" y="66"/>
                    <a:pt x="537" y="66"/>
                    <a:pt x="537" y="66"/>
                  </a:cubicBezTo>
                  <a:cubicBezTo>
                    <a:pt x="589" y="66"/>
                    <a:pt x="589" y="66"/>
                    <a:pt x="589" y="66"/>
                  </a:cubicBezTo>
                  <a:lnTo>
                    <a:pt x="589" y="59"/>
                  </a:lnTo>
                  <a:close/>
                  <a:moveTo>
                    <a:pt x="522" y="14"/>
                  </a:moveTo>
                  <a:cubicBezTo>
                    <a:pt x="522" y="9"/>
                    <a:pt x="520" y="5"/>
                    <a:pt x="518" y="3"/>
                  </a:cubicBezTo>
                  <a:cubicBezTo>
                    <a:pt x="516" y="1"/>
                    <a:pt x="513" y="0"/>
                    <a:pt x="510" y="0"/>
                  </a:cubicBezTo>
                  <a:cubicBezTo>
                    <a:pt x="510" y="0"/>
                    <a:pt x="510" y="0"/>
                    <a:pt x="510" y="0"/>
                  </a:cubicBezTo>
                  <a:cubicBezTo>
                    <a:pt x="507" y="0"/>
                    <a:pt x="506" y="0"/>
                    <a:pt x="505" y="1"/>
                  </a:cubicBezTo>
                  <a:cubicBezTo>
                    <a:pt x="505" y="7"/>
                    <a:pt x="505" y="7"/>
                    <a:pt x="505" y="7"/>
                  </a:cubicBezTo>
                  <a:cubicBezTo>
                    <a:pt x="505" y="7"/>
                    <a:pt x="505" y="7"/>
                    <a:pt x="506" y="7"/>
                  </a:cubicBezTo>
                  <a:cubicBezTo>
                    <a:pt x="507" y="7"/>
                    <a:pt x="507" y="7"/>
                    <a:pt x="507" y="7"/>
                  </a:cubicBezTo>
                  <a:cubicBezTo>
                    <a:pt x="511" y="7"/>
                    <a:pt x="513" y="9"/>
                    <a:pt x="513" y="15"/>
                  </a:cubicBezTo>
                  <a:cubicBezTo>
                    <a:pt x="513" y="89"/>
                    <a:pt x="513" y="89"/>
                    <a:pt x="513" y="89"/>
                  </a:cubicBezTo>
                  <a:cubicBezTo>
                    <a:pt x="522" y="89"/>
                    <a:pt x="522" y="89"/>
                    <a:pt x="522" y="89"/>
                  </a:cubicBezTo>
                  <a:lnTo>
                    <a:pt x="522" y="14"/>
                  </a:lnTo>
                  <a:close/>
                  <a:moveTo>
                    <a:pt x="495" y="30"/>
                  </a:moveTo>
                  <a:cubicBezTo>
                    <a:pt x="464" y="30"/>
                    <a:pt x="464" y="30"/>
                    <a:pt x="464" y="30"/>
                  </a:cubicBezTo>
                  <a:cubicBezTo>
                    <a:pt x="464" y="37"/>
                    <a:pt x="464" y="37"/>
                    <a:pt x="464" y="37"/>
                  </a:cubicBezTo>
                  <a:cubicBezTo>
                    <a:pt x="495" y="37"/>
                    <a:pt x="495" y="37"/>
                    <a:pt x="495" y="37"/>
                  </a:cubicBezTo>
                  <a:lnTo>
                    <a:pt x="495" y="30"/>
                  </a:lnTo>
                  <a:close/>
                  <a:moveTo>
                    <a:pt x="449" y="42"/>
                  </a:moveTo>
                  <a:cubicBezTo>
                    <a:pt x="449" y="24"/>
                    <a:pt x="449" y="24"/>
                    <a:pt x="449" y="24"/>
                  </a:cubicBezTo>
                  <a:cubicBezTo>
                    <a:pt x="449" y="16"/>
                    <a:pt x="447" y="10"/>
                    <a:pt x="443" y="6"/>
                  </a:cubicBezTo>
                  <a:cubicBezTo>
                    <a:pt x="439" y="2"/>
                    <a:pt x="434" y="0"/>
                    <a:pt x="428" y="0"/>
                  </a:cubicBezTo>
                  <a:cubicBezTo>
                    <a:pt x="426" y="0"/>
                    <a:pt x="423" y="0"/>
                    <a:pt x="421" y="0"/>
                  </a:cubicBezTo>
                  <a:cubicBezTo>
                    <a:pt x="421" y="8"/>
                    <a:pt x="421" y="8"/>
                    <a:pt x="421" y="8"/>
                  </a:cubicBezTo>
                  <a:cubicBezTo>
                    <a:pt x="422" y="8"/>
                    <a:pt x="422" y="8"/>
                    <a:pt x="422" y="8"/>
                  </a:cubicBezTo>
                  <a:cubicBezTo>
                    <a:pt x="423" y="7"/>
                    <a:pt x="425" y="7"/>
                    <a:pt x="427" y="7"/>
                  </a:cubicBezTo>
                  <a:cubicBezTo>
                    <a:pt x="431" y="7"/>
                    <a:pt x="435" y="8"/>
                    <a:pt x="437" y="12"/>
                  </a:cubicBezTo>
                  <a:cubicBezTo>
                    <a:pt x="439" y="15"/>
                    <a:pt x="441" y="19"/>
                    <a:pt x="441" y="25"/>
                  </a:cubicBezTo>
                  <a:cubicBezTo>
                    <a:pt x="441" y="26"/>
                    <a:pt x="441" y="26"/>
                    <a:pt x="441" y="26"/>
                  </a:cubicBezTo>
                  <a:cubicBezTo>
                    <a:pt x="441" y="33"/>
                    <a:pt x="440" y="40"/>
                    <a:pt x="438" y="45"/>
                  </a:cubicBezTo>
                  <a:cubicBezTo>
                    <a:pt x="436" y="50"/>
                    <a:pt x="433" y="54"/>
                    <a:pt x="430" y="56"/>
                  </a:cubicBezTo>
                  <a:cubicBezTo>
                    <a:pt x="427" y="58"/>
                    <a:pt x="425" y="59"/>
                    <a:pt x="423" y="59"/>
                  </a:cubicBezTo>
                  <a:cubicBezTo>
                    <a:pt x="421" y="59"/>
                    <a:pt x="419" y="59"/>
                    <a:pt x="417" y="58"/>
                  </a:cubicBezTo>
                  <a:cubicBezTo>
                    <a:pt x="416" y="58"/>
                    <a:pt x="416" y="58"/>
                    <a:pt x="416" y="58"/>
                  </a:cubicBezTo>
                  <a:cubicBezTo>
                    <a:pt x="416" y="65"/>
                    <a:pt x="416" y="65"/>
                    <a:pt x="416" y="65"/>
                  </a:cubicBezTo>
                  <a:cubicBezTo>
                    <a:pt x="418" y="67"/>
                    <a:pt x="420" y="67"/>
                    <a:pt x="422" y="67"/>
                  </a:cubicBezTo>
                  <a:cubicBezTo>
                    <a:pt x="430" y="67"/>
                    <a:pt x="436" y="61"/>
                    <a:pt x="440" y="49"/>
                  </a:cubicBezTo>
                  <a:cubicBezTo>
                    <a:pt x="440" y="48"/>
                    <a:pt x="440" y="48"/>
                    <a:pt x="441" y="48"/>
                  </a:cubicBezTo>
                  <a:cubicBezTo>
                    <a:pt x="441" y="48"/>
                    <a:pt x="442" y="48"/>
                    <a:pt x="442" y="49"/>
                  </a:cubicBezTo>
                  <a:cubicBezTo>
                    <a:pt x="442" y="56"/>
                    <a:pt x="443" y="62"/>
                    <a:pt x="444" y="66"/>
                  </a:cubicBezTo>
                  <a:cubicBezTo>
                    <a:pt x="451" y="66"/>
                    <a:pt x="451" y="66"/>
                    <a:pt x="451" y="66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0" y="58"/>
                    <a:pt x="449" y="50"/>
                    <a:pt x="449" y="42"/>
                  </a:cubicBezTo>
                  <a:moveTo>
                    <a:pt x="403" y="14"/>
                  </a:moveTo>
                  <a:cubicBezTo>
                    <a:pt x="403" y="9"/>
                    <a:pt x="402" y="5"/>
                    <a:pt x="399" y="3"/>
                  </a:cubicBezTo>
                  <a:cubicBezTo>
                    <a:pt x="397" y="1"/>
                    <a:pt x="394" y="0"/>
                    <a:pt x="391" y="0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89" y="0"/>
                    <a:pt x="387" y="0"/>
                    <a:pt x="387" y="1"/>
                  </a:cubicBezTo>
                  <a:cubicBezTo>
                    <a:pt x="387" y="7"/>
                    <a:pt x="387" y="7"/>
                    <a:pt x="387" y="7"/>
                  </a:cubicBezTo>
                  <a:cubicBezTo>
                    <a:pt x="387" y="7"/>
                    <a:pt x="387" y="7"/>
                    <a:pt x="387" y="7"/>
                  </a:cubicBezTo>
                  <a:cubicBezTo>
                    <a:pt x="388" y="7"/>
                    <a:pt x="388" y="7"/>
                    <a:pt x="388" y="7"/>
                  </a:cubicBezTo>
                  <a:cubicBezTo>
                    <a:pt x="393" y="7"/>
                    <a:pt x="395" y="9"/>
                    <a:pt x="395" y="15"/>
                  </a:cubicBezTo>
                  <a:cubicBezTo>
                    <a:pt x="395" y="66"/>
                    <a:pt x="395" y="66"/>
                    <a:pt x="395" y="66"/>
                  </a:cubicBezTo>
                  <a:cubicBezTo>
                    <a:pt x="403" y="66"/>
                    <a:pt x="403" y="66"/>
                    <a:pt x="403" y="66"/>
                  </a:cubicBezTo>
                  <a:lnTo>
                    <a:pt x="403" y="14"/>
                  </a:lnTo>
                  <a:close/>
                  <a:moveTo>
                    <a:pt x="373" y="28"/>
                  </a:moveTo>
                  <a:cubicBezTo>
                    <a:pt x="373" y="18"/>
                    <a:pt x="370" y="11"/>
                    <a:pt x="364" y="6"/>
                  </a:cubicBezTo>
                  <a:cubicBezTo>
                    <a:pt x="359" y="2"/>
                    <a:pt x="352" y="0"/>
                    <a:pt x="344" y="0"/>
                  </a:cubicBezTo>
                  <a:cubicBezTo>
                    <a:pt x="338" y="0"/>
                    <a:pt x="334" y="0"/>
                    <a:pt x="330" y="1"/>
                  </a:cubicBezTo>
                  <a:cubicBezTo>
                    <a:pt x="330" y="9"/>
                    <a:pt x="330" y="9"/>
                    <a:pt x="330" y="9"/>
                  </a:cubicBezTo>
                  <a:cubicBezTo>
                    <a:pt x="331" y="9"/>
                    <a:pt x="331" y="9"/>
                    <a:pt x="331" y="9"/>
                  </a:cubicBezTo>
                  <a:cubicBezTo>
                    <a:pt x="334" y="8"/>
                    <a:pt x="337" y="7"/>
                    <a:pt x="342" y="7"/>
                  </a:cubicBezTo>
                  <a:cubicBezTo>
                    <a:pt x="357" y="7"/>
                    <a:pt x="365" y="15"/>
                    <a:pt x="365" y="30"/>
                  </a:cubicBezTo>
                  <a:cubicBezTo>
                    <a:pt x="365" y="66"/>
                    <a:pt x="365" y="66"/>
                    <a:pt x="365" y="66"/>
                  </a:cubicBezTo>
                  <a:cubicBezTo>
                    <a:pt x="373" y="66"/>
                    <a:pt x="373" y="66"/>
                    <a:pt x="373" y="66"/>
                  </a:cubicBezTo>
                  <a:lnTo>
                    <a:pt x="373" y="28"/>
                  </a:lnTo>
                  <a:close/>
                  <a:moveTo>
                    <a:pt x="317" y="14"/>
                  </a:moveTo>
                  <a:cubicBezTo>
                    <a:pt x="317" y="9"/>
                    <a:pt x="316" y="5"/>
                    <a:pt x="313" y="3"/>
                  </a:cubicBezTo>
                  <a:cubicBezTo>
                    <a:pt x="311" y="1"/>
                    <a:pt x="308" y="0"/>
                    <a:pt x="305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303" y="0"/>
                    <a:pt x="301" y="0"/>
                    <a:pt x="300" y="1"/>
                  </a:cubicBezTo>
                  <a:cubicBezTo>
                    <a:pt x="300" y="7"/>
                    <a:pt x="300" y="7"/>
                    <a:pt x="300" y="7"/>
                  </a:cubicBezTo>
                  <a:cubicBezTo>
                    <a:pt x="301" y="7"/>
                    <a:pt x="301" y="7"/>
                    <a:pt x="301" y="7"/>
                  </a:cubicBezTo>
                  <a:cubicBezTo>
                    <a:pt x="302" y="7"/>
                    <a:pt x="302" y="7"/>
                    <a:pt x="302" y="7"/>
                  </a:cubicBezTo>
                  <a:cubicBezTo>
                    <a:pt x="306" y="7"/>
                    <a:pt x="309" y="9"/>
                    <a:pt x="309" y="1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17" y="37"/>
                    <a:pt x="317" y="37"/>
                    <a:pt x="317" y="37"/>
                  </a:cubicBezTo>
                  <a:lnTo>
                    <a:pt x="317" y="14"/>
                  </a:lnTo>
                  <a:close/>
                  <a:moveTo>
                    <a:pt x="287" y="14"/>
                  </a:moveTo>
                  <a:cubicBezTo>
                    <a:pt x="287" y="9"/>
                    <a:pt x="286" y="5"/>
                    <a:pt x="283" y="3"/>
                  </a:cubicBezTo>
                  <a:cubicBezTo>
                    <a:pt x="281" y="1"/>
                    <a:pt x="278" y="0"/>
                    <a:pt x="275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3" y="0"/>
                    <a:pt x="271" y="0"/>
                    <a:pt x="270" y="1"/>
                  </a:cubicBezTo>
                  <a:cubicBezTo>
                    <a:pt x="270" y="7"/>
                    <a:pt x="270" y="7"/>
                    <a:pt x="270" y="7"/>
                  </a:cubicBezTo>
                  <a:cubicBezTo>
                    <a:pt x="271" y="7"/>
                    <a:pt x="271" y="7"/>
                    <a:pt x="271" y="7"/>
                  </a:cubicBezTo>
                  <a:cubicBezTo>
                    <a:pt x="272" y="7"/>
                    <a:pt x="272" y="7"/>
                    <a:pt x="272" y="7"/>
                  </a:cubicBezTo>
                  <a:cubicBezTo>
                    <a:pt x="276" y="7"/>
                    <a:pt x="279" y="9"/>
                    <a:pt x="279" y="15"/>
                  </a:cubicBezTo>
                  <a:cubicBezTo>
                    <a:pt x="279" y="66"/>
                    <a:pt x="279" y="66"/>
                    <a:pt x="279" y="66"/>
                  </a:cubicBezTo>
                  <a:cubicBezTo>
                    <a:pt x="287" y="66"/>
                    <a:pt x="287" y="66"/>
                    <a:pt x="287" y="66"/>
                  </a:cubicBezTo>
                  <a:lnTo>
                    <a:pt x="287" y="14"/>
                  </a:lnTo>
                  <a:close/>
                  <a:moveTo>
                    <a:pt x="256" y="14"/>
                  </a:moveTo>
                  <a:cubicBezTo>
                    <a:pt x="256" y="9"/>
                    <a:pt x="255" y="5"/>
                    <a:pt x="253" y="3"/>
                  </a:cubicBezTo>
                  <a:cubicBezTo>
                    <a:pt x="251" y="1"/>
                    <a:pt x="248" y="0"/>
                    <a:pt x="245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2" y="0"/>
                    <a:pt x="241" y="0"/>
                    <a:pt x="240" y="1"/>
                  </a:cubicBezTo>
                  <a:cubicBezTo>
                    <a:pt x="240" y="7"/>
                    <a:pt x="240" y="7"/>
                    <a:pt x="240" y="7"/>
                  </a:cubicBezTo>
                  <a:cubicBezTo>
                    <a:pt x="240" y="7"/>
                    <a:pt x="240" y="7"/>
                    <a:pt x="241" y="7"/>
                  </a:cubicBezTo>
                  <a:cubicBezTo>
                    <a:pt x="242" y="7"/>
                    <a:pt x="242" y="7"/>
                    <a:pt x="242" y="7"/>
                  </a:cubicBezTo>
                  <a:cubicBezTo>
                    <a:pt x="246" y="7"/>
                    <a:pt x="248" y="9"/>
                    <a:pt x="248" y="15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56" y="89"/>
                    <a:pt x="256" y="89"/>
                    <a:pt x="256" y="89"/>
                  </a:cubicBezTo>
                  <a:lnTo>
                    <a:pt x="256" y="14"/>
                  </a:lnTo>
                  <a:close/>
                  <a:moveTo>
                    <a:pt x="202" y="59"/>
                  </a:moveTo>
                  <a:cubicBezTo>
                    <a:pt x="198" y="59"/>
                    <a:pt x="198" y="59"/>
                    <a:pt x="198" y="59"/>
                  </a:cubicBezTo>
                  <a:cubicBezTo>
                    <a:pt x="195" y="59"/>
                    <a:pt x="194" y="57"/>
                    <a:pt x="194" y="53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4" y="19"/>
                    <a:pt x="191" y="11"/>
                    <a:pt x="185" y="6"/>
                  </a:cubicBezTo>
                  <a:cubicBezTo>
                    <a:pt x="180" y="2"/>
                    <a:pt x="174" y="0"/>
                    <a:pt x="166" y="0"/>
                  </a:cubicBezTo>
                  <a:cubicBezTo>
                    <a:pt x="161" y="0"/>
                    <a:pt x="156" y="0"/>
                    <a:pt x="152" y="2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6" y="8"/>
                    <a:pt x="160" y="7"/>
                    <a:pt x="165" y="7"/>
                  </a:cubicBezTo>
                  <a:cubicBezTo>
                    <a:pt x="179" y="7"/>
                    <a:pt x="186" y="15"/>
                    <a:pt x="186" y="31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6" y="56"/>
                    <a:pt x="186" y="58"/>
                    <a:pt x="187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50" y="66"/>
                    <a:pt x="150" y="66"/>
                    <a:pt x="150" y="66"/>
                  </a:cubicBezTo>
                  <a:cubicBezTo>
                    <a:pt x="202" y="66"/>
                    <a:pt x="202" y="66"/>
                    <a:pt x="202" y="66"/>
                  </a:cubicBezTo>
                  <a:lnTo>
                    <a:pt x="202" y="59"/>
                  </a:lnTo>
                  <a:close/>
                  <a:moveTo>
                    <a:pt x="135" y="21"/>
                  </a:moveTo>
                  <a:cubicBezTo>
                    <a:pt x="135" y="14"/>
                    <a:pt x="133" y="8"/>
                    <a:pt x="129" y="5"/>
                  </a:cubicBezTo>
                  <a:cubicBezTo>
                    <a:pt x="126" y="1"/>
                    <a:pt x="122" y="0"/>
                    <a:pt x="116" y="0"/>
                  </a:cubicBezTo>
                  <a:cubicBezTo>
                    <a:pt x="113" y="0"/>
                    <a:pt x="111" y="0"/>
                    <a:pt x="110" y="1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2" y="7"/>
                    <a:pt x="114" y="7"/>
                    <a:pt x="115" y="7"/>
                  </a:cubicBezTo>
                  <a:cubicBezTo>
                    <a:pt x="123" y="7"/>
                    <a:pt x="127" y="12"/>
                    <a:pt x="127" y="22"/>
                  </a:cubicBezTo>
                  <a:cubicBezTo>
                    <a:pt x="127" y="59"/>
                    <a:pt x="127" y="59"/>
                    <a:pt x="127" y="59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35" y="66"/>
                    <a:pt x="135" y="66"/>
                    <a:pt x="135" y="66"/>
                  </a:cubicBezTo>
                  <a:lnTo>
                    <a:pt x="135" y="21"/>
                  </a:lnTo>
                  <a:close/>
                  <a:moveTo>
                    <a:pt x="92" y="42"/>
                  </a:moveTo>
                  <a:cubicBezTo>
                    <a:pt x="92" y="24"/>
                    <a:pt x="92" y="24"/>
                    <a:pt x="92" y="24"/>
                  </a:cubicBezTo>
                  <a:cubicBezTo>
                    <a:pt x="92" y="16"/>
                    <a:pt x="90" y="10"/>
                    <a:pt x="86" y="6"/>
                  </a:cubicBezTo>
                  <a:cubicBezTo>
                    <a:pt x="82" y="2"/>
                    <a:pt x="78" y="0"/>
                    <a:pt x="71" y="0"/>
                  </a:cubicBezTo>
                  <a:cubicBezTo>
                    <a:pt x="69" y="0"/>
                    <a:pt x="67" y="0"/>
                    <a:pt x="65" y="0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7" y="7"/>
                    <a:pt x="68" y="7"/>
                    <a:pt x="70" y="7"/>
                  </a:cubicBezTo>
                  <a:cubicBezTo>
                    <a:pt x="75" y="7"/>
                    <a:pt x="78" y="8"/>
                    <a:pt x="80" y="12"/>
                  </a:cubicBezTo>
                  <a:cubicBezTo>
                    <a:pt x="83" y="15"/>
                    <a:pt x="84" y="19"/>
                    <a:pt x="84" y="25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4" y="33"/>
                    <a:pt x="83" y="40"/>
                    <a:pt x="81" y="45"/>
                  </a:cubicBezTo>
                  <a:cubicBezTo>
                    <a:pt x="79" y="50"/>
                    <a:pt x="76" y="54"/>
                    <a:pt x="73" y="56"/>
                  </a:cubicBezTo>
                  <a:cubicBezTo>
                    <a:pt x="71" y="58"/>
                    <a:pt x="68" y="59"/>
                    <a:pt x="66" y="59"/>
                  </a:cubicBezTo>
                  <a:cubicBezTo>
                    <a:pt x="64" y="59"/>
                    <a:pt x="62" y="59"/>
                    <a:pt x="60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3" y="67"/>
                    <a:pt x="65" y="67"/>
                  </a:cubicBezTo>
                  <a:cubicBezTo>
                    <a:pt x="73" y="67"/>
                    <a:pt x="79" y="61"/>
                    <a:pt x="83" y="49"/>
                  </a:cubicBezTo>
                  <a:cubicBezTo>
                    <a:pt x="83" y="48"/>
                    <a:pt x="84" y="48"/>
                    <a:pt x="84" y="48"/>
                  </a:cubicBezTo>
                  <a:cubicBezTo>
                    <a:pt x="85" y="48"/>
                    <a:pt x="85" y="48"/>
                    <a:pt x="85" y="49"/>
                  </a:cubicBezTo>
                  <a:cubicBezTo>
                    <a:pt x="85" y="56"/>
                    <a:pt x="86" y="62"/>
                    <a:pt x="87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3" y="58"/>
                    <a:pt x="92" y="50"/>
                    <a:pt x="92" y="42"/>
                  </a:cubicBezTo>
                  <a:moveTo>
                    <a:pt x="52" y="59"/>
                  </a:moveTo>
                  <a:cubicBezTo>
                    <a:pt x="48" y="59"/>
                    <a:pt x="48" y="59"/>
                    <a:pt x="48" y="59"/>
                  </a:cubicBezTo>
                  <a:cubicBezTo>
                    <a:pt x="45" y="59"/>
                    <a:pt x="44" y="57"/>
                    <a:pt x="44" y="53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19"/>
                    <a:pt x="41" y="11"/>
                    <a:pt x="35" y="6"/>
                  </a:cubicBezTo>
                  <a:cubicBezTo>
                    <a:pt x="30" y="2"/>
                    <a:pt x="24" y="0"/>
                    <a:pt x="16" y="0"/>
                  </a:cubicBezTo>
                  <a:cubicBezTo>
                    <a:pt x="11" y="0"/>
                    <a:pt x="6" y="0"/>
                    <a:pt x="2" y="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8"/>
                    <a:pt x="10" y="7"/>
                    <a:pt x="15" y="7"/>
                  </a:cubicBezTo>
                  <a:cubicBezTo>
                    <a:pt x="29" y="7"/>
                    <a:pt x="36" y="15"/>
                    <a:pt x="36" y="31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6"/>
                    <a:pt x="36" y="58"/>
                    <a:pt x="37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52" y="66"/>
                    <a:pt x="52" y="66"/>
                    <a:pt x="52" y="66"/>
                  </a:cubicBezTo>
                  <a:lnTo>
                    <a:pt x="52" y="59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960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F33F5C-10A7-419D-A7B6-D8F5FD4DE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938" y="603420"/>
            <a:ext cx="2546134" cy="632964"/>
          </a:xfrm>
          <a:prstGeom prst="rect">
            <a:avLst/>
          </a:prstGeom>
        </p:spPr>
      </p:pic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7CF1B05-9F4D-40A5-A7B1-38A66E024E1C}"/>
              </a:ext>
            </a:extLst>
          </p:cNvPr>
          <p:cNvSpPr/>
          <p:nvPr userDrawn="1"/>
        </p:nvSpPr>
        <p:spPr>
          <a:xfrm>
            <a:off x="5120640" y="1840110"/>
            <a:ext cx="7071360" cy="5017890"/>
          </a:xfrm>
          <a:custGeom>
            <a:avLst/>
            <a:gdLst>
              <a:gd name="connsiteX0" fmla="*/ 0 w 7071360"/>
              <a:gd name="connsiteY0" fmla="*/ 0 h 5017890"/>
              <a:gd name="connsiteX1" fmla="*/ 7071360 w 7071360"/>
              <a:gd name="connsiteY1" fmla="*/ 0 h 5017890"/>
              <a:gd name="connsiteX2" fmla="*/ 7071360 w 7071360"/>
              <a:gd name="connsiteY2" fmla="*/ 5017890 h 5017890"/>
              <a:gd name="connsiteX3" fmla="*/ 2050060 w 7071360"/>
              <a:gd name="connsiteY3" fmla="*/ 5017890 h 5017890"/>
              <a:gd name="connsiteX4" fmla="*/ 0 w 7071360"/>
              <a:gd name="connsiteY4" fmla="*/ 3903628 h 5017890"/>
              <a:gd name="connsiteX5" fmla="*/ 0 w 7071360"/>
              <a:gd name="connsiteY5" fmla="*/ 0 h 501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71360" h="5017890">
                <a:moveTo>
                  <a:pt x="0" y="0"/>
                </a:moveTo>
                <a:lnTo>
                  <a:pt x="7071360" y="0"/>
                </a:lnTo>
                <a:lnTo>
                  <a:pt x="7071360" y="5017890"/>
                </a:lnTo>
                <a:lnTo>
                  <a:pt x="2050060" y="5017890"/>
                </a:lnTo>
                <a:lnTo>
                  <a:pt x="0" y="39036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83D4C-B068-43AD-88C9-A0D18B249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118837"/>
            <a:ext cx="5627829" cy="2387600"/>
          </a:xfrm>
        </p:spPr>
        <p:txBody>
          <a:bodyPr anchor="b">
            <a:normAutofit/>
          </a:bodyPr>
          <a:lstStyle>
            <a:lvl1pPr algn="r" rtl="1">
              <a:defRPr sz="4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9CDE13-FEF2-43B7-810A-8EF488D11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598512"/>
            <a:ext cx="5627829" cy="1655762"/>
          </a:xfrm>
        </p:spPr>
        <p:txBody>
          <a:bodyPr/>
          <a:lstStyle>
            <a:lvl1pPr marL="0" indent="0" algn="r" rtl="1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D98B74B4-99AD-4A7C-8C25-EB2620233D5E}"/>
              </a:ext>
            </a:extLst>
          </p:cNvPr>
          <p:cNvSpPr/>
          <p:nvPr userDrawn="1"/>
        </p:nvSpPr>
        <p:spPr>
          <a:xfrm rot="1804764">
            <a:off x="-870691" y="805826"/>
            <a:ext cx="7141728" cy="3313804"/>
          </a:xfrm>
          <a:custGeom>
            <a:avLst/>
            <a:gdLst>
              <a:gd name="connsiteX0" fmla="*/ 0 w 7141728"/>
              <a:gd name="connsiteY0" fmla="*/ 879151 h 3313804"/>
              <a:gd name="connsiteX1" fmla="*/ 1517874 w 7141728"/>
              <a:gd name="connsiteY1" fmla="*/ 0 h 3313804"/>
              <a:gd name="connsiteX2" fmla="*/ 5222375 w 7141728"/>
              <a:gd name="connsiteY2" fmla="*/ 0 h 3313804"/>
              <a:gd name="connsiteX3" fmla="*/ 7141728 w 7141728"/>
              <a:gd name="connsiteY3" fmla="*/ 3313804 h 3313804"/>
              <a:gd name="connsiteX4" fmla="*/ 1410150 w 7141728"/>
              <a:gd name="connsiteY4" fmla="*/ 3313804 h 3313804"/>
              <a:gd name="connsiteX5" fmla="*/ 0 w 7141728"/>
              <a:gd name="connsiteY5" fmla="*/ 879151 h 3313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41728" h="3313804">
                <a:moveTo>
                  <a:pt x="0" y="879151"/>
                </a:moveTo>
                <a:lnTo>
                  <a:pt x="1517874" y="0"/>
                </a:lnTo>
                <a:lnTo>
                  <a:pt x="5222375" y="0"/>
                </a:lnTo>
                <a:lnTo>
                  <a:pt x="7141728" y="3313804"/>
                </a:lnTo>
                <a:lnTo>
                  <a:pt x="1410150" y="3313804"/>
                </a:lnTo>
                <a:lnTo>
                  <a:pt x="0" y="87915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C319EB4D-78A8-42EA-BA8E-37463134DDF5}"/>
              </a:ext>
            </a:extLst>
          </p:cNvPr>
          <p:cNvSpPr/>
          <p:nvPr userDrawn="1"/>
        </p:nvSpPr>
        <p:spPr>
          <a:xfrm>
            <a:off x="0" y="1840110"/>
            <a:ext cx="4959716" cy="5017891"/>
          </a:xfrm>
          <a:custGeom>
            <a:avLst/>
            <a:gdLst>
              <a:gd name="connsiteX0" fmla="*/ 4959716 w 4959716"/>
              <a:gd name="connsiteY0" fmla="*/ 0 h 5017891"/>
              <a:gd name="connsiteX1" fmla="*/ 4959716 w 4959716"/>
              <a:gd name="connsiteY1" fmla="*/ 3831595 h 5017891"/>
              <a:gd name="connsiteX2" fmla="*/ 2911551 w 4959716"/>
              <a:gd name="connsiteY2" fmla="*/ 5017891 h 5017891"/>
              <a:gd name="connsiteX3" fmla="*/ 0 w 4959716"/>
              <a:gd name="connsiteY3" fmla="*/ 5017891 h 5017891"/>
              <a:gd name="connsiteX4" fmla="*/ 0 w 4959716"/>
              <a:gd name="connsiteY4" fmla="*/ 2872665 h 5017891"/>
              <a:gd name="connsiteX5" fmla="*/ 4959716 w 4959716"/>
              <a:gd name="connsiteY5" fmla="*/ 0 h 501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9716" h="5017891">
                <a:moveTo>
                  <a:pt x="4959716" y="0"/>
                </a:moveTo>
                <a:lnTo>
                  <a:pt x="4959716" y="3831595"/>
                </a:lnTo>
                <a:lnTo>
                  <a:pt x="2911551" y="5017891"/>
                </a:lnTo>
                <a:lnTo>
                  <a:pt x="0" y="5017891"/>
                </a:lnTo>
                <a:lnTo>
                  <a:pt x="0" y="2872665"/>
                </a:lnTo>
                <a:lnTo>
                  <a:pt x="4959716" y="0"/>
                </a:lnTo>
                <a:close/>
              </a:path>
            </a:pathLst>
          </a:custGeom>
          <a:blipFill>
            <a:blip r:embed="rId3"/>
            <a:srcRect/>
            <a:stretch>
              <a:fillRect l="-25856" r="-258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1F3FB2-A82D-4413-90FC-6B07B0FB4616}"/>
              </a:ext>
            </a:extLst>
          </p:cNvPr>
          <p:cNvSpPr txBox="1"/>
          <p:nvPr userDrawn="1"/>
        </p:nvSpPr>
        <p:spPr>
          <a:xfrm rot="19800000">
            <a:off x="1159470" y="2818356"/>
            <a:ext cx="3081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200" dirty="0">
                <a:solidFill>
                  <a:schemeClr val="bg1"/>
                </a:solidFill>
              </a:rPr>
              <a:t>כשמשנים פרספקטיבה, מגלים עולמות.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1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C9159B83-535A-4D9E-A58F-5ACF12D9C94D}"/>
              </a:ext>
            </a:extLst>
          </p:cNvPr>
          <p:cNvSpPr/>
          <p:nvPr userDrawn="1"/>
        </p:nvSpPr>
        <p:spPr>
          <a:xfrm rot="10800000">
            <a:off x="3505200" y="-2"/>
            <a:ext cx="8686800" cy="5029201"/>
          </a:xfrm>
          <a:prstGeom prst="rtTriangle">
            <a:avLst/>
          </a:prstGeom>
          <a:blipFill dpi="0" rotWithShape="0">
            <a:blip r:embed="rId2"/>
            <a:srcRect/>
            <a:stretch>
              <a:fillRect t="-7594" b="-759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83D4C-B068-43AD-88C9-A0D18B249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520" y="1396207"/>
            <a:ext cx="5354900" cy="2387600"/>
          </a:xfrm>
        </p:spPr>
        <p:txBody>
          <a:bodyPr anchor="b">
            <a:normAutofit/>
          </a:bodyPr>
          <a:lstStyle>
            <a:lvl1pPr algn="r" rtl="1">
              <a:defRPr sz="4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9CDE13-FEF2-43B7-810A-8EF488D11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520" y="3875882"/>
            <a:ext cx="5354900" cy="1655762"/>
          </a:xfrm>
        </p:spPr>
        <p:txBody>
          <a:bodyPr/>
          <a:lstStyle>
            <a:lvl1pPr marL="0" indent="0" algn="r" rtl="1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F5EAE63C-EC70-4AEF-966F-C58F24C3D247}"/>
              </a:ext>
            </a:extLst>
          </p:cNvPr>
          <p:cNvSpPr/>
          <p:nvPr userDrawn="1"/>
        </p:nvSpPr>
        <p:spPr>
          <a:xfrm>
            <a:off x="0" y="4681771"/>
            <a:ext cx="4511040" cy="2176229"/>
          </a:xfrm>
          <a:prstGeom prst="rtTriangle">
            <a:avLst/>
          </a:prstGeom>
          <a:gradFill>
            <a:gsLst>
              <a:gs pos="0">
                <a:schemeClr val="accent1"/>
              </a:gs>
              <a:gs pos="9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14C1BE3-7F4A-485C-B102-FAFA21DB3143}"/>
              </a:ext>
            </a:extLst>
          </p:cNvPr>
          <p:cNvSpPr/>
          <p:nvPr userDrawn="1"/>
        </p:nvSpPr>
        <p:spPr>
          <a:xfrm>
            <a:off x="5909769" y="2599736"/>
            <a:ext cx="3192430" cy="3728034"/>
          </a:xfrm>
          <a:custGeom>
            <a:avLst/>
            <a:gdLst>
              <a:gd name="connsiteX0" fmla="*/ 0 w 3453719"/>
              <a:gd name="connsiteY0" fmla="*/ 0 h 4033160"/>
              <a:gd name="connsiteX1" fmla="*/ 3453719 w 3453719"/>
              <a:gd name="connsiteY1" fmla="*/ 1994006 h 4033160"/>
              <a:gd name="connsiteX2" fmla="*/ 3453719 w 3453719"/>
              <a:gd name="connsiteY2" fmla="*/ 4033160 h 4033160"/>
              <a:gd name="connsiteX3" fmla="*/ 0 w 3453719"/>
              <a:gd name="connsiteY3" fmla="*/ 2039155 h 4033160"/>
              <a:gd name="connsiteX4" fmla="*/ 0 w 3453719"/>
              <a:gd name="connsiteY4" fmla="*/ 0 h 403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3719" h="4033160">
                <a:moveTo>
                  <a:pt x="0" y="0"/>
                </a:moveTo>
                <a:lnTo>
                  <a:pt x="3453719" y="1994006"/>
                </a:lnTo>
                <a:lnTo>
                  <a:pt x="3453719" y="4033160"/>
                </a:lnTo>
                <a:lnTo>
                  <a:pt x="0" y="20391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C61DD3E-49D8-49B9-B808-72AC8DE26438}"/>
              </a:ext>
            </a:extLst>
          </p:cNvPr>
          <p:cNvSpPr/>
          <p:nvPr userDrawn="1"/>
        </p:nvSpPr>
        <p:spPr>
          <a:xfrm>
            <a:off x="8534772" y="1505078"/>
            <a:ext cx="3657228" cy="4311532"/>
          </a:xfrm>
          <a:custGeom>
            <a:avLst/>
            <a:gdLst>
              <a:gd name="connsiteX0" fmla="*/ 3657228 w 3657228"/>
              <a:gd name="connsiteY0" fmla="*/ 0 h 4311532"/>
              <a:gd name="connsiteX1" fmla="*/ 3657228 w 3657228"/>
              <a:gd name="connsiteY1" fmla="*/ 2470756 h 4311532"/>
              <a:gd name="connsiteX2" fmla="*/ 0 w 3657228"/>
              <a:gd name="connsiteY2" fmla="*/ 4311532 h 4311532"/>
              <a:gd name="connsiteX3" fmla="*/ 0 w 3657228"/>
              <a:gd name="connsiteY3" fmla="*/ 1840777 h 4311532"/>
              <a:gd name="connsiteX4" fmla="*/ 3657228 w 3657228"/>
              <a:gd name="connsiteY4" fmla="*/ 0 h 431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228" h="4311532">
                <a:moveTo>
                  <a:pt x="3657228" y="0"/>
                </a:moveTo>
                <a:lnTo>
                  <a:pt x="3657228" y="2470756"/>
                </a:lnTo>
                <a:lnTo>
                  <a:pt x="0" y="4311532"/>
                </a:lnTo>
                <a:lnTo>
                  <a:pt x="0" y="1840777"/>
                </a:lnTo>
                <a:lnTo>
                  <a:pt x="3657228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9EAC89-020F-4B82-B325-66CECBC276E8}"/>
              </a:ext>
            </a:extLst>
          </p:cNvPr>
          <p:cNvSpPr txBox="1"/>
          <p:nvPr userDrawn="1"/>
        </p:nvSpPr>
        <p:spPr>
          <a:xfrm rot="1800000">
            <a:off x="5772604" y="3078797"/>
            <a:ext cx="3081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200" dirty="0">
                <a:solidFill>
                  <a:schemeClr val="accent1"/>
                </a:solidFill>
              </a:rPr>
              <a:t>כשמשנים פרספקטיבה, מגלים עולמות.</a:t>
            </a:r>
            <a:endParaRPr lang="en-US" sz="1200" dirty="0">
              <a:solidFill>
                <a:schemeClr val="accent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0800AEC-3DA1-41E6-B7D3-27471A5FF128}"/>
              </a:ext>
            </a:extLst>
          </p:cNvPr>
          <p:cNvGrpSpPr/>
          <p:nvPr userDrawn="1"/>
        </p:nvGrpSpPr>
        <p:grpSpPr>
          <a:xfrm>
            <a:off x="298451" y="6093212"/>
            <a:ext cx="2087757" cy="520314"/>
            <a:chOff x="298451" y="5978525"/>
            <a:chExt cx="2547937" cy="635001"/>
          </a:xfrm>
        </p:grpSpPr>
        <p:sp>
          <p:nvSpPr>
            <p:cNvPr id="32" name="AutoShape 3">
              <a:extLst>
                <a:ext uri="{FF2B5EF4-FFF2-40B4-BE49-F238E27FC236}">
                  <a16:creationId xmlns:a16="http://schemas.microsoft.com/office/drawing/2014/main" id="{B5120410-58EC-49BE-ADC7-6D7578C956F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00038" y="5978525"/>
              <a:ext cx="2546350" cy="63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5">
              <a:extLst>
                <a:ext uri="{FF2B5EF4-FFF2-40B4-BE49-F238E27FC236}">
                  <a16:creationId xmlns:a16="http://schemas.microsoft.com/office/drawing/2014/main" id="{B06CE83A-2076-4396-8215-3D5A2934B7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14563" y="5980113"/>
              <a:ext cx="630238" cy="6334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053685E2-5882-448F-9CCA-7BD244DDDD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7463" y="6362700"/>
              <a:ext cx="98425" cy="146050"/>
            </a:xfrm>
            <a:custGeom>
              <a:avLst/>
              <a:gdLst>
                <a:gd name="T0" fmla="*/ 62 w 62"/>
                <a:gd name="T1" fmla="*/ 91 h 91"/>
                <a:gd name="T2" fmla="*/ 52 w 62"/>
                <a:gd name="T3" fmla="*/ 11 h 91"/>
                <a:gd name="T4" fmla="*/ 30 w 62"/>
                <a:gd name="T5" fmla="*/ 0 h 91"/>
                <a:gd name="T6" fmla="*/ 18 w 62"/>
                <a:gd name="T7" fmla="*/ 91 h 91"/>
                <a:gd name="T8" fmla="*/ 62 w 6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1">
                  <a:moveTo>
                    <a:pt x="62" y="91"/>
                  </a:moveTo>
                  <a:cubicBezTo>
                    <a:pt x="30" y="73"/>
                    <a:pt x="33" y="38"/>
                    <a:pt x="52" y="1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" y="19"/>
                    <a:pt x="0" y="66"/>
                    <a:pt x="18" y="91"/>
                  </a:cubicBezTo>
                  <a:lnTo>
                    <a:pt x="62" y="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95A6AC51-BBB4-43B1-9918-38995B2116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89176" y="6064250"/>
              <a:ext cx="361950" cy="444500"/>
            </a:xfrm>
            <a:custGeom>
              <a:avLst/>
              <a:gdLst>
                <a:gd name="T0" fmla="*/ 132 w 228"/>
                <a:gd name="T1" fmla="*/ 277 h 277"/>
                <a:gd name="T2" fmla="*/ 174 w 228"/>
                <a:gd name="T3" fmla="*/ 277 h 277"/>
                <a:gd name="T4" fmla="*/ 173 w 228"/>
                <a:gd name="T5" fmla="*/ 203 h 277"/>
                <a:gd name="T6" fmla="*/ 227 w 228"/>
                <a:gd name="T7" fmla="*/ 120 h 277"/>
                <a:gd name="T8" fmla="*/ 135 w 228"/>
                <a:gd name="T9" fmla="*/ 0 h 277"/>
                <a:gd name="T10" fmla="*/ 130 w 228"/>
                <a:gd name="T11" fmla="*/ 195 h 277"/>
                <a:gd name="T12" fmla="*/ 137 w 228"/>
                <a:gd name="T13" fmla="*/ 179 h 277"/>
                <a:gd name="T14" fmla="*/ 146 w 228"/>
                <a:gd name="T15" fmla="*/ 165 h 277"/>
                <a:gd name="T16" fmla="*/ 148 w 228"/>
                <a:gd name="T17" fmla="*/ 22 h 277"/>
                <a:gd name="T18" fmla="*/ 194 w 228"/>
                <a:gd name="T19" fmla="*/ 117 h 277"/>
                <a:gd name="T20" fmla="*/ 148 w 228"/>
                <a:gd name="T21" fmla="*/ 181 h 277"/>
                <a:gd name="T22" fmla="*/ 132 w 228"/>
                <a:gd name="T23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8" h="277">
                  <a:moveTo>
                    <a:pt x="132" y="277"/>
                  </a:moveTo>
                  <a:cubicBezTo>
                    <a:pt x="174" y="277"/>
                    <a:pt x="174" y="277"/>
                    <a:pt x="174" y="277"/>
                  </a:cubicBezTo>
                  <a:cubicBezTo>
                    <a:pt x="163" y="255"/>
                    <a:pt x="164" y="226"/>
                    <a:pt x="173" y="203"/>
                  </a:cubicBezTo>
                  <a:cubicBezTo>
                    <a:pt x="187" y="174"/>
                    <a:pt x="228" y="157"/>
                    <a:pt x="227" y="120"/>
                  </a:cubicBezTo>
                  <a:cubicBezTo>
                    <a:pt x="225" y="70"/>
                    <a:pt x="176" y="23"/>
                    <a:pt x="135" y="0"/>
                  </a:cubicBezTo>
                  <a:cubicBezTo>
                    <a:pt x="165" y="58"/>
                    <a:pt x="0" y="129"/>
                    <a:pt x="130" y="195"/>
                  </a:cubicBezTo>
                  <a:cubicBezTo>
                    <a:pt x="130" y="195"/>
                    <a:pt x="134" y="185"/>
                    <a:pt x="137" y="179"/>
                  </a:cubicBezTo>
                  <a:cubicBezTo>
                    <a:pt x="140" y="173"/>
                    <a:pt x="146" y="165"/>
                    <a:pt x="146" y="165"/>
                  </a:cubicBezTo>
                  <a:cubicBezTo>
                    <a:pt x="68" y="129"/>
                    <a:pt x="154" y="77"/>
                    <a:pt x="148" y="22"/>
                  </a:cubicBezTo>
                  <a:cubicBezTo>
                    <a:pt x="167" y="43"/>
                    <a:pt x="197" y="87"/>
                    <a:pt x="194" y="117"/>
                  </a:cubicBezTo>
                  <a:cubicBezTo>
                    <a:pt x="191" y="147"/>
                    <a:pt x="163" y="159"/>
                    <a:pt x="148" y="181"/>
                  </a:cubicBezTo>
                  <a:cubicBezTo>
                    <a:pt x="132" y="204"/>
                    <a:pt x="129" y="245"/>
                    <a:pt x="132" y="27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E15C8CE4-0294-4F2F-BF4A-8A286F2F41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05063" y="6353175"/>
              <a:ext cx="85725" cy="155575"/>
            </a:xfrm>
            <a:custGeom>
              <a:avLst/>
              <a:gdLst>
                <a:gd name="T0" fmla="*/ 54 w 54"/>
                <a:gd name="T1" fmla="*/ 24 h 97"/>
                <a:gd name="T2" fmla="*/ 38 w 54"/>
                <a:gd name="T3" fmla="*/ 16 h 97"/>
                <a:gd name="T4" fmla="*/ 16 w 54"/>
                <a:gd name="T5" fmla="*/ 0 h 97"/>
                <a:gd name="T6" fmla="*/ 0 w 54"/>
                <a:gd name="T7" fmla="*/ 97 h 97"/>
                <a:gd name="T8" fmla="*/ 49 w 54"/>
                <a:gd name="T9" fmla="*/ 97 h 97"/>
                <a:gd name="T10" fmla="*/ 54 w 54"/>
                <a:gd name="T11" fmla="*/ 2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97">
                  <a:moveTo>
                    <a:pt x="54" y="24"/>
                  </a:moveTo>
                  <a:cubicBezTo>
                    <a:pt x="54" y="24"/>
                    <a:pt x="44" y="20"/>
                    <a:pt x="38" y="16"/>
                  </a:cubicBezTo>
                  <a:cubicBezTo>
                    <a:pt x="29" y="10"/>
                    <a:pt x="16" y="0"/>
                    <a:pt x="16" y="0"/>
                  </a:cubicBezTo>
                  <a:cubicBezTo>
                    <a:pt x="25" y="34"/>
                    <a:pt x="26" y="74"/>
                    <a:pt x="0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8" y="69"/>
                    <a:pt x="49" y="48"/>
                    <a:pt x="54" y="2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3A4F251D-88CC-4C29-B247-C31F5F3D790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8451" y="6451600"/>
              <a:ext cx="1838325" cy="127000"/>
            </a:xfrm>
            <a:custGeom>
              <a:avLst/>
              <a:gdLst>
                <a:gd name="T0" fmla="*/ 1139 w 1157"/>
                <a:gd name="T1" fmla="*/ 53 h 79"/>
                <a:gd name="T2" fmla="*/ 1111 w 1157"/>
                <a:gd name="T3" fmla="*/ 36 h 79"/>
                <a:gd name="T4" fmla="*/ 1115 w 1157"/>
                <a:gd name="T5" fmla="*/ 59 h 79"/>
                <a:gd name="T6" fmla="*/ 1058 w 1157"/>
                <a:gd name="T7" fmla="*/ 55 h 79"/>
                <a:gd name="T8" fmla="*/ 1075 w 1157"/>
                <a:gd name="T9" fmla="*/ 20 h 79"/>
                <a:gd name="T10" fmla="*/ 1068 w 1157"/>
                <a:gd name="T11" fmla="*/ 54 h 79"/>
                <a:gd name="T12" fmla="*/ 1069 w 1157"/>
                <a:gd name="T13" fmla="*/ 73 h 79"/>
                <a:gd name="T14" fmla="*/ 1033 w 1157"/>
                <a:gd name="T15" fmla="*/ 42 h 79"/>
                <a:gd name="T16" fmla="*/ 1020 w 1157"/>
                <a:gd name="T17" fmla="*/ 56 h 79"/>
                <a:gd name="T18" fmla="*/ 967 w 1157"/>
                <a:gd name="T19" fmla="*/ 32 h 79"/>
                <a:gd name="T20" fmla="*/ 985 w 1157"/>
                <a:gd name="T21" fmla="*/ 51 h 79"/>
                <a:gd name="T22" fmla="*/ 909 w 1157"/>
                <a:gd name="T23" fmla="*/ 25 h 79"/>
                <a:gd name="T24" fmla="*/ 910 w 1157"/>
                <a:gd name="T25" fmla="*/ 62 h 79"/>
                <a:gd name="T26" fmla="*/ 858 w 1157"/>
                <a:gd name="T27" fmla="*/ 61 h 79"/>
                <a:gd name="T28" fmla="*/ 883 w 1157"/>
                <a:gd name="T29" fmla="*/ 37 h 79"/>
                <a:gd name="T30" fmla="*/ 851 w 1157"/>
                <a:gd name="T31" fmla="*/ 61 h 79"/>
                <a:gd name="T32" fmla="*/ 829 w 1157"/>
                <a:gd name="T33" fmla="*/ 58 h 79"/>
                <a:gd name="T34" fmla="*/ 843 w 1157"/>
                <a:gd name="T35" fmla="*/ 26 h 79"/>
                <a:gd name="T36" fmla="*/ 802 w 1157"/>
                <a:gd name="T37" fmla="*/ 26 h 79"/>
                <a:gd name="T38" fmla="*/ 799 w 1157"/>
                <a:gd name="T39" fmla="*/ 0 h 79"/>
                <a:gd name="T40" fmla="*/ 785 w 1157"/>
                <a:gd name="T41" fmla="*/ 61 h 79"/>
                <a:gd name="T42" fmla="*/ 758 w 1157"/>
                <a:gd name="T43" fmla="*/ 19 h 79"/>
                <a:gd name="T44" fmla="*/ 697 w 1157"/>
                <a:gd name="T45" fmla="*/ 59 h 79"/>
                <a:gd name="T46" fmla="*/ 718 w 1157"/>
                <a:gd name="T47" fmla="*/ 20 h 79"/>
                <a:gd name="T48" fmla="*/ 682 w 1157"/>
                <a:gd name="T49" fmla="*/ 20 h 79"/>
                <a:gd name="T50" fmla="*/ 665 w 1157"/>
                <a:gd name="T51" fmla="*/ 58 h 79"/>
                <a:gd name="T52" fmla="*/ 679 w 1157"/>
                <a:gd name="T53" fmla="*/ 26 h 79"/>
                <a:gd name="T54" fmla="*/ 645 w 1157"/>
                <a:gd name="T55" fmla="*/ 13 h 79"/>
                <a:gd name="T56" fmla="*/ 649 w 1157"/>
                <a:gd name="T57" fmla="*/ 20 h 79"/>
                <a:gd name="T58" fmla="*/ 630 w 1157"/>
                <a:gd name="T59" fmla="*/ 27 h 79"/>
                <a:gd name="T60" fmla="*/ 610 w 1157"/>
                <a:gd name="T61" fmla="*/ 53 h 79"/>
                <a:gd name="T62" fmla="*/ 604 w 1157"/>
                <a:gd name="T63" fmla="*/ 26 h 79"/>
                <a:gd name="T64" fmla="*/ 585 w 1157"/>
                <a:gd name="T65" fmla="*/ 33 h 79"/>
                <a:gd name="T66" fmla="*/ 576 w 1157"/>
                <a:gd name="T67" fmla="*/ 38 h 79"/>
                <a:gd name="T68" fmla="*/ 549 w 1157"/>
                <a:gd name="T69" fmla="*/ 42 h 79"/>
                <a:gd name="T70" fmla="*/ 525 w 1157"/>
                <a:gd name="T71" fmla="*/ 43 h 79"/>
                <a:gd name="T72" fmla="*/ 489 w 1157"/>
                <a:gd name="T73" fmla="*/ 9 h 79"/>
                <a:gd name="T74" fmla="*/ 497 w 1157"/>
                <a:gd name="T75" fmla="*/ 61 h 79"/>
                <a:gd name="T76" fmla="*/ 472 w 1157"/>
                <a:gd name="T77" fmla="*/ 37 h 79"/>
                <a:gd name="T78" fmla="*/ 452 w 1157"/>
                <a:gd name="T79" fmla="*/ 20 h 79"/>
                <a:gd name="T80" fmla="*/ 434 w 1157"/>
                <a:gd name="T81" fmla="*/ 37 h 79"/>
                <a:gd name="T82" fmla="*/ 395 w 1157"/>
                <a:gd name="T83" fmla="*/ 4 h 79"/>
                <a:gd name="T84" fmla="*/ 360 w 1157"/>
                <a:gd name="T85" fmla="*/ 61 h 79"/>
                <a:gd name="T86" fmla="*/ 334 w 1157"/>
                <a:gd name="T87" fmla="*/ 20 h 79"/>
                <a:gd name="T88" fmla="*/ 307 w 1157"/>
                <a:gd name="T89" fmla="*/ 25 h 79"/>
                <a:gd name="T90" fmla="*/ 272 w 1157"/>
                <a:gd name="T91" fmla="*/ 9 h 79"/>
                <a:gd name="T92" fmla="*/ 279 w 1157"/>
                <a:gd name="T93" fmla="*/ 61 h 79"/>
                <a:gd name="T94" fmla="*/ 265 w 1157"/>
                <a:gd name="T95" fmla="*/ 26 h 79"/>
                <a:gd name="T96" fmla="*/ 246 w 1157"/>
                <a:gd name="T97" fmla="*/ 33 h 79"/>
                <a:gd name="T98" fmla="*/ 210 w 1157"/>
                <a:gd name="T99" fmla="*/ 42 h 79"/>
                <a:gd name="T100" fmla="*/ 229 w 1157"/>
                <a:gd name="T101" fmla="*/ 61 h 79"/>
                <a:gd name="T102" fmla="*/ 186 w 1157"/>
                <a:gd name="T103" fmla="*/ 37 h 79"/>
                <a:gd name="T104" fmla="*/ 178 w 1157"/>
                <a:gd name="T105" fmla="*/ 4 h 79"/>
                <a:gd name="T106" fmla="*/ 143 w 1157"/>
                <a:gd name="T107" fmla="*/ 41 h 79"/>
                <a:gd name="T108" fmla="*/ 90 w 1157"/>
                <a:gd name="T109" fmla="*/ 33 h 79"/>
                <a:gd name="T110" fmla="*/ 89 w 1157"/>
                <a:gd name="T111" fmla="*/ 27 h 79"/>
                <a:gd name="T112" fmla="*/ 58 w 1157"/>
                <a:gd name="T113" fmla="*/ 25 h 79"/>
                <a:gd name="T114" fmla="*/ 59 w 1157"/>
                <a:gd name="T115" fmla="*/ 62 h 79"/>
                <a:gd name="T116" fmla="*/ 13 w 1157"/>
                <a:gd name="T117" fmla="*/ 34 h 79"/>
                <a:gd name="T118" fmla="*/ 25 w 1157"/>
                <a:gd name="T119" fmla="*/ 19 h 79"/>
                <a:gd name="T120" fmla="*/ 34 w 1157"/>
                <a:gd name="T121" fmla="*/ 45 h 79"/>
                <a:gd name="T122" fmla="*/ 0 w 1157"/>
                <a:gd name="T123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7" h="79">
                  <a:moveTo>
                    <a:pt x="1121" y="20"/>
                  </a:moveTo>
                  <a:cubicBezTo>
                    <a:pt x="1136" y="61"/>
                    <a:pt x="1136" y="61"/>
                    <a:pt x="1136" y="61"/>
                  </a:cubicBezTo>
                  <a:cubicBezTo>
                    <a:pt x="1142" y="61"/>
                    <a:pt x="1142" y="61"/>
                    <a:pt x="1142" y="61"/>
                  </a:cubicBezTo>
                  <a:cubicBezTo>
                    <a:pt x="1157" y="20"/>
                    <a:pt x="1157" y="20"/>
                    <a:pt x="1157" y="20"/>
                  </a:cubicBezTo>
                  <a:cubicBezTo>
                    <a:pt x="1150" y="20"/>
                    <a:pt x="1150" y="20"/>
                    <a:pt x="1150" y="20"/>
                  </a:cubicBezTo>
                  <a:cubicBezTo>
                    <a:pt x="1143" y="43"/>
                    <a:pt x="1143" y="43"/>
                    <a:pt x="1143" y="43"/>
                  </a:cubicBezTo>
                  <a:cubicBezTo>
                    <a:pt x="1141" y="47"/>
                    <a:pt x="1140" y="50"/>
                    <a:pt x="1139" y="53"/>
                  </a:cubicBezTo>
                  <a:cubicBezTo>
                    <a:pt x="1139" y="53"/>
                    <a:pt x="1139" y="53"/>
                    <a:pt x="1139" y="53"/>
                  </a:cubicBezTo>
                  <a:cubicBezTo>
                    <a:pt x="1138" y="50"/>
                    <a:pt x="1137" y="47"/>
                    <a:pt x="1136" y="43"/>
                  </a:cubicBezTo>
                  <a:cubicBezTo>
                    <a:pt x="1129" y="20"/>
                    <a:pt x="1129" y="20"/>
                    <a:pt x="1129" y="20"/>
                  </a:cubicBezTo>
                  <a:lnTo>
                    <a:pt x="1121" y="20"/>
                  </a:lnTo>
                  <a:close/>
                  <a:moveTo>
                    <a:pt x="1090" y="36"/>
                  </a:moveTo>
                  <a:cubicBezTo>
                    <a:pt x="1091" y="31"/>
                    <a:pt x="1094" y="25"/>
                    <a:pt x="1101" y="25"/>
                  </a:cubicBezTo>
                  <a:cubicBezTo>
                    <a:pt x="1109" y="25"/>
                    <a:pt x="1111" y="32"/>
                    <a:pt x="1111" y="36"/>
                  </a:cubicBezTo>
                  <a:lnTo>
                    <a:pt x="1090" y="36"/>
                  </a:lnTo>
                  <a:close/>
                  <a:moveTo>
                    <a:pt x="1117" y="42"/>
                  </a:moveTo>
                  <a:cubicBezTo>
                    <a:pt x="1117" y="41"/>
                    <a:pt x="1117" y="40"/>
                    <a:pt x="1117" y="38"/>
                  </a:cubicBezTo>
                  <a:cubicBezTo>
                    <a:pt x="1117" y="31"/>
                    <a:pt x="1114" y="19"/>
                    <a:pt x="1102" y="19"/>
                  </a:cubicBezTo>
                  <a:cubicBezTo>
                    <a:pt x="1090" y="19"/>
                    <a:pt x="1084" y="29"/>
                    <a:pt x="1084" y="41"/>
                  </a:cubicBezTo>
                  <a:cubicBezTo>
                    <a:pt x="1084" y="53"/>
                    <a:pt x="1091" y="62"/>
                    <a:pt x="1102" y="62"/>
                  </a:cubicBezTo>
                  <a:cubicBezTo>
                    <a:pt x="1108" y="62"/>
                    <a:pt x="1113" y="60"/>
                    <a:pt x="1115" y="59"/>
                  </a:cubicBezTo>
                  <a:cubicBezTo>
                    <a:pt x="1114" y="54"/>
                    <a:pt x="1114" y="54"/>
                    <a:pt x="1114" y="54"/>
                  </a:cubicBezTo>
                  <a:cubicBezTo>
                    <a:pt x="1111" y="55"/>
                    <a:pt x="1108" y="56"/>
                    <a:pt x="1103" y="56"/>
                  </a:cubicBezTo>
                  <a:cubicBezTo>
                    <a:pt x="1096" y="56"/>
                    <a:pt x="1090" y="52"/>
                    <a:pt x="1090" y="42"/>
                  </a:cubicBezTo>
                  <a:lnTo>
                    <a:pt x="1117" y="42"/>
                  </a:lnTo>
                  <a:close/>
                  <a:moveTo>
                    <a:pt x="1068" y="43"/>
                  </a:moveTo>
                  <a:cubicBezTo>
                    <a:pt x="1068" y="45"/>
                    <a:pt x="1068" y="46"/>
                    <a:pt x="1067" y="47"/>
                  </a:cubicBezTo>
                  <a:cubicBezTo>
                    <a:pt x="1066" y="52"/>
                    <a:pt x="1062" y="55"/>
                    <a:pt x="1058" y="55"/>
                  </a:cubicBezTo>
                  <a:cubicBezTo>
                    <a:pt x="1050" y="55"/>
                    <a:pt x="1047" y="48"/>
                    <a:pt x="1047" y="40"/>
                  </a:cubicBezTo>
                  <a:cubicBezTo>
                    <a:pt x="1047" y="31"/>
                    <a:pt x="1051" y="25"/>
                    <a:pt x="1058" y="25"/>
                  </a:cubicBezTo>
                  <a:cubicBezTo>
                    <a:pt x="1063" y="25"/>
                    <a:pt x="1066" y="28"/>
                    <a:pt x="1068" y="33"/>
                  </a:cubicBezTo>
                  <a:cubicBezTo>
                    <a:pt x="1068" y="34"/>
                    <a:pt x="1068" y="35"/>
                    <a:pt x="1068" y="36"/>
                  </a:cubicBezTo>
                  <a:lnTo>
                    <a:pt x="1068" y="43"/>
                  </a:lnTo>
                  <a:close/>
                  <a:moveTo>
                    <a:pt x="1075" y="31"/>
                  </a:moveTo>
                  <a:cubicBezTo>
                    <a:pt x="1075" y="26"/>
                    <a:pt x="1075" y="23"/>
                    <a:pt x="1075" y="20"/>
                  </a:cubicBezTo>
                  <a:cubicBezTo>
                    <a:pt x="1069" y="20"/>
                    <a:pt x="1069" y="20"/>
                    <a:pt x="1069" y="20"/>
                  </a:cubicBezTo>
                  <a:cubicBezTo>
                    <a:pt x="1069" y="26"/>
                    <a:pt x="1069" y="26"/>
                    <a:pt x="1069" y="26"/>
                  </a:cubicBezTo>
                  <a:cubicBezTo>
                    <a:pt x="1069" y="26"/>
                    <a:pt x="1069" y="26"/>
                    <a:pt x="1069" y="26"/>
                  </a:cubicBezTo>
                  <a:cubicBezTo>
                    <a:pt x="1067" y="23"/>
                    <a:pt x="1063" y="19"/>
                    <a:pt x="1057" y="19"/>
                  </a:cubicBezTo>
                  <a:cubicBezTo>
                    <a:pt x="1048" y="19"/>
                    <a:pt x="1039" y="27"/>
                    <a:pt x="1039" y="41"/>
                  </a:cubicBezTo>
                  <a:cubicBezTo>
                    <a:pt x="1039" y="52"/>
                    <a:pt x="1046" y="60"/>
                    <a:pt x="1056" y="60"/>
                  </a:cubicBezTo>
                  <a:cubicBezTo>
                    <a:pt x="1062" y="60"/>
                    <a:pt x="1066" y="57"/>
                    <a:pt x="1068" y="54"/>
                  </a:cubicBezTo>
                  <a:cubicBezTo>
                    <a:pt x="1068" y="54"/>
                    <a:pt x="1068" y="54"/>
                    <a:pt x="1068" y="54"/>
                  </a:cubicBezTo>
                  <a:cubicBezTo>
                    <a:pt x="1068" y="58"/>
                    <a:pt x="1068" y="58"/>
                    <a:pt x="1068" y="58"/>
                  </a:cubicBezTo>
                  <a:cubicBezTo>
                    <a:pt x="1068" y="68"/>
                    <a:pt x="1063" y="72"/>
                    <a:pt x="1056" y="72"/>
                  </a:cubicBezTo>
                  <a:cubicBezTo>
                    <a:pt x="1051" y="72"/>
                    <a:pt x="1047" y="71"/>
                    <a:pt x="1045" y="69"/>
                  </a:cubicBezTo>
                  <a:cubicBezTo>
                    <a:pt x="1043" y="75"/>
                    <a:pt x="1043" y="75"/>
                    <a:pt x="1043" y="75"/>
                  </a:cubicBezTo>
                  <a:cubicBezTo>
                    <a:pt x="1046" y="77"/>
                    <a:pt x="1051" y="78"/>
                    <a:pt x="1056" y="78"/>
                  </a:cubicBezTo>
                  <a:cubicBezTo>
                    <a:pt x="1060" y="78"/>
                    <a:pt x="1066" y="77"/>
                    <a:pt x="1069" y="73"/>
                  </a:cubicBezTo>
                  <a:cubicBezTo>
                    <a:pt x="1073" y="70"/>
                    <a:pt x="1075" y="64"/>
                    <a:pt x="1075" y="55"/>
                  </a:cubicBezTo>
                  <a:lnTo>
                    <a:pt x="1075" y="31"/>
                  </a:lnTo>
                  <a:close/>
                  <a:moveTo>
                    <a:pt x="1007" y="36"/>
                  </a:moveTo>
                  <a:cubicBezTo>
                    <a:pt x="1007" y="31"/>
                    <a:pt x="1010" y="25"/>
                    <a:pt x="1017" y="25"/>
                  </a:cubicBezTo>
                  <a:cubicBezTo>
                    <a:pt x="1025" y="25"/>
                    <a:pt x="1027" y="32"/>
                    <a:pt x="1027" y="36"/>
                  </a:cubicBezTo>
                  <a:lnTo>
                    <a:pt x="1007" y="36"/>
                  </a:lnTo>
                  <a:close/>
                  <a:moveTo>
                    <a:pt x="1033" y="42"/>
                  </a:moveTo>
                  <a:cubicBezTo>
                    <a:pt x="1034" y="41"/>
                    <a:pt x="1034" y="40"/>
                    <a:pt x="1034" y="38"/>
                  </a:cubicBezTo>
                  <a:cubicBezTo>
                    <a:pt x="1034" y="31"/>
                    <a:pt x="1030" y="19"/>
                    <a:pt x="1018" y="19"/>
                  </a:cubicBezTo>
                  <a:cubicBezTo>
                    <a:pt x="1007" y="19"/>
                    <a:pt x="1000" y="29"/>
                    <a:pt x="1000" y="41"/>
                  </a:cubicBezTo>
                  <a:cubicBezTo>
                    <a:pt x="1000" y="53"/>
                    <a:pt x="1007" y="62"/>
                    <a:pt x="1019" y="62"/>
                  </a:cubicBezTo>
                  <a:cubicBezTo>
                    <a:pt x="1025" y="62"/>
                    <a:pt x="1029" y="60"/>
                    <a:pt x="1032" y="59"/>
                  </a:cubicBezTo>
                  <a:cubicBezTo>
                    <a:pt x="1030" y="54"/>
                    <a:pt x="1030" y="54"/>
                    <a:pt x="1030" y="54"/>
                  </a:cubicBezTo>
                  <a:cubicBezTo>
                    <a:pt x="1028" y="55"/>
                    <a:pt x="1025" y="56"/>
                    <a:pt x="1020" y="56"/>
                  </a:cubicBezTo>
                  <a:cubicBezTo>
                    <a:pt x="1013" y="56"/>
                    <a:pt x="1007" y="52"/>
                    <a:pt x="1007" y="42"/>
                  </a:cubicBezTo>
                  <a:lnTo>
                    <a:pt x="1033" y="42"/>
                  </a:lnTo>
                  <a:close/>
                  <a:moveTo>
                    <a:pt x="957" y="61"/>
                  </a:moveTo>
                  <a:cubicBezTo>
                    <a:pt x="957" y="37"/>
                    <a:pt x="957" y="37"/>
                    <a:pt x="957" y="37"/>
                  </a:cubicBezTo>
                  <a:cubicBezTo>
                    <a:pt x="957" y="27"/>
                    <a:pt x="957" y="20"/>
                    <a:pt x="957" y="13"/>
                  </a:cubicBezTo>
                  <a:cubicBezTo>
                    <a:pt x="957" y="13"/>
                    <a:pt x="957" y="13"/>
                    <a:pt x="957" y="13"/>
                  </a:cubicBezTo>
                  <a:cubicBezTo>
                    <a:pt x="960" y="19"/>
                    <a:pt x="963" y="26"/>
                    <a:pt x="967" y="32"/>
                  </a:cubicBezTo>
                  <a:cubicBezTo>
                    <a:pt x="984" y="61"/>
                    <a:pt x="984" y="61"/>
                    <a:pt x="984" y="61"/>
                  </a:cubicBezTo>
                  <a:cubicBezTo>
                    <a:pt x="991" y="61"/>
                    <a:pt x="991" y="61"/>
                    <a:pt x="991" y="61"/>
                  </a:cubicBezTo>
                  <a:cubicBezTo>
                    <a:pt x="991" y="4"/>
                    <a:pt x="991" y="4"/>
                    <a:pt x="991" y="4"/>
                  </a:cubicBezTo>
                  <a:cubicBezTo>
                    <a:pt x="984" y="4"/>
                    <a:pt x="984" y="4"/>
                    <a:pt x="984" y="4"/>
                  </a:cubicBezTo>
                  <a:cubicBezTo>
                    <a:pt x="984" y="28"/>
                    <a:pt x="984" y="28"/>
                    <a:pt x="984" y="28"/>
                  </a:cubicBezTo>
                  <a:cubicBezTo>
                    <a:pt x="984" y="37"/>
                    <a:pt x="985" y="43"/>
                    <a:pt x="985" y="51"/>
                  </a:cubicBezTo>
                  <a:cubicBezTo>
                    <a:pt x="985" y="51"/>
                    <a:pt x="985" y="51"/>
                    <a:pt x="985" y="51"/>
                  </a:cubicBezTo>
                  <a:cubicBezTo>
                    <a:pt x="983" y="45"/>
                    <a:pt x="979" y="39"/>
                    <a:pt x="976" y="33"/>
                  </a:cubicBezTo>
                  <a:cubicBezTo>
                    <a:pt x="959" y="4"/>
                    <a:pt x="959" y="4"/>
                    <a:pt x="959" y="4"/>
                  </a:cubicBezTo>
                  <a:cubicBezTo>
                    <a:pt x="951" y="4"/>
                    <a:pt x="951" y="4"/>
                    <a:pt x="951" y="4"/>
                  </a:cubicBezTo>
                  <a:cubicBezTo>
                    <a:pt x="951" y="61"/>
                    <a:pt x="951" y="61"/>
                    <a:pt x="951" y="61"/>
                  </a:cubicBezTo>
                  <a:lnTo>
                    <a:pt x="957" y="61"/>
                  </a:lnTo>
                  <a:close/>
                  <a:moveTo>
                    <a:pt x="898" y="36"/>
                  </a:moveTo>
                  <a:cubicBezTo>
                    <a:pt x="899" y="31"/>
                    <a:pt x="902" y="25"/>
                    <a:pt x="909" y="25"/>
                  </a:cubicBezTo>
                  <a:cubicBezTo>
                    <a:pt x="917" y="25"/>
                    <a:pt x="919" y="32"/>
                    <a:pt x="919" y="36"/>
                  </a:cubicBezTo>
                  <a:lnTo>
                    <a:pt x="898" y="36"/>
                  </a:lnTo>
                  <a:close/>
                  <a:moveTo>
                    <a:pt x="925" y="42"/>
                  </a:moveTo>
                  <a:cubicBezTo>
                    <a:pt x="925" y="41"/>
                    <a:pt x="925" y="40"/>
                    <a:pt x="925" y="38"/>
                  </a:cubicBezTo>
                  <a:cubicBezTo>
                    <a:pt x="925" y="31"/>
                    <a:pt x="922" y="19"/>
                    <a:pt x="910" y="19"/>
                  </a:cubicBezTo>
                  <a:cubicBezTo>
                    <a:pt x="898" y="19"/>
                    <a:pt x="892" y="29"/>
                    <a:pt x="892" y="41"/>
                  </a:cubicBezTo>
                  <a:cubicBezTo>
                    <a:pt x="892" y="53"/>
                    <a:pt x="899" y="62"/>
                    <a:pt x="910" y="62"/>
                  </a:cubicBezTo>
                  <a:cubicBezTo>
                    <a:pt x="917" y="62"/>
                    <a:pt x="921" y="60"/>
                    <a:pt x="923" y="59"/>
                  </a:cubicBezTo>
                  <a:cubicBezTo>
                    <a:pt x="922" y="54"/>
                    <a:pt x="922" y="54"/>
                    <a:pt x="922" y="54"/>
                  </a:cubicBezTo>
                  <a:cubicBezTo>
                    <a:pt x="919" y="55"/>
                    <a:pt x="916" y="56"/>
                    <a:pt x="911" y="56"/>
                  </a:cubicBezTo>
                  <a:cubicBezTo>
                    <a:pt x="904" y="56"/>
                    <a:pt x="898" y="52"/>
                    <a:pt x="898" y="42"/>
                  </a:cubicBezTo>
                  <a:lnTo>
                    <a:pt x="925" y="42"/>
                  </a:lnTo>
                  <a:close/>
                  <a:moveTo>
                    <a:pt x="851" y="61"/>
                  </a:moveTo>
                  <a:cubicBezTo>
                    <a:pt x="858" y="61"/>
                    <a:pt x="858" y="61"/>
                    <a:pt x="858" y="61"/>
                  </a:cubicBezTo>
                  <a:cubicBezTo>
                    <a:pt x="858" y="36"/>
                    <a:pt x="858" y="36"/>
                    <a:pt x="858" y="36"/>
                  </a:cubicBezTo>
                  <a:cubicBezTo>
                    <a:pt x="858" y="35"/>
                    <a:pt x="858" y="34"/>
                    <a:pt x="858" y="33"/>
                  </a:cubicBezTo>
                  <a:cubicBezTo>
                    <a:pt x="859" y="29"/>
                    <a:pt x="863" y="25"/>
                    <a:pt x="867" y="25"/>
                  </a:cubicBezTo>
                  <a:cubicBezTo>
                    <a:pt x="874" y="25"/>
                    <a:pt x="876" y="31"/>
                    <a:pt x="876" y="37"/>
                  </a:cubicBezTo>
                  <a:cubicBezTo>
                    <a:pt x="876" y="61"/>
                    <a:pt x="876" y="61"/>
                    <a:pt x="876" y="61"/>
                  </a:cubicBezTo>
                  <a:cubicBezTo>
                    <a:pt x="883" y="61"/>
                    <a:pt x="883" y="61"/>
                    <a:pt x="883" y="61"/>
                  </a:cubicBezTo>
                  <a:cubicBezTo>
                    <a:pt x="883" y="37"/>
                    <a:pt x="883" y="37"/>
                    <a:pt x="883" y="37"/>
                  </a:cubicBezTo>
                  <a:cubicBezTo>
                    <a:pt x="883" y="23"/>
                    <a:pt x="875" y="19"/>
                    <a:pt x="870" y="19"/>
                  </a:cubicBezTo>
                  <a:cubicBezTo>
                    <a:pt x="867" y="19"/>
                    <a:pt x="865" y="20"/>
                    <a:pt x="863" y="21"/>
                  </a:cubicBezTo>
                  <a:cubicBezTo>
                    <a:pt x="861" y="23"/>
                    <a:pt x="859" y="24"/>
                    <a:pt x="858" y="27"/>
                  </a:cubicBezTo>
                  <a:cubicBezTo>
                    <a:pt x="858" y="27"/>
                    <a:pt x="858" y="27"/>
                    <a:pt x="858" y="27"/>
                  </a:cubicBezTo>
                  <a:cubicBezTo>
                    <a:pt x="858" y="1"/>
                    <a:pt x="858" y="1"/>
                    <a:pt x="858" y="1"/>
                  </a:cubicBezTo>
                  <a:cubicBezTo>
                    <a:pt x="851" y="1"/>
                    <a:pt x="851" y="1"/>
                    <a:pt x="851" y="1"/>
                  </a:cubicBezTo>
                  <a:lnTo>
                    <a:pt x="851" y="61"/>
                  </a:lnTo>
                  <a:close/>
                  <a:moveTo>
                    <a:pt x="826" y="13"/>
                  </a:moveTo>
                  <a:cubicBezTo>
                    <a:pt x="826" y="20"/>
                    <a:pt x="826" y="20"/>
                    <a:pt x="826" y="20"/>
                  </a:cubicBezTo>
                  <a:cubicBezTo>
                    <a:pt x="820" y="20"/>
                    <a:pt x="820" y="20"/>
                    <a:pt x="820" y="20"/>
                  </a:cubicBezTo>
                  <a:cubicBezTo>
                    <a:pt x="820" y="26"/>
                    <a:pt x="820" y="26"/>
                    <a:pt x="820" y="26"/>
                  </a:cubicBezTo>
                  <a:cubicBezTo>
                    <a:pt x="826" y="26"/>
                    <a:pt x="826" y="26"/>
                    <a:pt x="826" y="26"/>
                  </a:cubicBezTo>
                  <a:cubicBezTo>
                    <a:pt x="826" y="48"/>
                    <a:pt x="826" y="48"/>
                    <a:pt x="826" y="48"/>
                  </a:cubicBezTo>
                  <a:cubicBezTo>
                    <a:pt x="826" y="53"/>
                    <a:pt x="827" y="56"/>
                    <a:pt x="829" y="58"/>
                  </a:cubicBezTo>
                  <a:cubicBezTo>
                    <a:pt x="830" y="60"/>
                    <a:pt x="833" y="62"/>
                    <a:pt x="836" y="62"/>
                  </a:cubicBezTo>
                  <a:cubicBezTo>
                    <a:pt x="839" y="62"/>
                    <a:pt x="841" y="61"/>
                    <a:pt x="842" y="61"/>
                  </a:cubicBezTo>
                  <a:cubicBezTo>
                    <a:pt x="842" y="55"/>
                    <a:pt x="842" y="55"/>
                    <a:pt x="842" y="55"/>
                  </a:cubicBezTo>
                  <a:cubicBezTo>
                    <a:pt x="841" y="55"/>
                    <a:pt x="840" y="55"/>
                    <a:pt x="838" y="55"/>
                  </a:cubicBezTo>
                  <a:cubicBezTo>
                    <a:pt x="834" y="55"/>
                    <a:pt x="833" y="53"/>
                    <a:pt x="833" y="48"/>
                  </a:cubicBezTo>
                  <a:cubicBezTo>
                    <a:pt x="833" y="26"/>
                    <a:pt x="833" y="26"/>
                    <a:pt x="833" y="26"/>
                  </a:cubicBezTo>
                  <a:cubicBezTo>
                    <a:pt x="843" y="26"/>
                    <a:pt x="843" y="26"/>
                    <a:pt x="843" y="26"/>
                  </a:cubicBezTo>
                  <a:cubicBezTo>
                    <a:pt x="843" y="20"/>
                    <a:pt x="843" y="20"/>
                    <a:pt x="843" y="20"/>
                  </a:cubicBezTo>
                  <a:cubicBezTo>
                    <a:pt x="833" y="20"/>
                    <a:pt x="833" y="20"/>
                    <a:pt x="833" y="20"/>
                  </a:cubicBezTo>
                  <a:cubicBezTo>
                    <a:pt x="833" y="10"/>
                    <a:pt x="833" y="10"/>
                    <a:pt x="833" y="10"/>
                  </a:cubicBezTo>
                  <a:lnTo>
                    <a:pt x="826" y="13"/>
                  </a:lnTo>
                  <a:close/>
                  <a:moveTo>
                    <a:pt x="792" y="61"/>
                  </a:moveTo>
                  <a:cubicBezTo>
                    <a:pt x="792" y="26"/>
                    <a:pt x="792" y="26"/>
                    <a:pt x="792" y="26"/>
                  </a:cubicBezTo>
                  <a:cubicBezTo>
                    <a:pt x="802" y="26"/>
                    <a:pt x="802" y="26"/>
                    <a:pt x="802" y="26"/>
                  </a:cubicBezTo>
                  <a:cubicBezTo>
                    <a:pt x="802" y="20"/>
                    <a:pt x="802" y="20"/>
                    <a:pt x="802" y="20"/>
                  </a:cubicBezTo>
                  <a:cubicBezTo>
                    <a:pt x="792" y="20"/>
                    <a:pt x="792" y="20"/>
                    <a:pt x="792" y="20"/>
                  </a:cubicBezTo>
                  <a:cubicBezTo>
                    <a:pt x="792" y="18"/>
                    <a:pt x="792" y="18"/>
                    <a:pt x="792" y="18"/>
                  </a:cubicBezTo>
                  <a:cubicBezTo>
                    <a:pt x="792" y="12"/>
                    <a:pt x="794" y="6"/>
                    <a:pt x="800" y="6"/>
                  </a:cubicBezTo>
                  <a:cubicBezTo>
                    <a:pt x="802" y="6"/>
                    <a:pt x="803" y="7"/>
                    <a:pt x="804" y="7"/>
                  </a:cubicBezTo>
                  <a:cubicBezTo>
                    <a:pt x="805" y="1"/>
                    <a:pt x="805" y="1"/>
                    <a:pt x="805" y="1"/>
                  </a:cubicBezTo>
                  <a:cubicBezTo>
                    <a:pt x="804" y="1"/>
                    <a:pt x="802" y="0"/>
                    <a:pt x="799" y="0"/>
                  </a:cubicBezTo>
                  <a:cubicBezTo>
                    <a:pt x="796" y="0"/>
                    <a:pt x="792" y="1"/>
                    <a:pt x="790" y="4"/>
                  </a:cubicBezTo>
                  <a:cubicBezTo>
                    <a:pt x="787" y="7"/>
                    <a:pt x="785" y="12"/>
                    <a:pt x="785" y="18"/>
                  </a:cubicBezTo>
                  <a:cubicBezTo>
                    <a:pt x="785" y="20"/>
                    <a:pt x="785" y="20"/>
                    <a:pt x="785" y="20"/>
                  </a:cubicBezTo>
                  <a:cubicBezTo>
                    <a:pt x="780" y="20"/>
                    <a:pt x="780" y="20"/>
                    <a:pt x="780" y="20"/>
                  </a:cubicBezTo>
                  <a:cubicBezTo>
                    <a:pt x="780" y="26"/>
                    <a:pt x="780" y="26"/>
                    <a:pt x="780" y="26"/>
                  </a:cubicBezTo>
                  <a:cubicBezTo>
                    <a:pt x="785" y="26"/>
                    <a:pt x="785" y="26"/>
                    <a:pt x="785" y="26"/>
                  </a:cubicBezTo>
                  <a:cubicBezTo>
                    <a:pt x="785" y="61"/>
                    <a:pt x="785" y="61"/>
                    <a:pt x="785" y="61"/>
                  </a:cubicBezTo>
                  <a:lnTo>
                    <a:pt x="792" y="61"/>
                  </a:lnTo>
                  <a:close/>
                  <a:moveTo>
                    <a:pt x="757" y="25"/>
                  </a:moveTo>
                  <a:cubicBezTo>
                    <a:pt x="766" y="25"/>
                    <a:pt x="769" y="33"/>
                    <a:pt x="769" y="40"/>
                  </a:cubicBezTo>
                  <a:cubicBezTo>
                    <a:pt x="769" y="49"/>
                    <a:pt x="764" y="56"/>
                    <a:pt x="757" y="56"/>
                  </a:cubicBezTo>
                  <a:cubicBezTo>
                    <a:pt x="750" y="56"/>
                    <a:pt x="746" y="49"/>
                    <a:pt x="746" y="40"/>
                  </a:cubicBezTo>
                  <a:cubicBezTo>
                    <a:pt x="746" y="33"/>
                    <a:pt x="749" y="25"/>
                    <a:pt x="757" y="25"/>
                  </a:cubicBezTo>
                  <a:moveTo>
                    <a:pt x="758" y="19"/>
                  </a:moveTo>
                  <a:cubicBezTo>
                    <a:pt x="747" y="19"/>
                    <a:pt x="739" y="27"/>
                    <a:pt x="739" y="41"/>
                  </a:cubicBezTo>
                  <a:cubicBezTo>
                    <a:pt x="739" y="54"/>
                    <a:pt x="747" y="62"/>
                    <a:pt x="757" y="62"/>
                  </a:cubicBezTo>
                  <a:cubicBezTo>
                    <a:pt x="766" y="62"/>
                    <a:pt x="776" y="55"/>
                    <a:pt x="776" y="40"/>
                  </a:cubicBezTo>
                  <a:cubicBezTo>
                    <a:pt x="776" y="28"/>
                    <a:pt x="769" y="19"/>
                    <a:pt x="758" y="19"/>
                  </a:cubicBezTo>
                  <a:moveTo>
                    <a:pt x="682" y="20"/>
                  </a:moveTo>
                  <a:cubicBezTo>
                    <a:pt x="696" y="57"/>
                    <a:pt x="696" y="57"/>
                    <a:pt x="696" y="57"/>
                  </a:cubicBezTo>
                  <a:cubicBezTo>
                    <a:pt x="697" y="58"/>
                    <a:pt x="697" y="59"/>
                    <a:pt x="697" y="59"/>
                  </a:cubicBezTo>
                  <a:cubicBezTo>
                    <a:pt x="697" y="60"/>
                    <a:pt x="697" y="60"/>
                    <a:pt x="696" y="61"/>
                  </a:cubicBezTo>
                  <a:cubicBezTo>
                    <a:pt x="695" y="65"/>
                    <a:pt x="692" y="68"/>
                    <a:pt x="691" y="69"/>
                  </a:cubicBezTo>
                  <a:cubicBezTo>
                    <a:pt x="689" y="71"/>
                    <a:pt x="686" y="72"/>
                    <a:pt x="685" y="73"/>
                  </a:cubicBezTo>
                  <a:cubicBezTo>
                    <a:pt x="686" y="79"/>
                    <a:pt x="686" y="79"/>
                    <a:pt x="686" y="79"/>
                  </a:cubicBezTo>
                  <a:cubicBezTo>
                    <a:pt x="688" y="79"/>
                    <a:pt x="691" y="77"/>
                    <a:pt x="695" y="74"/>
                  </a:cubicBezTo>
                  <a:cubicBezTo>
                    <a:pt x="700" y="70"/>
                    <a:pt x="703" y="63"/>
                    <a:pt x="708" y="49"/>
                  </a:cubicBezTo>
                  <a:cubicBezTo>
                    <a:pt x="718" y="20"/>
                    <a:pt x="718" y="20"/>
                    <a:pt x="718" y="20"/>
                  </a:cubicBezTo>
                  <a:cubicBezTo>
                    <a:pt x="711" y="20"/>
                    <a:pt x="711" y="20"/>
                    <a:pt x="711" y="20"/>
                  </a:cubicBezTo>
                  <a:cubicBezTo>
                    <a:pt x="703" y="44"/>
                    <a:pt x="703" y="44"/>
                    <a:pt x="703" y="44"/>
                  </a:cubicBezTo>
                  <a:cubicBezTo>
                    <a:pt x="702" y="47"/>
                    <a:pt x="702" y="50"/>
                    <a:pt x="701" y="52"/>
                  </a:cubicBezTo>
                  <a:cubicBezTo>
                    <a:pt x="701" y="52"/>
                    <a:pt x="701" y="52"/>
                    <a:pt x="701" y="52"/>
                  </a:cubicBezTo>
                  <a:cubicBezTo>
                    <a:pt x="700" y="50"/>
                    <a:pt x="699" y="47"/>
                    <a:pt x="698" y="44"/>
                  </a:cubicBezTo>
                  <a:cubicBezTo>
                    <a:pt x="690" y="20"/>
                    <a:pt x="690" y="20"/>
                    <a:pt x="690" y="20"/>
                  </a:cubicBezTo>
                  <a:lnTo>
                    <a:pt x="682" y="20"/>
                  </a:lnTo>
                  <a:close/>
                  <a:moveTo>
                    <a:pt x="662" y="13"/>
                  </a:moveTo>
                  <a:cubicBezTo>
                    <a:pt x="662" y="20"/>
                    <a:pt x="662" y="20"/>
                    <a:pt x="662" y="20"/>
                  </a:cubicBezTo>
                  <a:cubicBezTo>
                    <a:pt x="656" y="20"/>
                    <a:pt x="656" y="20"/>
                    <a:pt x="656" y="20"/>
                  </a:cubicBezTo>
                  <a:cubicBezTo>
                    <a:pt x="656" y="26"/>
                    <a:pt x="656" y="26"/>
                    <a:pt x="656" y="26"/>
                  </a:cubicBezTo>
                  <a:cubicBezTo>
                    <a:pt x="662" y="26"/>
                    <a:pt x="662" y="26"/>
                    <a:pt x="662" y="26"/>
                  </a:cubicBezTo>
                  <a:cubicBezTo>
                    <a:pt x="662" y="48"/>
                    <a:pt x="662" y="48"/>
                    <a:pt x="662" y="48"/>
                  </a:cubicBezTo>
                  <a:cubicBezTo>
                    <a:pt x="662" y="53"/>
                    <a:pt x="663" y="56"/>
                    <a:pt x="665" y="58"/>
                  </a:cubicBezTo>
                  <a:cubicBezTo>
                    <a:pt x="667" y="60"/>
                    <a:pt x="669" y="62"/>
                    <a:pt x="672" y="62"/>
                  </a:cubicBezTo>
                  <a:cubicBezTo>
                    <a:pt x="675" y="62"/>
                    <a:pt x="677" y="61"/>
                    <a:pt x="679" y="61"/>
                  </a:cubicBezTo>
                  <a:cubicBezTo>
                    <a:pt x="678" y="55"/>
                    <a:pt x="678" y="55"/>
                    <a:pt x="678" y="55"/>
                  </a:cubicBezTo>
                  <a:cubicBezTo>
                    <a:pt x="677" y="55"/>
                    <a:pt x="676" y="55"/>
                    <a:pt x="674" y="55"/>
                  </a:cubicBezTo>
                  <a:cubicBezTo>
                    <a:pt x="670" y="55"/>
                    <a:pt x="669" y="53"/>
                    <a:pt x="669" y="48"/>
                  </a:cubicBezTo>
                  <a:cubicBezTo>
                    <a:pt x="669" y="26"/>
                    <a:pt x="669" y="26"/>
                    <a:pt x="669" y="26"/>
                  </a:cubicBezTo>
                  <a:cubicBezTo>
                    <a:pt x="679" y="26"/>
                    <a:pt x="679" y="26"/>
                    <a:pt x="679" y="26"/>
                  </a:cubicBezTo>
                  <a:cubicBezTo>
                    <a:pt x="679" y="20"/>
                    <a:pt x="679" y="20"/>
                    <a:pt x="679" y="20"/>
                  </a:cubicBezTo>
                  <a:cubicBezTo>
                    <a:pt x="669" y="20"/>
                    <a:pt x="669" y="20"/>
                    <a:pt x="669" y="20"/>
                  </a:cubicBezTo>
                  <a:cubicBezTo>
                    <a:pt x="669" y="10"/>
                    <a:pt x="669" y="10"/>
                    <a:pt x="669" y="10"/>
                  </a:cubicBezTo>
                  <a:lnTo>
                    <a:pt x="662" y="13"/>
                  </a:lnTo>
                  <a:close/>
                  <a:moveTo>
                    <a:pt x="646" y="4"/>
                  </a:moveTo>
                  <a:cubicBezTo>
                    <a:pt x="643" y="4"/>
                    <a:pt x="641" y="6"/>
                    <a:pt x="641" y="9"/>
                  </a:cubicBezTo>
                  <a:cubicBezTo>
                    <a:pt x="641" y="11"/>
                    <a:pt x="643" y="13"/>
                    <a:pt x="645" y="13"/>
                  </a:cubicBezTo>
                  <a:cubicBezTo>
                    <a:pt x="648" y="13"/>
                    <a:pt x="650" y="11"/>
                    <a:pt x="650" y="9"/>
                  </a:cubicBezTo>
                  <a:cubicBezTo>
                    <a:pt x="650" y="6"/>
                    <a:pt x="648" y="4"/>
                    <a:pt x="646" y="4"/>
                  </a:cubicBezTo>
                  <a:moveTo>
                    <a:pt x="649" y="20"/>
                  </a:moveTo>
                  <a:cubicBezTo>
                    <a:pt x="642" y="20"/>
                    <a:pt x="642" y="20"/>
                    <a:pt x="642" y="20"/>
                  </a:cubicBezTo>
                  <a:cubicBezTo>
                    <a:pt x="642" y="61"/>
                    <a:pt x="642" y="61"/>
                    <a:pt x="642" y="61"/>
                  </a:cubicBezTo>
                  <a:cubicBezTo>
                    <a:pt x="649" y="61"/>
                    <a:pt x="649" y="61"/>
                    <a:pt x="649" y="61"/>
                  </a:cubicBezTo>
                  <a:lnTo>
                    <a:pt x="649" y="20"/>
                  </a:lnTo>
                  <a:close/>
                  <a:moveTo>
                    <a:pt x="608" y="59"/>
                  </a:moveTo>
                  <a:cubicBezTo>
                    <a:pt x="611" y="60"/>
                    <a:pt x="615" y="62"/>
                    <a:pt x="619" y="62"/>
                  </a:cubicBezTo>
                  <a:cubicBezTo>
                    <a:pt x="628" y="62"/>
                    <a:pt x="633" y="57"/>
                    <a:pt x="633" y="49"/>
                  </a:cubicBezTo>
                  <a:cubicBezTo>
                    <a:pt x="633" y="43"/>
                    <a:pt x="630" y="40"/>
                    <a:pt x="623" y="37"/>
                  </a:cubicBezTo>
                  <a:cubicBezTo>
                    <a:pt x="618" y="35"/>
                    <a:pt x="616" y="34"/>
                    <a:pt x="616" y="30"/>
                  </a:cubicBezTo>
                  <a:cubicBezTo>
                    <a:pt x="616" y="27"/>
                    <a:pt x="618" y="25"/>
                    <a:pt x="622" y="25"/>
                  </a:cubicBezTo>
                  <a:cubicBezTo>
                    <a:pt x="626" y="25"/>
                    <a:pt x="629" y="26"/>
                    <a:pt x="630" y="27"/>
                  </a:cubicBezTo>
                  <a:cubicBezTo>
                    <a:pt x="632" y="22"/>
                    <a:pt x="632" y="22"/>
                    <a:pt x="632" y="22"/>
                  </a:cubicBezTo>
                  <a:cubicBezTo>
                    <a:pt x="630" y="20"/>
                    <a:pt x="626" y="19"/>
                    <a:pt x="622" y="19"/>
                  </a:cubicBezTo>
                  <a:cubicBezTo>
                    <a:pt x="614" y="19"/>
                    <a:pt x="609" y="25"/>
                    <a:pt x="609" y="31"/>
                  </a:cubicBezTo>
                  <a:cubicBezTo>
                    <a:pt x="609" y="36"/>
                    <a:pt x="612" y="40"/>
                    <a:pt x="619" y="43"/>
                  </a:cubicBezTo>
                  <a:cubicBezTo>
                    <a:pt x="624" y="45"/>
                    <a:pt x="626" y="46"/>
                    <a:pt x="626" y="50"/>
                  </a:cubicBezTo>
                  <a:cubicBezTo>
                    <a:pt x="626" y="53"/>
                    <a:pt x="624" y="56"/>
                    <a:pt x="619" y="56"/>
                  </a:cubicBezTo>
                  <a:cubicBezTo>
                    <a:pt x="616" y="56"/>
                    <a:pt x="612" y="55"/>
                    <a:pt x="610" y="53"/>
                  </a:cubicBezTo>
                  <a:lnTo>
                    <a:pt x="608" y="59"/>
                  </a:lnTo>
                  <a:close/>
                  <a:moveTo>
                    <a:pt x="585" y="61"/>
                  </a:moveTo>
                  <a:cubicBezTo>
                    <a:pt x="592" y="61"/>
                    <a:pt x="592" y="61"/>
                    <a:pt x="592" y="61"/>
                  </a:cubicBezTo>
                  <a:cubicBezTo>
                    <a:pt x="592" y="39"/>
                    <a:pt x="592" y="39"/>
                    <a:pt x="592" y="39"/>
                  </a:cubicBezTo>
                  <a:cubicBezTo>
                    <a:pt x="592" y="38"/>
                    <a:pt x="592" y="37"/>
                    <a:pt x="592" y="36"/>
                  </a:cubicBezTo>
                  <a:cubicBezTo>
                    <a:pt x="593" y="30"/>
                    <a:pt x="597" y="26"/>
                    <a:pt x="602" y="26"/>
                  </a:cubicBezTo>
                  <a:cubicBezTo>
                    <a:pt x="602" y="26"/>
                    <a:pt x="603" y="26"/>
                    <a:pt x="604" y="26"/>
                  </a:cubicBezTo>
                  <a:cubicBezTo>
                    <a:pt x="604" y="19"/>
                    <a:pt x="604" y="19"/>
                    <a:pt x="604" y="19"/>
                  </a:cubicBezTo>
                  <a:cubicBezTo>
                    <a:pt x="603" y="19"/>
                    <a:pt x="603" y="19"/>
                    <a:pt x="602" y="19"/>
                  </a:cubicBezTo>
                  <a:cubicBezTo>
                    <a:pt x="597" y="19"/>
                    <a:pt x="593" y="23"/>
                    <a:pt x="591" y="28"/>
                  </a:cubicBezTo>
                  <a:cubicBezTo>
                    <a:pt x="591" y="28"/>
                    <a:pt x="591" y="28"/>
                    <a:pt x="591" y="28"/>
                  </a:cubicBezTo>
                  <a:cubicBezTo>
                    <a:pt x="591" y="20"/>
                    <a:pt x="591" y="20"/>
                    <a:pt x="591" y="20"/>
                  </a:cubicBezTo>
                  <a:cubicBezTo>
                    <a:pt x="585" y="20"/>
                    <a:pt x="585" y="20"/>
                    <a:pt x="585" y="20"/>
                  </a:cubicBezTo>
                  <a:cubicBezTo>
                    <a:pt x="585" y="24"/>
                    <a:pt x="585" y="28"/>
                    <a:pt x="585" y="33"/>
                  </a:cubicBezTo>
                  <a:lnTo>
                    <a:pt x="585" y="61"/>
                  </a:lnTo>
                  <a:close/>
                  <a:moveTo>
                    <a:pt x="549" y="36"/>
                  </a:moveTo>
                  <a:cubicBezTo>
                    <a:pt x="550" y="31"/>
                    <a:pt x="553" y="25"/>
                    <a:pt x="560" y="25"/>
                  </a:cubicBezTo>
                  <a:cubicBezTo>
                    <a:pt x="568" y="25"/>
                    <a:pt x="570" y="32"/>
                    <a:pt x="570" y="36"/>
                  </a:cubicBezTo>
                  <a:lnTo>
                    <a:pt x="549" y="36"/>
                  </a:lnTo>
                  <a:close/>
                  <a:moveTo>
                    <a:pt x="576" y="42"/>
                  </a:moveTo>
                  <a:cubicBezTo>
                    <a:pt x="576" y="41"/>
                    <a:pt x="576" y="40"/>
                    <a:pt x="576" y="38"/>
                  </a:cubicBezTo>
                  <a:cubicBezTo>
                    <a:pt x="576" y="31"/>
                    <a:pt x="573" y="19"/>
                    <a:pt x="561" y="19"/>
                  </a:cubicBezTo>
                  <a:cubicBezTo>
                    <a:pt x="549" y="19"/>
                    <a:pt x="543" y="29"/>
                    <a:pt x="543" y="41"/>
                  </a:cubicBezTo>
                  <a:cubicBezTo>
                    <a:pt x="543" y="53"/>
                    <a:pt x="550" y="62"/>
                    <a:pt x="561" y="62"/>
                  </a:cubicBezTo>
                  <a:cubicBezTo>
                    <a:pt x="568" y="62"/>
                    <a:pt x="572" y="60"/>
                    <a:pt x="574" y="59"/>
                  </a:cubicBezTo>
                  <a:cubicBezTo>
                    <a:pt x="573" y="54"/>
                    <a:pt x="573" y="54"/>
                    <a:pt x="573" y="54"/>
                  </a:cubicBezTo>
                  <a:cubicBezTo>
                    <a:pt x="570" y="55"/>
                    <a:pt x="567" y="56"/>
                    <a:pt x="562" y="56"/>
                  </a:cubicBezTo>
                  <a:cubicBezTo>
                    <a:pt x="555" y="56"/>
                    <a:pt x="549" y="52"/>
                    <a:pt x="549" y="42"/>
                  </a:cubicBezTo>
                  <a:lnTo>
                    <a:pt x="576" y="42"/>
                  </a:lnTo>
                  <a:close/>
                  <a:moveTo>
                    <a:pt x="504" y="20"/>
                  </a:moveTo>
                  <a:cubicBezTo>
                    <a:pt x="518" y="61"/>
                    <a:pt x="518" y="61"/>
                    <a:pt x="518" y="61"/>
                  </a:cubicBezTo>
                  <a:cubicBezTo>
                    <a:pt x="525" y="61"/>
                    <a:pt x="525" y="61"/>
                    <a:pt x="525" y="61"/>
                  </a:cubicBezTo>
                  <a:cubicBezTo>
                    <a:pt x="540" y="20"/>
                    <a:pt x="540" y="20"/>
                    <a:pt x="540" y="20"/>
                  </a:cubicBezTo>
                  <a:cubicBezTo>
                    <a:pt x="532" y="20"/>
                    <a:pt x="532" y="20"/>
                    <a:pt x="532" y="20"/>
                  </a:cubicBezTo>
                  <a:cubicBezTo>
                    <a:pt x="525" y="43"/>
                    <a:pt x="525" y="43"/>
                    <a:pt x="525" y="43"/>
                  </a:cubicBezTo>
                  <a:cubicBezTo>
                    <a:pt x="524" y="47"/>
                    <a:pt x="523" y="50"/>
                    <a:pt x="522" y="53"/>
                  </a:cubicBezTo>
                  <a:cubicBezTo>
                    <a:pt x="522" y="53"/>
                    <a:pt x="522" y="53"/>
                    <a:pt x="522" y="53"/>
                  </a:cubicBezTo>
                  <a:cubicBezTo>
                    <a:pt x="521" y="50"/>
                    <a:pt x="520" y="47"/>
                    <a:pt x="518" y="43"/>
                  </a:cubicBezTo>
                  <a:cubicBezTo>
                    <a:pt x="511" y="20"/>
                    <a:pt x="511" y="20"/>
                    <a:pt x="511" y="20"/>
                  </a:cubicBezTo>
                  <a:lnTo>
                    <a:pt x="504" y="20"/>
                  </a:lnTo>
                  <a:close/>
                  <a:moveTo>
                    <a:pt x="493" y="4"/>
                  </a:moveTo>
                  <a:cubicBezTo>
                    <a:pt x="491" y="4"/>
                    <a:pt x="489" y="6"/>
                    <a:pt x="489" y="9"/>
                  </a:cubicBezTo>
                  <a:cubicBezTo>
                    <a:pt x="489" y="11"/>
                    <a:pt x="491" y="13"/>
                    <a:pt x="493" y="13"/>
                  </a:cubicBezTo>
                  <a:cubicBezTo>
                    <a:pt x="496" y="13"/>
                    <a:pt x="498" y="11"/>
                    <a:pt x="498" y="9"/>
                  </a:cubicBezTo>
                  <a:cubicBezTo>
                    <a:pt x="498" y="6"/>
                    <a:pt x="496" y="4"/>
                    <a:pt x="493" y="4"/>
                  </a:cubicBezTo>
                  <a:moveTo>
                    <a:pt x="497" y="20"/>
                  </a:moveTo>
                  <a:cubicBezTo>
                    <a:pt x="490" y="20"/>
                    <a:pt x="490" y="20"/>
                    <a:pt x="490" y="20"/>
                  </a:cubicBezTo>
                  <a:cubicBezTo>
                    <a:pt x="490" y="61"/>
                    <a:pt x="490" y="61"/>
                    <a:pt x="490" y="61"/>
                  </a:cubicBezTo>
                  <a:cubicBezTo>
                    <a:pt x="497" y="61"/>
                    <a:pt x="497" y="61"/>
                    <a:pt x="497" y="61"/>
                  </a:cubicBezTo>
                  <a:lnTo>
                    <a:pt x="497" y="20"/>
                  </a:lnTo>
                  <a:close/>
                  <a:moveTo>
                    <a:pt x="446" y="61"/>
                  </a:moveTo>
                  <a:cubicBezTo>
                    <a:pt x="453" y="61"/>
                    <a:pt x="453" y="61"/>
                    <a:pt x="453" y="61"/>
                  </a:cubicBezTo>
                  <a:cubicBezTo>
                    <a:pt x="453" y="36"/>
                    <a:pt x="453" y="36"/>
                    <a:pt x="453" y="36"/>
                  </a:cubicBezTo>
                  <a:cubicBezTo>
                    <a:pt x="453" y="35"/>
                    <a:pt x="453" y="34"/>
                    <a:pt x="453" y="33"/>
                  </a:cubicBezTo>
                  <a:cubicBezTo>
                    <a:pt x="455" y="29"/>
                    <a:pt x="458" y="25"/>
                    <a:pt x="463" y="25"/>
                  </a:cubicBezTo>
                  <a:cubicBezTo>
                    <a:pt x="469" y="25"/>
                    <a:pt x="472" y="31"/>
                    <a:pt x="472" y="37"/>
                  </a:cubicBezTo>
                  <a:cubicBezTo>
                    <a:pt x="472" y="61"/>
                    <a:pt x="472" y="61"/>
                    <a:pt x="472" y="61"/>
                  </a:cubicBezTo>
                  <a:cubicBezTo>
                    <a:pt x="479" y="61"/>
                    <a:pt x="479" y="61"/>
                    <a:pt x="479" y="61"/>
                  </a:cubicBezTo>
                  <a:cubicBezTo>
                    <a:pt x="479" y="37"/>
                    <a:pt x="479" y="37"/>
                    <a:pt x="479" y="37"/>
                  </a:cubicBezTo>
                  <a:cubicBezTo>
                    <a:pt x="479" y="23"/>
                    <a:pt x="470" y="19"/>
                    <a:pt x="465" y="19"/>
                  </a:cubicBezTo>
                  <a:cubicBezTo>
                    <a:pt x="459" y="19"/>
                    <a:pt x="454" y="23"/>
                    <a:pt x="452" y="27"/>
                  </a:cubicBezTo>
                  <a:cubicBezTo>
                    <a:pt x="452" y="27"/>
                    <a:pt x="452" y="27"/>
                    <a:pt x="452" y="27"/>
                  </a:cubicBezTo>
                  <a:cubicBezTo>
                    <a:pt x="452" y="20"/>
                    <a:pt x="452" y="20"/>
                    <a:pt x="452" y="20"/>
                  </a:cubicBezTo>
                  <a:cubicBezTo>
                    <a:pt x="446" y="20"/>
                    <a:pt x="446" y="20"/>
                    <a:pt x="446" y="20"/>
                  </a:cubicBezTo>
                  <a:cubicBezTo>
                    <a:pt x="446" y="23"/>
                    <a:pt x="446" y="27"/>
                    <a:pt x="446" y="31"/>
                  </a:cubicBezTo>
                  <a:lnTo>
                    <a:pt x="446" y="61"/>
                  </a:lnTo>
                  <a:close/>
                  <a:moveTo>
                    <a:pt x="395" y="4"/>
                  </a:moveTo>
                  <a:cubicBezTo>
                    <a:pt x="395" y="37"/>
                    <a:pt x="395" y="37"/>
                    <a:pt x="395" y="37"/>
                  </a:cubicBezTo>
                  <a:cubicBezTo>
                    <a:pt x="395" y="55"/>
                    <a:pt x="403" y="62"/>
                    <a:pt x="414" y="62"/>
                  </a:cubicBezTo>
                  <a:cubicBezTo>
                    <a:pt x="426" y="62"/>
                    <a:pt x="434" y="55"/>
                    <a:pt x="434" y="37"/>
                  </a:cubicBezTo>
                  <a:cubicBezTo>
                    <a:pt x="434" y="4"/>
                    <a:pt x="434" y="4"/>
                    <a:pt x="434" y="4"/>
                  </a:cubicBezTo>
                  <a:cubicBezTo>
                    <a:pt x="427" y="4"/>
                    <a:pt x="427" y="4"/>
                    <a:pt x="427" y="4"/>
                  </a:cubicBezTo>
                  <a:cubicBezTo>
                    <a:pt x="427" y="38"/>
                    <a:pt x="427" y="38"/>
                    <a:pt x="427" y="38"/>
                  </a:cubicBezTo>
                  <a:cubicBezTo>
                    <a:pt x="427" y="50"/>
                    <a:pt x="422" y="56"/>
                    <a:pt x="414" y="56"/>
                  </a:cubicBezTo>
                  <a:cubicBezTo>
                    <a:pt x="407" y="56"/>
                    <a:pt x="402" y="50"/>
                    <a:pt x="402" y="38"/>
                  </a:cubicBezTo>
                  <a:cubicBezTo>
                    <a:pt x="402" y="4"/>
                    <a:pt x="402" y="4"/>
                    <a:pt x="402" y="4"/>
                  </a:cubicBezTo>
                  <a:lnTo>
                    <a:pt x="395" y="4"/>
                  </a:lnTo>
                  <a:close/>
                  <a:moveTo>
                    <a:pt x="334" y="61"/>
                  </a:moveTo>
                  <a:cubicBezTo>
                    <a:pt x="341" y="61"/>
                    <a:pt x="341" y="61"/>
                    <a:pt x="341" y="61"/>
                  </a:cubicBezTo>
                  <a:cubicBezTo>
                    <a:pt x="341" y="36"/>
                    <a:pt x="341" y="36"/>
                    <a:pt x="341" y="36"/>
                  </a:cubicBezTo>
                  <a:cubicBezTo>
                    <a:pt x="341" y="35"/>
                    <a:pt x="341" y="34"/>
                    <a:pt x="342" y="33"/>
                  </a:cubicBezTo>
                  <a:cubicBezTo>
                    <a:pt x="343" y="29"/>
                    <a:pt x="347" y="25"/>
                    <a:pt x="351" y="25"/>
                  </a:cubicBezTo>
                  <a:cubicBezTo>
                    <a:pt x="358" y="25"/>
                    <a:pt x="360" y="31"/>
                    <a:pt x="360" y="37"/>
                  </a:cubicBezTo>
                  <a:cubicBezTo>
                    <a:pt x="360" y="61"/>
                    <a:pt x="360" y="61"/>
                    <a:pt x="360" y="61"/>
                  </a:cubicBezTo>
                  <a:cubicBezTo>
                    <a:pt x="367" y="61"/>
                    <a:pt x="367" y="61"/>
                    <a:pt x="367" y="61"/>
                  </a:cubicBezTo>
                  <a:cubicBezTo>
                    <a:pt x="367" y="37"/>
                    <a:pt x="367" y="37"/>
                    <a:pt x="367" y="37"/>
                  </a:cubicBezTo>
                  <a:cubicBezTo>
                    <a:pt x="367" y="23"/>
                    <a:pt x="359" y="19"/>
                    <a:pt x="353" y="19"/>
                  </a:cubicBezTo>
                  <a:cubicBezTo>
                    <a:pt x="347" y="19"/>
                    <a:pt x="343" y="23"/>
                    <a:pt x="341" y="27"/>
                  </a:cubicBezTo>
                  <a:cubicBezTo>
                    <a:pt x="341" y="27"/>
                    <a:pt x="341" y="27"/>
                    <a:pt x="341" y="27"/>
                  </a:cubicBezTo>
                  <a:cubicBezTo>
                    <a:pt x="340" y="20"/>
                    <a:pt x="340" y="20"/>
                    <a:pt x="340" y="20"/>
                  </a:cubicBezTo>
                  <a:cubicBezTo>
                    <a:pt x="334" y="20"/>
                    <a:pt x="334" y="20"/>
                    <a:pt x="334" y="20"/>
                  </a:cubicBezTo>
                  <a:cubicBezTo>
                    <a:pt x="334" y="23"/>
                    <a:pt x="334" y="27"/>
                    <a:pt x="334" y="31"/>
                  </a:cubicBezTo>
                  <a:lnTo>
                    <a:pt x="334" y="61"/>
                  </a:lnTo>
                  <a:close/>
                  <a:moveTo>
                    <a:pt x="307" y="25"/>
                  </a:moveTo>
                  <a:cubicBezTo>
                    <a:pt x="315" y="25"/>
                    <a:pt x="318" y="33"/>
                    <a:pt x="318" y="40"/>
                  </a:cubicBezTo>
                  <a:cubicBezTo>
                    <a:pt x="318" y="49"/>
                    <a:pt x="313" y="56"/>
                    <a:pt x="307" y="56"/>
                  </a:cubicBezTo>
                  <a:cubicBezTo>
                    <a:pt x="300" y="56"/>
                    <a:pt x="295" y="49"/>
                    <a:pt x="295" y="40"/>
                  </a:cubicBezTo>
                  <a:cubicBezTo>
                    <a:pt x="295" y="33"/>
                    <a:pt x="299" y="25"/>
                    <a:pt x="307" y="25"/>
                  </a:cubicBezTo>
                  <a:moveTo>
                    <a:pt x="307" y="19"/>
                  </a:moveTo>
                  <a:cubicBezTo>
                    <a:pt x="297" y="19"/>
                    <a:pt x="288" y="27"/>
                    <a:pt x="288" y="41"/>
                  </a:cubicBezTo>
                  <a:cubicBezTo>
                    <a:pt x="288" y="54"/>
                    <a:pt x="296" y="62"/>
                    <a:pt x="307" y="62"/>
                  </a:cubicBezTo>
                  <a:cubicBezTo>
                    <a:pt x="316" y="62"/>
                    <a:pt x="326" y="55"/>
                    <a:pt x="326" y="40"/>
                  </a:cubicBezTo>
                  <a:cubicBezTo>
                    <a:pt x="326" y="28"/>
                    <a:pt x="318" y="19"/>
                    <a:pt x="307" y="19"/>
                  </a:cubicBezTo>
                  <a:moveTo>
                    <a:pt x="276" y="4"/>
                  </a:moveTo>
                  <a:cubicBezTo>
                    <a:pt x="273" y="4"/>
                    <a:pt x="272" y="6"/>
                    <a:pt x="272" y="9"/>
                  </a:cubicBezTo>
                  <a:cubicBezTo>
                    <a:pt x="272" y="11"/>
                    <a:pt x="273" y="13"/>
                    <a:pt x="276" y="13"/>
                  </a:cubicBezTo>
                  <a:cubicBezTo>
                    <a:pt x="279" y="13"/>
                    <a:pt x="280" y="11"/>
                    <a:pt x="280" y="9"/>
                  </a:cubicBezTo>
                  <a:cubicBezTo>
                    <a:pt x="280" y="6"/>
                    <a:pt x="279" y="4"/>
                    <a:pt x="276" y="4"/>
                  </a:cubicBezTo>
                  <a:moveTo>
                    <a:pt x="279" y="20"/>
                  </a:moveTo>
                  <a:cubicBezTo>
                    <a:pt x="273" y="20"/>
                    <a:pt x="273" y="20"/>
                    <a:pt x="273" y="20"/>
                  </a:cubicBezTo>
                  <a:cubicBezTo>
                    <a:pt x="273" y="61"/>
                    <a:pt x="273" y="61"/>
                    <a:pt x="273" y="61"/>
                  </a:cubicBezTo>
                  <a:cubicBezTo>
                    <a:pt x="279" y="61"/>
                    <a:pt x="279" y="61"/>
                    <a:pt x="279" y="61"/>
                  </a:cubicBezTo>
                  <a:lnTo>
                    <a:pt x="279" y="20"/>
                  </a:lnTo>
                  <a:close/>
                  <a:moveTo>
                    <a:pt x="246" y="61"/>
                  </a:moveTo>
                  <a:cubicBezTo>
                    <a:pt x="253" y="61"/>
                    <a:pt x="253" y="61"/>
                    <a:pt x="253" y="61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53" y="38"/>
                    <a:pt x="253" y="37"/>
                    <a:pt x="254" y="36"/>
                  </a:cubicBezTo>
                  <a:cubicBezTo>
                    <a:pt x="255" y="30"/>
                    <a:pt x="258" y="26"/>
                    <a:pt x="263" y="26"/>
                  </a:cubicBezTo>
                  <a:cubicBezTo>
                    <a:pt x="264" y="26"/>
                    <a:pt x="265" y="26"/>
                    <a:pt x="265" y="26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3" y="19"/>
                  </a:cubicBezTo>
                  <a:cubicBezTo>
                    <a:pt x="259" y="19"/>
                    <a:pt x="254" y="23"/>
                    <a:pt x="253" y="28"/>
                  </a:cubicBezTo>
                  <a:cubicBezTo>
                    <a:pt x="252" y="28"/>
                    <a:pt x="252" y="28"/>
                    <a:pt x="252" y="28"/>
                  </a:cubicBezTo>
                  <a:cubicBezTo>
                    <a:pt x="252" y="20"/>
                    <a:pt x="252" y="20"/>
                    <a:pt x="252" y="20"/>
                  </a:cubicBezTo>
                  <a:cubicBezTo>
                    <a:pt x="246" y="20"/>
                    <a:pt x="246" y="20"/>
                    <a:pt x="246" y="20"/>
                  </a:cubicBezTo>
                  <a:cubicBezTo>
                    <a:pt x="246" y="24"/>
                    <a:pt x="246" y="28"/>
                    <a:pt x="246" y="33"/>
                  </a:cubicBezTo>
                  <a:lnTo>
                    <a:pt x="246" y="61"/>
                  </a:lnTo>
                  <a:close/>
                  <a:moveTo>
                    <a:pt x="235" y="20"/>
                  </a:moveTo>
                  <a:cubicBezTo>
                    <a:pt x="228" y="20"/>
                    <a:pt x="228" y="20"/>
                    <a:pt x="228" y="20"/>
                  </a:cubicBezTo>
                  <a:cubicBezTo>
                    <a:pt x="228" y="45"/>
                    <a:pt x="228" y="45"/>
                    <a:pt x="228" y="45"/>
                  </a:cubicBezTo>
                  <a:cubicBezTo>
                    <a:pt x="228" y="46"/>
                    <a:pt x="228" y="48"/>
                    <a:pt x="227" y="49"/>
                  </a:cubicBezTo>
                  <a:cubicBezTo>
                    <a:pt x="226" y="52"/>
                    <a:pt x="223" y="55"/>
                    <a:pt x="218" y="55"/>
                  </a:cubicBezTo>
                  <a:cubicBezTo>
                    <a:pt x="212" y="55"/>
                    <a:pt x="210" y="50"/>
                    <a:pt x="210" y="42"/>
                  </a:cubicBezTo>
                  <a:cubicBezTo>
                    <a:pt x="210" y="20"/>
                    <a:pt x="210" y="20"/>
                    <a:pt x="210" y="20"/>
                  </a:cubicBezTo>
                  <a:cubicBezTo>
                    <a:pt x="203" y="20"/>
                    <a:pt x="203" y="20"/>
                    <a:pt x="203" y="20"/>
                  </a:cubicBezTo>
                  <a:cubicBezTo>
                    <a:pt x="203" y="44"/>
                    <a:pt x="203" y="44"/>
                    <a:pt x="203" y="44"/>
                  </a:cubicBezTo>
                  <a:cubicBezTo>
                    <a:pt x="203" y="58"/>
                    <a:pt x="210" y="62"/>
                    <a:pt x="216" y="62"/>
                  </a:cubicBezTo>
                  <a:cubicBezTo>
                    <a:pt x="223" y="62"/>
                    <a:pt x="227" y="57"/>
                    <a:pt x="228" y="54"/>
                  </a:cubicBezTo>
                  <a:cubicBezTo>
                    <a:pt x="229" y="54"/>
                    <a:pt x="229" y="54"/>
                    <a:pt x="229" y="54"/>
                  </a:cubicBezTo>
                  <a:cubicBezTo>
                    <a:pt x="229" y="61"/>
                    <a:pt x="229" y="61"/>
                    <a:pt x="229" y="61"/>
                  </a:cubicBezTo>
                  <a:cubicBezTo>
                    <a:pt x="235" y="61"/>
                    <a:pt x="235" y="61"/>
                    <a:pt x="235" y="61"/>
                  </a:cubicBezTo>
                  <a:cubicBezTo>
                    <a:pt x="235" y="57"/>
                    <a:pt x="235" y="54"/>
                    <a:pt x="235" y="49"/>
                  </a:cubicBezTo>
                  <a:lnTo>
                    <a:pt x="235" y="20"/>
                  </a:lnTo>
                  <a:close/>
                  <a:moveTo>
                    <a:pt x="193" y="31"/>
                  </a:moveTo>
                  <a:cubicBezTo>
                    <a:pt x="175" y="31"/>
                    <a:pt x="175" y="31"/>
                    <a:pt x="175" y="31"/>
                  </a:cubicBezTo>
                  <a:cubicBezTo>
                    <a:pt x="175" y="37"/>
                    <a:pt x="175" y="37"/>
                    <a:pt x="175" y="37"/>
                  </a:cubicBezTo>
                  <a:cubicBezTo>
                    <a:pt x="186" y="37"/>
                    <a:pt x="186" y="37"/>
                    <a:pt x="186" y="37"/>
                  </a:cubicBezTo>
                  <a:cubicBezTo>
                    <a:pt x="186" y="54"/>
                    <a:pt x="186" y="54"/>
                    <a:pt x="186" y="54"/>
                  </a:cubicBezTo>
                  <a:cubicBezTo>
                    <a:pt x="184" y="55"/>
                    <a:pt x="181" y="55"/>
                    <a:pt x="177" y="55"/>
                  </a:cubicBezTo>
                  <a:cubicBezTo>
                    <a:pt x="164" y="55"/>
                    <a:pt x="156" y="47"/>
                    <a:pt x="156" y="32"/>
                  </a:cubicBezTo>
                  <a:cubicBezTo>
                    <a:pt x="156" y="18"/>
                    <a:pt x="165" y="10"/>
                    <a:pt x="178" y="10"/>
                  </a:cubicBezTo>
                  <a:cubicBezTo>
                    <a:pt x="183" y="10"/>
                    <a:pt x="187" y="11"/>
                    <a:pt x="189" y="12"/>
                  </a:cubicBezTo>
                  <a:cubicBezTo>
                    <a:pt x="191" y="6"/>
                    <a:pt x="191" y="6"/>
                    <a:pt x="191" y="6"/>
                  </a:cubicBezTo>
                  <a:cubicBezTo>
                    <a:pt x="189" y="5"/>
                    <a:pt x="184" y="4"/>
                    <a:pt x="178" y="4"/>
                  </a:cubicBezTo>
                  <a:cubicBezTo>
                    <a:pt x="160" y="4"/>
                    <a:pt x="149" y="16"/>
                    <a:pt x="149" y="33"/>
                  </a:cubicBezTo>
                  <a:cubicBezTo>
                    <a:pt x="149" y="42"/>
                    <a:pt x="152" y="49"/>
                    <a:pt x="156" y="54"/>
                  </a:cubicBezTo>
                  <a:cubicBezTo>
                    <a:pt x="162" y="59"/>
                    <a:pt x="168" y="61"/>
                    <a:pt x="176" y="61"/>
                  </a:cubicBezTo>
                  <a:cubicBezTo>
                    <a:pt x="183" y="61"/>
                    <a:pt x="190" y="59"/>
                    <a:pt x="193" y="58"/>
                  </a:cubicBezTo>
                  <a:lnTo>
                    <a:pt x="193" y="31"/>
                  </a:lnTo>
                  <a:close/>
                  <a:moveTo>
                    <a:pt x="123" y="41"/>
                  </a:moveTo>
                  <a:cubicBezTo>
                    <a:pt x="143" y="41"/>
                    <a:pt x="143" y="41"/>
                    <a:pt x="143" y="41"/>
                  </a:cubicBezTo>
                  <a:cubicBezTo>
                    <a:pt x="143" y="35"/>
                    <a:pt x="143" y="35"/>
                    <a:pt x="143" y="35"/>
                  </a:cubicBezTo>
                  <a:cubicBezTo>
                    <a:pt x="123" y="35"/>
                    <a:pt x="123" y="35"/>
                    <a:pt x="123" y="35"/>
                  </a:cubicBezTo>
                  <a:lnTo>
                    <a:pt x="123" y="41"/>
                  </a:lnTo>
                  <a:close/>
                  <a:moveTo>
                    <a:pt x="83" y="61"/>
                  </a:moveTo>
                  <a:cubicBezTo>
                    <a:pt x="90" y="61"/>
                    <a:pt x="90" y="61"/>
                    <a:pt x="90" y="61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0" y="35"/>
                    <a:pt x="90" y="34"/>
                    <a:pt x="90" y="33"/>
                  </a:cubicBezTo>
                  <a:cubicBezTo>
                    <a:pt x="91" y="29"/>
                    <a:pt x="95" y="25"/>
                    <a:pt x="99" y="25"/>
                  </a:cubicBezTo>
                  <a:cubicBezTo>
                    <a:pt x="106" y="25"/>
                    <a:pt x="108" y="31"/>
                    <a:pt x="108" y="37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5" y="23"/>
                    <a:pt x="107" y="19"/>
                    <a:pt x="102" y="19"/>
                  </a:cubicBezTo>
                  <a:cubicBezTo>
                    <a:pt x="95" y="19"/>
                    <a:pt x="91" y="23"/>
                    <a:pt x="89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3" y="23"/>
                    <a:pt x="83" y="27"/>
                    <a:pt x="83" y="31"/>
                  </a:cubicBezTo>
                  <a:lnTo>
                    <a:pt x="83" y="61"/>
                  </a:lnTo>
                  <a:close/>
                  <a:moveTo>
                    <a:pt x="47" y="36"/>
                  </a:moveTo>
                  <a:cubicBezTo>
                    <a:pt x="48" y="31"/>
                    <a:pt x="51" y="25"/>
                    <a:pt x="58" y="25"/>
                  </a:cubicBezTo>
                  <a:cubicBezTo>
                    <a:pt x="66" y="25"/>
                    <a:pt x="67" y="32"/>
                    <a:pt x="67" y="36"/>
                  </a:cubicBezTo>
                  <a:lnTo>
                    <a:pt x="47" y="36"/>
                  </a:lnTo>
                  <a:close/>
                  <a:moveTo>
                    <a:pt x="74" y="42"/>
                  </a:moveTo>
                  <a:cubicBezTo>
                    <a:pt x="74" y="41"/>
                    <a:pt x="74" y="40"/>
                    <a:pt x="74" y="38"/>
                  </a:cubicBezTo>
                  <a:cubicBezTo>
                    <a:pt x="74" y="31"/>
                    <a:pt x="71" y="19"/>
                    <a:pt x="58" y="19"/>
                  </a:cubicBezTo>
                  <a:cubicBezTo>
                    <a:pt x="47" y="19"/>
                    <a:pt x="40" y="29"/>
                    <a:pt x="40" y="41"/>
                  </a:cubicBezTo>
                  <a:cubicBezTo>
                    <a:pt x="40" y="53"/>
                    <a:pt x="47" y="62"/>
                    <a:pt x="59" y="62"/>
                  </a:cubicBezTo>
                  <a:cubicBezTo>
                    <a:pt x="65" y="62"/>
                    <a:pt x="70" y="60"/>
                    <a:pt x="72" y="59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68" y="55"/>
                    <a:pt x="65" y="56"/>
                    <a:pt x="60" y="56"/>
                  </a:cubicBezTo>
                  <a:cubicBezTo>
                    <a:pt x="53" y="56"/>
                    <a:pt x="47" y="52"/>
                    <a:pt x="47" y="42"/>
                  </a:cubicBezTo>
                  <a:lnTo>
                    <a:pt x="74" y="42"/>
                  </a:lnTo>
                  <a:close/>
                  <a:moveTo>
                    <a:pt x="7" y="34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20" y="34"/>
                    <a:pt x="27" y="37"/>
                    <a:pt x="27" y="44"/>
                  </a:cubicBezTo>
                  <a:cubicBezTo>
                    <a:pt x="27" y="53"/>
                    <a:pt x="20" y="55"/>
                    <a:pt x="13" y="55"/>
                  </a:cubicBezTo>
                  <a:cubicBezTo>
                    <a:pt x="10" y="55"/>
                    <a:pt x="9" y="55"/>
                    <a:pt x="7" y="55"/>
                  </a:cubicBezTo>
                  <a:lnTo>
                    <a:pt x="7" y="34"/>
                  </a:lnTo>
                  <a:close/>
                  <a:moveTo>
                    <a:pt x="7" y="10"/>
                  </a:moveTo>
                  <a:cubicBezTo>
                    <a:pt x="8" y="10"/>
                    <a:pt x="10" y="9"/>
                    <a:pt x="13" y="9"/>
                  </a:cubicBezTo>
                  <a:cubicBezTo>
                    <a:pt x="20" y="9"/>
                    <a:pt x="25" y="12"/>
                    <a:pt x="25" y="19"/>
                  </a:cubicBezTo>
                  <a:cubicBezTo>
                    <a:pt x="25" y="24"/>
                    <a:pt x="21" y="28"/>
                    <a:pt x="13" y="28"/>
                  </a:cubicBezTo>
                  <a:cubicBezTo>
                    <a:pt x="7" y="28"/>
                    <a:pt x="7" y="28"/>
                    <a:pt x="7" y="28"/>
                  </a:cubicBezTo>
                  <a:lnTo>
                    <a:pt x="7" y="10"/>
                  </a:lnTo>
                  <a:close/>
                  <a:moveTo>
                    <a:pt x="0" y="60"/>
                  </a:moveTo>
                  <a:cubicBezTo>
                    <a:pt x="3" y="61"/>
                    <a:pt x="6" y="61"/>
                    <a:pt x="11" y="61"/>
                  </a:cubicBezTo>
                  <a:cubicBezTo>
                    <a:pt x="20" y="61"/>
                    <a:pt x="26" y="59"/>
                    <a:pt x="29" y="56"/>
                  </a:cubicBezTo>
                  <a:cubicBezTo>
                    <a:pt x="32" y="53"/>
                    <a:pt x="34" y="49"/>
                    <a:pt x="34" y="45"/>
                  </a:cubicBezTo>
                  <a:cubicBezTo>
                    <a:pt x="34" y="36"/>
                    <a:pt x="28" y="32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8" y="28"/>
                    <a:pt x="32" y="23"/>
                    <a:pt x="32" y="18"/>
                  </a:cubicBezTo>
                  <a:cubicBezTo>
                    <a:pt x="32" y="13"/>
                    <a:pt x="30" y="10"/>
                    <a:pt x="27" y="8"/>
                  </a:cubicBezTo>
                  <a:cubicBezTo>
                    <a:pt x="24" y="5"/>
                    <a:pt x="20" y="4"/>
                    <a:pt x="13" y="4"/>
                  </a:cubicBezTo>
                  <a:cubicBezTo>
                    <a:pt x="8" y="4"/>
                    <a:pt x="3" y="4"/>
                    <a:pt x="0" y="5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9679ABEA-DE66-42FF-A1FC-E1AF9C265A1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8451" y="6219825"/>
              <a:ext cx="1836738" cy="212725"/>
            </a:xfrm>
            <a:custGeom>
              <a:avLst/>
              <a:gdLst>
                <a:gd name="T0" fmla="*/ 1086 w 1156"/>
                <a:gd name="T1" fmla="*/ 85 h 133"/>
                <a:gd name="T2" fmla="*/ 1136 w 1156"/>
                <a:gd name="T3" fmla="*/ 51 h 133"/>
                <a:gd name="T4" fmla="*/ 1134 w 1156"/>
                <a:gd name="T5" fmla="*/ 60 h 133"/>
                <a:gd name="T6" fmla="*/ 1074 w 1156"/>
                <a:gd name="T7" fmla="*/ 61 h 133"/>
                <a:gd name="T8" fmla="*/ 1086 w 1156"/>
                <a:gd name="T9" fmla="*/ 75 h 133"/>
                <a:gd name="T10" fmla="*/ 998 w 1156"/>
                <a:gd name="T11" fmla="*/ 80 h 133"/>
                <a:gd name="T12" fmla="*/ 1024 w 1156"/>
                <a:gd name="T13" fmla="*/ 51 h 133"/>
                <a:gd name="T14" fmla="*/ 975 w 1156"/>
                <a:gd name="T15" fmla="*/ 53 h 133"/>
                <a:gd name="T16" fmla="*/ 946 w 1156"/>
                <a:gd name="T17" fmla="*/ 85 h 133"/>
                <a:gd name="T18" fmla="*/ 982 w 1156"/>
                <a:gd name="T19" fmla="*/ 70 h 133"/>
                <a:gd name="T20" fmla="*/ 951 w 1156"/>
                <a:gd name="T21" fmla="*/ 57 h 133"/>
                <a:gd name="T22" fmla="*/ 904 w 1156"/>
                <a:gd name="T23" fmla="*/ 9 h 133"/>
                <a:gd name="T24" fmla="*/ 924 w 1156"/>
                <a:gd name="T25" fmla="*/ 65 h 133"/>
                <a:gd name="T26" fmla="*/ 943 w 1156"/>
                <a:gd name="T27" fmla="*/ 75 h 133"/>
                <a:gd name="T28" fmla="*/ 897 w 1156"/>
                <a:gd name="T29" fmla="*/ 59 h 133"/>
                <a:gd name="T30" fmla="*/ 830 w 1156"/>
                <a:gd name="T31" fmla="*/ 108 h 133"/>
                <a:gd name="T32" fmla="*/ 840 w 1156"/>
                <a:gd name="T33" fmla="*/ 41 h 133"/>
                <a:gd name="T34" fmla="*/ 789 w 1156"/>
                <a:gd name="T35" fmla="*/ 35 h 133"/>
                <a:gd name="T36" fmla="*/ 776 w 1156"/>
                <a:gd name="T37" fmla="*/ 101 h 133"/>
                <a:gd name="T38" fmla="*/ 807 w 1156"/>
                <a:gd name="T39" fmla="*/ 81 h 133"/>
                <a:gd name="T40" fmla="*/ 652 w 1156"/>
                <a:gd name="T41" fmla="*/ 75 h 133"/>
                <a:gd name="T42" fmla="*/ 684 w 1156"/>
                <a:gd name="T43" fmla="*/ 68 h 133"/>
                <a:gd name="T44" fmla="*/ 660 w 1156"/>
                <a:gd name="T45" fmla="*/ 57 h 133"/>
                <a:gd name="T46" fmla="*/ 671 w 1156"/>
                <a:gd name="T47" fmla="*/ 10 h 133"/>
                <a:gd name="T48" fmla="*/ 645 w 1156"/>
                <a:gd name="T49" fmla="*/ 75 h 133"/>
                <a:gd name="T50" fmla="*/ 598 w 1156"/>
                <a:gd name="T51" fmla="*/ 104 h 133"/>
                <a:gd name="T52" fmla="*/ 585 w 1156"/>
                <a:gd name="T53" fmla="*/ 43 h 133"/>
                <a:gd name="T54" fmla="*/ 572 w 1156"/>
                <a:gd name="T55" fmla="*/ 108 h 133"/>
                <a:gd name="T56" fmla="*/ 537 w 1156"/>
                <a:gd name="T57" fmla="*/ 100 h 133"/>
                <a:gd name="T58" fmla="*/ 531 w 1156"/>
                <a:gd name="T59" fmla="*/ 110 h 133"/>
                <a:gd name="T60" fmla="*/ 535 w 1156"/>
                <a:gd name="T61" fmla="*/ 41 h 133"/>
                <a:gd name="T62" fmla="*/ 480 w 1156"/>
                <a:gd name="T63" fmla="*/ 66 h 133"/>
                <a:gd name="T64" fmla="*/ 500 w 1156"/>
                <a:gd name="T65" fmla="*/ 85 h 133"/>
                <a:gd name="T66" fmla="*/ 509 w 1156"/>
                <a:gd name="T67" fmla="*/ 85 h 133"/>
                <a:gd name="T68" fmla="*/ 420 w 1156"/>
                <a:gd name="T69" fmla="*/ 21 h 133"/>
                <a:gd name="T70" fmla="*/ 405 w 1156"/>
                <a:gd name="T71" fmla="*/ 73 h 133"/>
                <a:gd name="T72" fmla="*/ 318 w 1156"/>
                <a:gd name="T73" fmla="*/ 126 h 133"/>
                <a:gd name="T74" fmla="*/ 327 w 1156"/>
                <a:gd name="T75" fmla="*/ 132 h 133"/>
                <a:gd name="T76" fmla="*/ 324 w 1156"/>
                <a:gd name="T77" fmla="*/ 68 h 133"/>
                <a:gd name="T78" fmla="*/ 295 w 1156"/>
                <a:gd name="T79" fmla="*/ 55 h 133"/>
                <a:gd name="T80" fmla="*/ 345 w 1156"/>
                <a:gd name="T81" fmla="*/ 71 h 133"/>
                <a:gd name="T82" fmla="*/ 343 w 1156"/>
                <a:gd name="T83" fmla="*/ 58 h 133"/>
                <a:gd name="T84" fmla="*/ 238 w 1156"/>
                <a:gd name="T85" fmla="*/ 74 h 133"/>
                <a:gd name="T86" fmla="*/ 231 w 1156"/>
                <a:gd name="T87" fmla="*/ 87 h 133"/>
                <a:gd name="T88" fmla="*/ 211 w 1156"/>
                <a:gd name="T89" fmla="*/ 25 h 133"/>
                <a:gd name="T90" fmla="*/ 201 w 1156"/>
                <a:gd name="T91" fmla="*/ 73 h 133"/>
                <a:gd name="T92" fmla="*/ 172 w 1156"/>
                <a:gd name="T93" fmla="*/ 77 h 133"/>
                <a:gd name="T94" fmla="*/ 178 w 1156"/>
                <a:gd name="T95" fmla="*/ 55 h 133"/>
                <a:gd name="T96" fmla="*/ 170 w 1156"/>
                <a:gd name="T97" fmla="*/ 26 h 133"/>
                <a:gd name="T98" fmla="*/ 101 w 1156"/>
                <a:gd name="T99" fmla="*/ 75 h 133"/>
                <a:gd name="T100" fmla="*/ 152 w 1156"/>
                <a:gd name="T101" fmla="*/ 75 h 133"/>
                <a:gd name="T102" fmla="*/ 103 w 1156"/>
                <a:gd name="T103" fmla="*/ 75 h 133"/>
                <a:gd name="T104" fmla="*/ 134 w 1156"/>
                <a:gd name="T105" fmla="*/ 8 h 133"/>
                <a:gd name="T106" fmla="*/ 36 w 1156"/>
                <a:gd name="T107" fmla="*/ 111 h 133"/>
                <a:gd name="T108" fmla="*/ 80 w 1156"/>
                <a:gd name="T109" fmla="*/ 70 h 133"/>
                <a:gd name="T110" fmla="*/ 12 w 1156"/>
                <a:gd name="T111" fmla="*/ 8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56" h="133">
                  <a:moveTo>
                    <a:pt x="1109" y="105"/>
                  </a:moveTo>
                  <a:cubicBezTo>
                    <a:pt x="1112" y="108"/>
                    <a:pt x="1115" y="110"/>
                    <a:pt x="1118" y="113"/>
                  </a:cubicBezTo>
                  <a:cubicBezTo>
                    <a:pt x="1121" y="111"/>
                    <a:pt x="1123" y="108"/>
                    <a:pt x="1125" y="105"/>
                  </a:cubicBezTo>
                  <a:cubicBezTo>
                    <a:pt x="1122" y="102"/>
                    <a:pt x="1119" y="99"/>
                    <a:pt x="1115" y="97"/>
                  </a:cubicBezTo>
                  <a:cubicBezTo>
                    <a:pt x="1113" y="99"/>
                    <a:pt x="1111" y="102"/>
                    <a:pt x="1109" y="105"/>
                  </a:cubicBezTo>
                  <a:moveTo>
                    <a:pt x="1086" y="75"/>
                  </a:moveTo>
                  <a:cubicBezTo>
                    <a:pt x="1082" y="75"/>
                    <a:pt x="1080" y="78"/>
                    <a:pt x="1080" y="80"/>
                  </a:cubicBezTo>
                  <a:cubicBezTo>
                    <a:pt x="1080" y="82"/>
                    <a:pt x="1081" y="85"/>
                    <a:pt x="1086" y="85"/>
                  </a:cubicBezTo>
                  <a:cubicBezTo>
                    <a:pt x="1090" y="85"/>
                    <a:pt x="1090" y="85"/>
                    <a:pt x="1090" y="85"/>
                  </a:cubicBezTo>
                  <a:cubicBezTo>
                    <a:pt x="1103" y="85"/>
                    <a:pt x="1114" y="81"/>
                    <a:pt x="1125" y="74"/>
                  </a:cubicBezTo>
                  <a:cubicBezTo>
                    <a:pt x="1138" y="65"/>
                    <a:pt x="1138" y="65"/>
                    <a:pt x="1138" y="65"/>
                  </a:cubicBezTo>
                  <a:cubicBezTo>
                    <a:pt x="1141" y="64"/>
                    <a:pt x="1145" y="62"/>
                    <a:pt x="1152" y="62"/>
                  </a:cubicBezTo>
                  <a:cubicBezTo>
                    <a:pt x="1156" y="54"/>
                    <a:pt x="1156" y="54"/>
                    <a:pt x="1156" y="54"/>
                  </a:cubicBezTo>
                  <a:cubicBezTo>
                    <a:pt x="1156" y="54"/>
                    <a:pt x="1156" y="54"/>
                    <a:pt x="1156" y="54"/>
                  </a:cubicBezTo>
                  <a:cubicBezTo>
                    <a:pt x="1150" y="54"/>
                    <a:pt x="1150" y="54"/>
                    <a:pt x="1150" y="54"/>
                  </a:cubicBezTo>
                  <a:cubicBezTo>
                    <a:pt x="1145" y="54"/>
                    <a:pt x="1140" y="53"/>
                    <a:pt x="1136" y="51"/>
                  </a:cubicBezTo>
                  <a:cubicBezTo>
                    <a:pt x="1123" y="46"/>
                    <a:pt x="1115" y="44"/>
                    <a:pt x="1110" y="44"/>
                  </a:cubicBezTo>
                  <a:cubicBezTo>
                    <a:pt x="1100" y="44"/>
                    <a:pt x="1093" y="50"/>
                    <a:pt x="1092" y="59"/>
                  </a:cubicBezTo>
                  <a:cubicBezTo>
                    <a:pt x="1096" y="69"/>
                    <a:pt x="1096" y="69"/>
                    <a:pt x="1096" y="69"/>
                  </a:cubicBezTo>
                  <a:cubicBezTo>
                    <a:pt x="1097" y="69"/>
                    <a:pt x="1097" y="69"/>
                    <a:pt x="1097" y="69"/>
                  </a:cubicBezTo>
                  <a:cubicBezTo>
                    <a:pt x="1099" y="62"/>
                    <a:pt x="1099" y="62"/>
                    <a:pt x="1099" y="62"/>
                  </a:cubicBezTo>
                  <a:cubicBezTo>
                    <a:pt x="1098" y="58"/>
                    <a:pt x="1098" y="58"/>
                    <a:pt x="1098" y="58"/>
                  </a:cubicBezTo>
                  <a:cubicBezTo>
                    <a:pt x="1101" y="56"/>
                    <a:pt x="1104" y="54"/>
                    <a:pt x="1109" y="54"/>
                  </a:cubicBezTo>
                  <a:cubicBezTo>
                    <a:pt x="1116" y="54"/>
                    <a:pt x="1124" y="56"/>
                    <a:pt x="1134" y="60"/>
                  </a:cubicBezTo>
                  <a:cubicBezTo>
                    <a:pt x="1134" y="60"/>
                    <a:pt x="1134" y="60"/>
                    <a:pt x="1134" y="60"/>
                  </a:cubicBezTo>
                  <a:cubicBezTo>
                    <a:pt x="1117" y="70"/>
                    <a:pt x="1104" y="75"/>
                    <a:pt x="1091" y="75"/>
                  </a:cubicBezTo>
                  <a:lnTo>
                    <a:pt x="1086" y="75"/>
                  </a:lnTo>
                  <a:close/>
                  <a:moveTo>
                    <a:pt x="1086" y="75"/>
                  </a:moveTo>
                  <a:cubicBezTo>
                    <a:pt x="1085" y="75"/>
                    <a:pt x="1085" y="75"/>
                    <a:pt x="1085" y="75"/>
                  </a:cubicBezTo>
                  <a:cubicBezTo>
                    <a:pt x="1084" y="75"/>
                    <a:pt x="1082" y="75"/>
                    <a:pt x="1080" y="74"/>
                  </a:cubicBezTo>
                  <a:cubicBezTo>
                    <a:pt x="1077" y="73"/>
                    <a:pt x="1074" y="70"/>
                    <a:pt x="1074" y="65"/>
                  </a:cubicBezTo>
                  <a:cubicBezTo>
                    <a:pt x="1074" y="61"/>
                    <a:pt x="1074" y="61"/>
                    <a:pt x="1074" y="61"/>
                  </a:cubicBezTo>
                  <a:cubicBezTo>
                    <a:pt x="1074" y="41"/>
                    <a:pt x="1074" y="20"/>
                    <a:pt x="1072" y="3"/>
                  </a:cubicBezTo>
                  <a:cubicBezTo>
                    <a:pt x="1072" y="2"/>
                    <a:pt x="1072" y="2"/>
                    <a:pt x="1072" y="2"/>
                  </a:cubicBezTo>
                  <a:cubicBezTo>
                    <a:pt x="1069" y="4"/>
                    <a:pt x="1067" y="7"/>
                    <a:pt x="1064" y="10"/>
                  </a:cubicBezTo>
                  <a:cubicBezTo>
                    <a:pt x="1065" y="27"/>
                    <a:pt x="1066" y="43"/>
                    <a:pt x="1066" y="58"/>
                  </a:cubicBezTo>
                  <a:cubicBezTo>
                    <a:pt x="1066" y="70"/>
                    <a:pt x="1066" y="75"/>
                    <a:pt x="1071" y="80"/>
                  </a:cubicBezTo>
                  <a:cubicBezTo>
                    <a:pt x="1075" y="84"/>
                    <a:pt x="1079" y="85"/>
                    <a:pt x="1085" y="85"/>
                  </a:cubicBezTo>
                  <a:cubicBezTo>
                    <a:pt x="1086" y="85"/>
                    <a:pt x="1086" y="85"/>
                    <a:pt x="1086" y="85"/>
                  </a:cubicBezTo>
                  <a:lnTo>
                    <a:pt x="1086" y="75"/>
                  </a:lnTo>
                  <a:close/>
                  <a:moveTo>
                    <a:pt x="1022" y="63"/>
                  </a:moveTo>
                  <a:cubicBezTo>
                    <a:pt x="1024" y="58"/>
                    <a:pt x="1028" y="55"/>
                    <a:pt x="1032" y="55"/>
                  </a:cubicBezTo>
                  <a:cubicBezTo>
                    <a:pt x="1037" y="55"/>
                    <a:pt x="1043" y="61"/>
                    <a:pt x="1045" y="73"/>
                  </a:cubicBezTo>
                  <a:cubicBezTo>
                    <a:pt x="1045" y="74"/>
                    <a:pt x="1044" y="74"/>
                    <a:pt x="1043" y="74"/>
                  </a:cubicBezTo>
                  <a:cubicBezTo>
                    <a:pt x="1039" y="74"/>
                    <a:pt x="1036" y="73"/>
                    <a:pt x="1033" y="71"/>
                  </a:cubicBezTo>
                  <a:cubicBezTo>
                    <a:pt x="1028" y="69"/>
                    <a:pt x="1024" y="67"/>
                    <a:pt x="1022" y="63"/>
                  </a:cubicBezTo>
                  <a:moveTo>
                    <a:pt x="1003" y="75"/>
                  </a:moveTo>
                  <a:cubicBezTo>
                    <a:pt x="999" y="75"/>
                    <a:pt x="998" y="78"/>
                    <a:pt x="998" y="80"/>
                  </a:cubicBezTo>
                  <a:cubicBezTo>
                    <a:pt x="998" y="82"/>
                    <a:pt x="999" y="85"/>
                    <a:pt x="1003" y="85"/>
                  </a:cubicBezTo>
                  <a:cubicBezTo>
                    <a:pt x="1005" y="85"/>
                    <a:pt x="1005" y="85"/>
                    <a:pt x="1005" y="85"/>
                  </a:cubicBezTo>
                  <a:cubicBezTo>
                    <a:pt x="1012" y="85"/>
                    <a:pt x="1016" y="82"/>
                    <a:pt x="1018" y="75"/>
                  </a:cubicBezTo>
                  <a:cubicBezTo>
                    <a:pt x="1019" y="75"/>
                    <a:pt x="1019" y="75"/>
                    <a:pt x="1019" y="75"/>
                  </a:cubicBezTo>
                  <a:cubicBezTo>
                    <a:pt x="1027" y="80"/>
                    <a:pt x="1035" y="84"/>
                    <a:pt x="1043" y="84"/>
                  </a:cubicBezTo>
                  <a:cubicBezTo>
                    <a:pt x="1047" y="84"/>
                    <a:pt x="1050" y="81"/>
                    <a:pt x="1051" y="74"/>
                  </a:cubicBezTo>
                  <a:cubicBezTo>
                    <a:pt x="1050" y="60"/>
                    <a:pt x="1044" y="46"/>
                    <a:pt x="1034" y="46"/>
                  </a:cubicBezTo>
                  <a:cubicBezTo>
                    <a:pt x="1031" y="46"/>
                    <a:pt x="1027" y="48"/>
                    <a:pt x="1024" y="51"/>
                  </a:cubicBezTo>
                  <a:cubicBezTo>
                    <a:pt x="1021" y="54"/>
                    <a:pt x="1019" y="57"/>
                    <a:pt x="1018" y="60"/>
                  </a:cubicBezTo>
                  <a:cubicBezTo>
                    <a:pt x="1016" y="71"/>
                    <a:pt x="1011" y="75"/>
                    <a:pt x="1005" y="75"/>
                  </a:cubicBezTo>
                  <a:lnTo>
                    <a:pt x="1003" y="75"/>
                  </a:lnTo>
                  <a:close/>
                  <a:moveTo>
                    <a:pt x="975" y="67"/>
                  </a:moveTo>
                  <a:cubicBezTo>
                    <a:pt x="972" y="64"/>
                    <a:pt x="968" y="61"/>
                    <a:pt x="965" y="59"/>
                  </a:cubicBezTo>
                  <a:cubicBezTo>
                    <a:pt x="964" y="57"/>
                    <a:pt x="962" y="56"/>
                    <a:pt x="961" y="54"/>
                  </a:cubicBezTo>
                  <a:cubicBezTo>
                    <a:pt x="961" y="54"/>
                    <a:pt x="961" y="54"/>
                    <a:pt x="961" y="54"/>
                  </a:cubicBezTo>
                  <a:cubicBezTo>
                    <a:pt x="965" y="53"/>
                    <a:pt x="970" y="53"/>
                    <a:pt x="975" y="53"/>
                  </a:cubicBezTo>
                  <a:cubicBezTo>
                    <a:pt x="981" y="53"/>
                    <a:pt x="986" y="54"/>
                    <a:pt x="990" y="55"/>
                  </a:cubicBezTo>
                  <a:cubicBezTo>
                    <a:pt x="990" y="55"/>
                    <a:pt x="990" y="55"/>
                    <a:pt x="990" y="55"/>
                  </a:cubicBezTo>
                  <a:cubicBezTo>
                    <a:pt x="985" y="60"/>
                    <a:pt x="980" y="63"/>
                    <a:pt x="976" y="67"/>
                  </a:cubicBezTo>
                  <a:lnTo>
                    <a:pt x="975" y="67"/>
                  </a:lnTo>
                  <a:close/>
                  <a:moveTo>
                    <a:pt x="943" y="75"/>
                  </a:moveTo>
                  <a:cubicBezTo>
                    <a:pt x="939" y="75"/>
                    <a:pt x="938" y="78"/>
                    <a:pt x="938" y="80"/>
                  </a:cubicBezTo>
                  <a:cubicBezTo>
                    <a:pt x="938" y="82"/>
                    <a:pt x="939" y="85"/>
                    <a:pt x="943" y="85"/>
                  </a:cubicBezTo>
                  <a:cubicBezTo>
                    <a:pt x="946" y="85"/>
                    <a:pt x="946" y="85"/>
                    <a:pt x="946" y="85"/>
                  </a:cubicBezTo>
                  <a:cubicBezTo>
                    <a:pt x="955" y="85"/>
                    <a:pt x="964" y="83"/>
                    <a:pt x="974" y="76"/>
                  </a:cubicBezTo>
                  <a:cubicBezTo>
                    <a:pt x="974" y="76"/>
                    <a:pt x="974" y="76"/>
                    <a:pt x="974" y="76"/>
                  </a:cubicBezTo>
                  <a:cubicBezTo>
                    <a:pt x="982" y="82"/>
                    <a:pt x="992" y="85"/>
                    <a:pt x="1001" y="85"/>
                  </a:cubicBezTo>
                  <a:cubicBezTo>
                    <a:pt x="1003" y="85"/>
                    <a:pt x="1003" y="85"/>
                    <a:pt x="1003" y="85"/>
                  </a:cubicBezTo>
                  <a:cubicBezTo>
                    <a:pt x="1003" y="75"/>
                    <a:pt x="1003" y="75"/>
                    <a:pt x="1003" y="75"/>
                  </a:cubicBezTo>
                  <a:cubicBezTo>
                    <a:pt x="1000" y="75"/>
                    <a:pt x="1000" y="75"/>
                    <a:pt x="1000" y="75"/>
                  </a:cubicBezTo>
                  <a:cubicBezTo>
                    <a:pt x="993" y="75"/>
                    <a:pt x="987" y="73"/>
                    <a:pt x="982" y="70"/>
                  </a:cubicBezTo>
                  <a:cubicBezTo>
                    <a:pt x="982" y="70"/>
                    <a:pt x="982" y="70"/>
                    <a:pt x="982" y="70"/>
                  </a:cubicBezTo>
                  <a:cubicBezTo>
                    <a:pt x="996" y="57"/>
                    <a:pt x="996" y="57"/>
                    <a:pt x="996" y="57"/>
                  </a:cubicBezTo>
                  <a:cubicBezTo>
                    <a:pt x="998" y="48"/>
                    <a:pt x="998" y="48"/>
                    <a:pt x="998" y="48"/>
                  </a:cubicBezTo>
                  <a:cubicBezTo>
                    <a:pt x="992" y="46"/>
                    <a:pt x="984" y="44"/>
                    <a:pt x="975" y="44"/>
                  </a:cubicBezTo>
                  <a:cubicBezTo>
                    <a:pt x="967" y="44"/>
                    <a:pt x="960" y="46"/>
                    <a:pt x="954" y="47"/>
                  </a:cubicBezTo>
                  <a:cubicBezTo>
                    <a:pt x="951" y="47"/>
                    <a:pt x="951" y="47"/>
                    <a:pt x="951" y="47"/>
                  </a:cubicBezTo>
                  <a:cubicBezTo>
                    <a:pt x="948" y="56"/>
                    <a:pt x="948" y="56"/>
                    <a:pt x="948" y="56"/>
                  </a:cubicBezTo>
                  <a:cubicBezTo>
                    <a:pt x="948" y="57"/>
                    <a:pt x="948" y="57"/>
                    <a:pt x="948" y="57"/>
                  </a:cubicBezTo>
                  <a:cubicBezTo>
                    <a:pt x="951" y="57"/>
                    <a:pt x="951" y="57"/>
                    <a:pt x="951" y="57"/>
                  </a:cubicBezTo>
                  <a:cubicBezTo>
                    <a:pt x="952" y="57"/>
                    <a:pt x="954" y="58"/>
                    <a:pt x="956" y="60"/>
                  </a:cubicBezTo>
                  <a:cubicBezTo>
                    <a:pt x="960" y="63"/>
                    <a:pt x="964" y="68"/>
                    <a:pt x="968" y="70"/>
                  </a:cubicBezTo>
                  <a:cubicBezTo>
                    <a:pt x="968" y="71"/>
                    <a:pt x="968" y="71"/>
                    <a:pt x="968" y="71"/>
                  </a:cubicBezTo>
                  <a:cubicBezTo>
                    <a:pt x="959" y="74"/>
                    <a:pt x="953" y="75"/>
                    <a:pt x="947" y="75"/>
                  </a:cubicBezTo>
                  <a:lnTo>
                    <a:pt x="943" y="75"/>
                  </a:lnTo>
                  <a:close/>
                  <a:moveTo>
                    <a:pt x="920" y="10"/>
                  </a:moveTo>
                  <a:cubicBezTo>
                    <a:pt x="917" y="6"/>
                    <a:pt x="914" y="4"/>
                    <a:pt x="911" y="1"/>
                  </a:cubicBezTo>
                  <a:cubicBezTo>
                    <a:pt x="909" y="3"/>
                    <a:pt x="906" y="6"/>
                    <a:pt x="904" y="9"/>
                  </a:cubicBezTo>
                  <a:cubicBezTo>
                    <a:pt x="908" y="11"/>
                    <a:pt x="910" y="14"/>
                    <a:pt x="914" y="17"/>
                  </a:cubicBezTo>
                  <a:cubicBezTo>
                    <a:pt x="916" y="15"/>
                    <a:pt x="918" y="13"/>
                    <a:pt x="920" y="10"/>
                  </a:cubicBezTo>
                  <a:moveTo>
                    <a:pt x="935" y="9"/>
                  </a:moveTo>
                  <a:cubicBezTo>
                    <a:pt x="932" y="5"/>
                    <a:pt x="929" y="3"/>
                    <a:pt x="926" y="0"/>
                  </a:cubicBezTo>
                  <a:cubicBezTo>
                    <a:pt x="924" y="2"/>
                    <a:pt x="922" y="5"/>
                    <a:pt x="920" y="8"/>
                  </a:cubicBezTo>
                  <a:cubicBezTo>
                    <a:pt x="923" y="10"/>
                    <a:pt x="926" y="13"/>
                    <a:pt x="929" y="16"/>
                  </a:cubicBezTo>
                  <a:cubicBezTo>
                    <a:pt x="931" y="14"/>
                    <a:pt x="933" y="12"/>
                    <a:pt x="935" y="9"/>
                  </a:cubicBezTo>
                  <a:moveTo>
                    <a:pt x="924" y="65"/>
                  </a:moveTo>
                  <a:cubicBezTo>
                    <a:pt x="919" y="67"/>
                    <a:pt x="915" y="67"/>
                    <a:pt x="912" y="67"/>
                  </a:cubicBezTo>
                  <a:cubicBezTo>
                    <a:pt x="906" y="67"/>
                    <a:pt x="901" y="66"/>
                    <a:pt x="901" y="63"/>
                  </a:cubicBezTo>
                  <a:cubicBezTo>
                    <a:pt x="901" y="59"/>
                    <a:pt x="909" y="53"/>
                    <a:pt x="923" y="45"/>
                  </a:cubicBezTo>
                  <a:lnTo>
                    <a:pt x="924" y="65"/>
                  </a:lnTo>
                  <a:close/>
                  <a:moveTo>
                    <a:pt x="925" y="74"/>
                  </a:moveTo>
                  <a:cubicBezTo>
                    <a:pt x="928" y="83"/>
                    <a:pt x="934" y="85"/>
                    <a:pt x="941" y="85"/>
                  </a:cubicBezTo>
                  <a:cubicBezTo>
                    <a:pt x="943" y="85"/>
                    <a:pt x="943" y="85"/>
                    <a:pt x="943" y="85"/>
                  </a:cubicBezTo>
                  <a:cubicBezTo>
                    <a:pt x="943" y="75"/>
                    <a:pt x="943" y="75"/>
                    <a:pt x="943" y="75"/>
                  </a:cubicBezTo>
                  <a:cubicBezTo>
                    <a:pt x="941" y="75"/>
                    <a:pt x="941" y="75"/>
                    <a:pt x="941" y="75"/>
                  </a:cubicBezTo>
                  <a:cubicBezTo>
                    <a:pt x="938" y="75"/>
                    <a:pt x="935" y="74"/>
                    <a:pt x="933" y="73"/>
                  </a:cubicBezTo>
                  <a:cubicBezTo>
                    <a:pt x="930" y="71"/>
                    <a:pt x="930" y="67"/>
                    <a:pt x="930" y="61"/>
                  </a:cubicBezTo>
                  <a:cubicBezTo>
                    <a:pt x="930" y="49"/>
                    <a:pt x="930" y="36"/>
                    <a:pt x="929" y="24"/>
                  </a:cubicBezTo>
                  <a:cubicBezTo>
                    <a:pt x="928" y="24"/>
                    <a:pt x="928" y="24"/>
                    <a:pt x="928" y="24"/>
                  </a:cubicBezTo>
                  <a:cubicBezTo>
                    <a:pt x="926" y="26"/>
                    <a:pt x="924" y="28"/>
                    <a:pt x="922" y="30"/>
                  </a:cubicBezTo>
                  <a:cubicBezTo>
                    <a:pt x="923" y="37"/>
                    <a:pt x="923" y="37"/>
                    <a:pt x="923" y="37"/>
                  </a:cubicBezTo>
                  <a:cubicBezTo>
                    <a:pt x="909" y="44"/>
                    <a:pt x="900" y="52"/>
                    <a:pt x="897" y="59"/>
                  </a:cubicBezTo>
                  <a:cubicBezTo>
                    <a:pt x="895" y="62"/>
                    <a:pt x="894" y="66"/>
                    <a:pt x="894" y="68"/>
                  </a:cubicBezTo>
                  <a:cubicBezTo>
                    <a:pt x="894" y="74"/>
                    <a:pt x="901" y="77"/>
                    <a:pt x="909" y="77"/>
                  </a:cubicBezTo>
                  <a:cubicBezTo>
                    <a:pt x="915" y="77"/>
                    <a:pt x="920" y="76"/>
                    <a:pt x="925" y="74"/>
                  </a:cubicBezTo>
                  <a:moveTo>
                    <a:pt x="830" y="108"/>
                  </a:moveTo>
                  <a:cubicBezTo>
                    <a:pt x="834" y="111"/>
                    <a:pt x="837" y="114"/>
                    <a:pt x="840" y="117"/>
                  </a:cubicBezTo>
                  <a:cubicBezTo>
                    <a:pt x="843" y="114"/>
                    <a:pt x="845" y="112"/>
                    <a:pt x="846" y="109"/>
                  </a:cubicBezTo>
                  <a:cubicBezTo>
                    <a:pt x="843" y="105"/>
                    <a:pt x="840" y="102"/>
                    <a:pt x="837" y="100"/>
                  </a:cubicBezTo>
                  <a:cubicBezTo>
                    <a:pt x="835" y="103"/>
                    <a:pt x="833" y="105"/>
                    <a:pt x="830" y="108"/>
                  </a:cubicBezTo>
                  <a:moveTo>
                    <a:pt x="820" y="75"/>
                  </a:moveTo>
                  <a:cubicBezTo>
                    <a:pt x="816" y="75"/>
                    <a:pt x="815" y="78"/>
                    <a:pt x="815" y="80"/>
                  </a:cubicBezTo>
                  <a:cubicBezTo>
                    <a:pt x="815" y="82"/>
                    <a:pt x="816" y="85"/>
                    <a:pt x="820" y="85"/>
                  </a:cubicBezTo>
                  <a:cubicBezTo>
                    <a:pt x="821" y="85"/>
                    <a:pt x="821" y="85"/>
                    <a:pt x="821" y="85"/>
                  </a:cubicBezTo>
                  <a:cubicBezTo>
                    <a:pt x="834" y="85"/>
                    <a:pt x="839" y="84"/>
                    <a:pt x="843" y="80"/>
                  </a:cubicBezTo>
                  <a:cubicBezTo>
                    <a:pt x="846" y="76"/>
                    <a:pt x="848" y="71"/>
                    <a:pt x="848" y="65"/>
                  </a:cubicBezTo>
                  <a:cubicBezTo>
                    <a:pt x="848" y="57"/>
                    <a:pt x="844" y="47"/>
                    <a:pt x="840" y="41"/>
                  </a:cubicBezTo>
                  <a:cubicBezTo>
                    <a:pt x="840" y="41"/>
                    <a:pt x="840" y="41"/>
                    <a:pt x="840" y="41"/>
                  </a:cubicBezTo>
                  <a:cubicBezTo>
                    <a:pt x="838" y="43"/>
                    <a:pt x="836" y="46"/>
                    <a:pt x="834" y="50"/>
                  </a:cubicBezTo>
                  <a:cubicBezTo>
                    <a:pt x="838" y="58"/>
                    <a:pt x="842" y="66"/>
                    <a:pt x="842" y="70"/>
                  </a:cubicBezTo>
                  <a:cubicBezTo>
                    <a:pt x="842" y="71"/>
                    <a:pt x="840" y="72"/>
                    <a:pt x="838" y="73"/>
                  </a:cubicBezTo>
                  <a:cubicBezTo>
                    <a:pt x="834" y="74"/>
                    <a:pt x="829" y="75"/>
                    <a:pt x="822" y="75"/>
                  </a:cubicBezTo>
                  <a:lnTo>
                    <a:pt x="820" y="75"/>
                  </a:lnTo>
                  <a:close/>
                  <a:moveTo>
                    <a:pt x="773" y="35"/>
                  </a:moveTo>
                  <a:cubicBezTo>
                    <a:pt x="776" y="38"/>
                    <a:pt x="779" y="40"/>
                    <a:pt x="782" y="43"/>
                  </a:cubicBezTo>
                  <a:cubicBezTo>
                    <a:pt x="785" y="41"/>
                    <a:pt x="787" y="38"/>
                    <a:pt x="789" y="35"/>
                  </a:cubicBezTo>
                  <a:cubicBezTo>
                    <a:pt x="786" y="32"/>
                    <a:pt x="783" y="29"/>
                    <a:pt x="779" y="27"/>
                  </a:cubicBezTo>
                  <a:cubicBezTo>
                    <a:pt x="777" y="29"/>
                    <a:pt x="775" y="32"/>
                    <a:pt x="773" y="35"/>
                  </a:cubicBezTo>
                  <a:moveTo>
                    <a:pt x="798" y="51"/>
                  </a:moveTo>
                  <a:cubicBezTo>
                    <a:pt x="796" y="54"/>
                    <a:pt x="794" y="57"/>
                    <a:pt x="792" y="60"/>
                  </a:cubicBezTo>
                  <a:cubicBezTo>
                    <a:pt x="794" y="63"/>
                    <a:pt x="796" y="67"/>
                    <a:pt x="799" y="73"/>
                  </a:cubicBezTo>
                  <a:cubicBezTo>
                    <a:pt x="801" y="80"/>
                    <a:pt x="801" y="83"/>
                    <a:pt x="801" y="86"/>
                  </a:cubicBezTo>
                  <a:cubicBezTo>
                    <a:pt x="801" y="89"/>
                    <a:pt x="799" y="92"/>
                    <a:pt x="796" y="94"/>
                  </a:cubicBezTo>
                  <a:cubicBezTo>
                    <a:pt x="791" y="98"/>
                    <a:pt x="783" y="101"/>
                    <a:pt x="776" y="101"/>
                  </a:cubicBezTo>
                  <a:cubicBezTo>
                    <a:pt x="770" y="101"/>
                    <a:pt x="764" y="99"/>
                    <a:pt x="761" y="96"/>
                  </a:cubicBezTo>
                  <a:cubicBezTo>
                    <a:pt x="758" y="93"/>
                    <a:pt x="756" y="89"/>
                    <a:pt x="756" y="82"/>
                  </a:cubicBezTo>
                  <a:cubicBezTo>
                    <a:pt x="756" y="78"/>
                    <a:pt x="757" y="72"/>
                    <a:pt x="760" y="67"/>
                  </a:cubicBezTo>
                  <a:cubicBezTo>
                    <a:pt x="757" y="65"/>
                    <a:pt x="757" y="65"/>
                    <a:pt x="757" y="65"/>
                  </a:cubicBezTo>
                  <a:cubicBezTo>
                    <a:pt x="753" y="71"/>
                    <a:pt x="750" y="78"/>
                    <a:pt x="750" y="89"/>
                  </a:cubicBezTo>
                  <a:cubicBezTo>
                    <a:pt x="750" y="103"/>
                    <a:pt x="760" y="113"/>
                    <a:pt x="775" y="113"/>
                  </a:cubicBezTo>
                  <a:cubicBezTo>
                    <a:pt x="784" y="113"/>
                    <a:pt x="796" y="107"/>
                    <a:pt x="802" y="100"/>
                  </a:cubicBezTo>
                  <a:cubicBezTo>
                    <a:pt x="804" y="97"/>
                    <a:pt x="807" y="89"/>
                    <a:pt x="807" y="81"/>
                  </a:cubicBezTo>
                  <a:cubicBezTo>
                    <a:pt x="807" y="81"/>
                    <a:pt x="807" y="81"/>
                    <a:pt x="807" y="81"/>
                  </a:cubicBezTo>
                  <a:cubicBezTo>
                    <a:pt x="810" y="84"/>
                    <a:pt x="814" y="85"/>
                    <a:pt x="819" y="85"/>
                  </a:cubicBezTo>
                  <a:cubicBezTo>
                    <a:pt x="820" y="85"/>
                    <a:pt x="820" y="85"/>
                    <a:pt x="820" y="85"/>
                  </a:cubicBezTo>
                  <a:cubicBezTo>
                    <a:pt x="820" y="75"/>
                    <a:pt x="820" y="75"/>
                    <a:pt x="820" y="75"/>
                  </a:cubicBezTo>
                  <a:cubicBezTo>
                    <a:pt x="819" y="75"/>
                    <a:pt x="819" y="75"/>
                    <a:pt x="819" y="75"/>
                  </a:cubicBezTo>
                  <a:cubicBezTo>
                    <a:pt x="811" y="75"/>
                    <a:pt x="807" y="74"/>
                    <a:pt x="805" y="66"/>
                  </a:cubicBezTo>
                  <a:cubicBezTo>
                    <a:pt x="803" y="61"/>
                    <a:pt x="801" y="57"/>
                    <a:pt x="798" y="51"/>
                  </a:cubicBezTo>
                  <a:close/>
                  <a:moveTo>
                    <a:pt x="652" y="75"/>
                  </a:moveTo>
                  <a:cubicBezTo>
                    <a:pt x="648" y="75"/>
                    <a:pt x="647" y="78"/>
                    <a:pt x="647" y="80"/>
                  </a:cubicBezTo>
                  <a:cubicBezTo>
                    <a:pt x="647" y="82"/>
                    <a:pt x="648" y="85"/>
                    <a:pt x="652" y="85"/>
                  </a:cubicBezTo>
                  <a:cubicBezTo>
                    <a:pt x="655" y="85"/>
                    <a:pt x="655" y="85"/>
                    <a:pt x="655" y="85"/>
                  </a:cubicBezTo>
                  <a:cubicBezTo>
                    <a:pt x="661" y="85"/>
                    <a:pt x="667" y="83"/>
                    <a:pt x="674" y="81"/>
                  </a:cubicBezTo>
                  <a:cubicBezTo>
                    <a:pt x="684" y="77"/>
                    <a:pt x="690" y="77"/>
                    <a:pt x="703" y="72"/>
                  </a:cubicBezTo>
                  <a:cubicBezTo>
                    <a:pt x="707" y="62"/>
                    <a:pt x="707" y="62"/>
                    <a:pt x="707" y="62"/>
                  </a:cubicBezTo>
                  <a:cubicBezTo>
                    <a:pt x="706" y="62"/>
                    <a:pt x="706" y="62"/>
                    <a:pt x="706" y="62"/>
                  </a:cubicBezTo>
                  <a:cubicBezTo>
                    <a:pt x="697" y="65"/>
                    <a:pt x="690" y="68"/>
                    <a:pt x="684" y="68"/>
                  </a:cubicBezTo>
                  <a:cubicBezTo>
                    <a:pt x="681" y="68"/>
                    <a:pt x="677" y="66"/>
                    <a:pt x="674" y="63"/>
                  </a:cubicBezTo>
                  <a:cubicBezTo>
                    <a:pt x="669" y="60"/>
                    <a:pt x="667" y="56"/>
                    <a:pt x="667" y="52"/>
                  </a:cubicBezTo>
                  <a:cubicBezTo>
                    <a:pt x="667" y="49"/>
                    <a:pt x="673" y="45"/>
                    <a:pt x="682" y="45"/>
                  </a:cubicBezTo>
                  <a:cubicBezTo>
                    <a:pt x="687" y="45"/>
                    <a:pt x="692" y="47"/>
                    <a:pt x="696" y="50"/>
                  </a:cubicBezTo>
                  <a:cubicBezTo>
                    <a:pt x="698" y="49"/>
                    <a:pt x="698" y="49"/>
                    <a:pt x="698" y="49"/>
                  </a:cubicBezTo>
                  <a:cubicBezTo>
                    <a:pt x="693" y="41"/>
                    <a:pt x="687" y="36"/>
                    <a:pt x="680" y="36"/>
                  </a:cubicBezTo>
                  <a:cubicBezTo>
                    <a:pt x="673" y="36"/>
                    <a:pt x="667" y="40"/>
                    <a:pt x="663" y="46"/>
                  </a:cubicBezTo>
                  <a:cubicBezTo>
                    <a:pt x="661" y="50"/>
                    <a:pt x="660" y="53"/>
                    <a:pt x="660" y="57"/>
                  </a:cubicBezTo>
                  <a:cubicBezTo>
                    <a:pt x="660" y="64"/>
                    <a:pt x="663" y="69"/>
                    <a:pt x="669" y="73"/>
                  </a:cubicBezTo>
                  <a:cubicBezTo>
                    <a:pt x="669" y="73"/>
                    <a:pt x="669" y="73"/>
                    <a:pt x="669" y="73"/>
                  </a:cubicBezTo>
                  <a:cubicBezTo>
                    <a:pt x="664" y="74"/>
                    <a:pt x="660" y="75"/>
                    <a:pt x="657" y="75"/>
                  </a:cubicBezTo>
                  <a:lnTo>
                    <a:pt x="652" y="75"/>
                  </a:lnTo>
                  <a:close/>
                  <a:moveTo>
                    <a:pt x="665" y="18"/>
                  </a:moveTo>
                  <a:cubicBezTo>
                    <a:pt x="668" y="21"/>
                    <a:pt x="671" y="24"/>
                    <a:pt x="674" y="27"/>
                  </a:cubicBezTo>
                  <a:cubicBezTo>
                    <a:pt x="677" y="24"/>
                    <a:pt x="679" y="22"/>
                    <a:pt x="681" y="19"/>
                  </a:cubicBezTo>
                  <a:cubicBezTo>
                    <a:pt x="678" y="16"/>
                    <a:pt x="675" y="13"/>
                    <a:pt x="671" y="10"/>
                  </a:cubicBezTo>
                  <a:cubicBezTo>
                    <a:pt x="669" y="13"/>
                    <a:pt x="667" y="16"/>
                    <a:pt x="665" y="18"/>
                  </a:cubicBezTo>
                  <a:moveTo>
                    <a:pt x="640" y="75"/>
                  </a:moveTo>
                  <a:cubicBezTo>
                    <a:pt x="634" y="75"/>
                    <a:pt x="630" y="75"/>
                    <a:pt x="625" y="73"/>
                  </a:cubicBezTo>
                  <a:cubicBezTo>
                    <a:pt x="620" y="72"/>
                    <a:pt x="616" y="70"/>
                    <a:pt x="616" y="66"/>
                  </a:cubicBezTo>
                  <a:cubicBezTo>
                    <a:pt x="616" y="62"/>
                    <a:pt x="621" y="58"/>
                    <a:pt x="625" y="58"/>
                  </a:cubicBezTo>
                  <a:cubicBezTo>
                    <a:pt x="628" y="58"/>
                    <a:pt x="631" y="60"/>
                    <a:pt x="634" y="63"/>
                  </a:cubicBezTo>
                  <a:cubicBezTo>
                    <a:pt x="637" y="66"/>
                    <a:pt x="639" y="70"/>
                    <a:pt x="640" y="75"/>
                  </a:cubicBezTo>
                  <a:moveTo>
                    <a:pt x="645" y="75"/>
                  </a:moveTo>
                  <a:cubicBezTo>
                    <a:pt x="643" y="58"/>
                    <a:pt x="635" y="48"/>
                    <a:pt x="628" y="48"/>
                  </a:cubicBezTo>
                  <a:cubicBezTo>
                    <a:pt x="623" y="48"/>
                    <a:pt x="618" y="51"/>
                    <a:pt x="615" y="56"/>
                  </a:cubicBezTo>
                  <a:cubicBezTo>
                    <a:pt x="613" y="59"/>
                    <a:pt x="611" y="63"/>
                    <a:pt x="611" y="68"/>
                  </a:cubicBezTo>
                  <a:cubicBezTo>
                    <a:pt x="611" y="80"/>
                    <a:pt x="620" y="85"/>
                    <a:pt x="636" y="85"/>
                  </a:cubicBezTo>
                  <a:cubicBezTo>
                    <a:pt x="640" y="85"/>
                    <a:pt x="640" y="85"/>
                    <a:pt x="640" y="85"/>
                  </a:cubicBezTo>
                  <a:cubicBezTo>
                    <a:pt x="639" y="89"/>
                    <a:pt x="636" y="92"/>
                    <a:pt x="632" y="96"/>
                  </a:cubicBezTo>
                  <a:cubicBezTo>
                    <a:pt x="626" y="103"/>
                    <a:pt x="618" y="107"/>
                    <a:pt x="610" y="107"/>
                  </a:cubicBezTo>
                  <a:cubicBezTo>
                    <a:pt x="605" y="107"/>
                    <a:pt x="601" y="106"/>
                    <a:pt x="598" y="104"/>
                  </a:cubicBezTo>
                  <a:cubicBezTo>
                    <a:pt x="597" y="107"/>
                    <a:pt x="597" y="107"/>
                    <a:pt x="597" y="107"/>
                  </a:cubicBezTo>
                  <a:cubicBezTo>
                    <a:pt x="605" y="112"/>
                    <a:pt x="613" y="115"/>
                    <a:pt x="620" y="115"/>
                  </a:cubicBezTo>
                  <a:cubicBezTo>
                    <a:pt x="624" y="115"/>
                    <a:pt x="633" y="111"/>
                    <a:pt x="639" y="101"/>
                  </a:cubicBezTo>
                  <a:cubicBezTo>
                    <a:pt x="643" y="96"/>
                    <a:pt x="645" y="90"/>
                    <a:pt x="645" y="85"/>
                  </a:cubicBezTo>
                  <a:cubicBezTo>
                    <a:pt x="652" y="85"/>
                    <a:pt x="652" y="85"/>
                    <a:pt x="652" y="85"/>
                  </a:cubicBezTo>
                  <a:cubicBezTo>
                    <a:pt x="652" y="75"/>
                    <a:pt x="652" y="75"/>
                    <a:pt x="652" y="75"/>
                  </a:cubicBezTo>
                  <a:lnTo>
                    <a:pt x="645" y="75"/>
                  </a:lnTo>
                  <a:close/>
                  <a:moveTo>
                    <a:pt x="585" y="43"/>
                  </a:moveTo>
                  <a:cubicBezTo>
                    <a:pt x="583" y="47"/>
                    <a:pt x="581" y="50"/>
                    <a:pt x="579" y="54"/>
                  </a:cubicBezTo>
                  <a:cubicBezTo>
                    <a:pt x="583" y="59"/>
                    <a:pt x="586" y="65"/>
                    <a:pt x="589" y="71"/>
                  </a:cubicBezTo>
                  <a:cubicBezTo>
                    <a:pt x="589" y="73"/>
                    <a:pt x="590" y="74"/>
                    <a:pt x="590" y="75"/>
                  </a:cubicBezTo>
                  <a:cubicBezTo>
                    <a:pt x="590" y="76"/>
                    <a:pt x="590" y="78"/>
                    <a:pt x="589" y="79"/>
                  </a:cubicBezTo>
                  <a:cubicBezTo>
                    <a:pt x="584" y="91"/>
                    <a:pt x="572" y="100"/>
                    <a:pt x="561" y="101"/>
                  </a:cubicBezTo>
                  <a:cubicBezTo>
                    <a:pt x="557" y="101"/>
                    <a:pt x="554" y="100"/>
                    <a:pt x="552" y="99"/>
                  </a:cubicBezTo>
                  <a:cubicBezTo>
                    <a:pt x="551" y="102"/>
                    <a:pt x="551" y="102"/>
                    <a:pt x="551" y="102"/>
                  </a:cubicBezTo>
                  <a:cubicBezTo>
                    <a:pt x="559" y="106"/>
                    <a:pt x="566" y="108"/>
                    <a:pt x="572" y="108"/>
                  </a:cubicBezTo>
                  <a:cubicBezTo>
                    <a:pt x="576" y="108"/>
                    <a:pt x="580" y="106"/>
                    <a:pt x="585" y="101"/>
                  </a:cubicBezTo>
                  <a:cubicBezTo>
                    <a:pt x="591" y="93"/>
                    <a:pt x="595" y="86"/>
                    <a:pt x="595" y="78"/>
                  </a:cubicBezTo>
                  <a:cubicBezTo>
                    <a:pt x="595" y="70"/>
                    <a:pt x="595" y="70"/>
                    <a:pt x="595" y="70"/>
                  </a:cubicBezTo>
                  <a:cubicBezTo>
                    <a:pt x="595" y="63"/>
                    <a:pt x="593" y="58"/>
                    <a:pt x="591" y="54"/>
                  </a:cubicBezTo>
                  <a:cubicBezTo>
                    <a:pt x="585" y="44"/>
                    <a:pt x="585" y="44"/>
                    <a:pt x="585" y="44"/>
                  </a:cubicBezTo>
                  <a:lnTo>
                    <a:pt x="585" y="43"/>
                  </a:lnTo>
                  <a:close/>
                  <a:moveTo>
                    <a:pt x="546" y="109"/>
                  </a:moveTo>
                  <a:cubicBezTo>
                    <a:pt x="543" y="105"/>
                    <a:pt x="541" y="102"/>
                    <a:pt x="537" y="100"/>
                  </a:cubicBezTo>
                  <a:cubicBezTo>
                    <a:pt x="535" y="102"/>
                    <a:pt x="533" y="105"/>
                    <a:pt x="531" y="108"/>
                  </a:cubicBezTo>
                  <a:cubicBezTo>
                    <a:pt x="534" y="110"/>
                    <a:pt x="537" y="113"/>
                    <a:pt x="540" y="116"/>
                  </a:cubicBezTo>
                  <a:cubicBezTo>
                    <a:pt x="543" y="114"/>
                    <a:pt x="544" y="112"/>
                    <a:pt x="546" y="109"/>
                  </a:cubicBezTo>
                  <a:moveTo>
                    <a:pt x="531" y="110"/>
                  </a:moveTo>
                  <a:cubicBezTo>
                    <a:pt x="528" y="106"/>
                    <a:pt x="525" y="104"/>
                    <a:pt x="522" y="101"/>
                  </a:cubicBezTo>
                  <a:cubicBezTo>
                    <a:pt x="520" y="103"/>
                    <a:pt x="518" y="106"/>
                    <a:pt x="516" y="109"/>
                  </a:cubicBezTo>
                  <a:cubicBezTo>
                    <a:pt x="519" y="111"/>
                    <a:pt x="522" y="114"/>
                    <a:pt x="525" y="117"/>
                  </a:cubicBezTo>
                  <a:cubicBezTo>
                    <a:pt x="527" y="115"/>
                    <a:pt x="529" y="113"/>
                    <a:pt x="531" y="110"/>
                  </a:cubicBezTo>
                  <a:moveTo>
                    <a:pt x="516" y="75"/>
                  </a:moveTo>
                  <a:cubicBezTo>
                    <a:pt x="511" y="75"/>
                    <a:pt x="510" y="78"/>
                    <a:pt x="510" y="80"/>
                  </a:cubicBezTo>
                  <a:cubicBezTo>
                    <a:pt x="510" y="82"/>
                    <a:pt x="511" y="85"/>
                    <a:pt x="516" y="85"/>
                  </a:cubicBezTo>
                  <a:cubicBezTo>
                    <a:pt x="517" y="85"/>
                    <a:pt x="517" y="85"/>
                    <a:pt x="517" y="85"/>
                  </a:cubicBezTo>
                  <a:cubicBezTo>
                    <a:pt x="529" y="85"/>
                    <a:pt x="535" y="84"/>
                    <a:pt x="538" y="80"/>
                  </a:cubicBezTo>
                  <a:cubicBezTo>
                    <a:pt x="541" y="76"/>
                    <a:pt x="544" y="71"/>
                    <a:pt x="544" y="65"/>
                  </a:cubicBezTo>
                  <a:cubicBezTo>
                    <a:pt x="544" y="57"/>
                    <a:pt x="539" y="47"/>
                    <a:pt x="536" y="41"/>
                  </a:cubicBezTo>
                  <a:cubicBezTo>
                    <a:pt x="535" y="41"/>
                    <a:pt x="535" y="41"/>
                    <a:pt x="535" y="41"/>
                  </a:cubicBezTo>
                  <a:cubicBezTo>
                    <a:pt x="533" y="43"/>
                    <a:pt x="531" y="46"/>
                    <a:pt x="529" y="50"/>
                  </a:cubicBezTo>
                  <a:cubicBezTo>
                    <a:pt x="534" y="58"/>
                    <a:pt x="537" y="66"/>
                    <a:pt x="537" y="70"/>
                  </a:cubicBezTo>
                  <a:cubicBezTo>
                    <a:pt x="537" y="71"/>
                    <a:pt x="536" y="72"/>
                    <a:pt x="533" y="73"/>
                  </a:cubicBezTo>
                  <a:cubicBezTo>
                    <a:pt x="529" y="74"/>
                    <a:pt x="524" y="75"/>
                    <a:pt x="517" y="75"/>
                  </a:cubicBezTo>
                  <a:lnTo>
                    <a:pt x="516" y="75"/>
                  </a:lnTo>
                  <a:close/>
                  <a:moveTo>
                    <a:pt x="503" y="75"/>
                  </a:moveTo>
                  <a:cubicBezTo>
                    <a:pt x="498" y="75"/>
                    <a:pt x="493" y="75"/>
                    <a:pt x="489" y="73"/>
                  </a:cubicBezTo>
                  <a:cubicBezTo>
                    <a:pt x="484" y="72"/>
                    <a:pt x="480" y="70"/>
                    <a:pt x="480" y="66"/>
                  </a:cubicBezTo>
                  <a:cubicBezTo>
                    <a:pt x="480" y="62"/>
                    <a:pt x="484" y="58"/>
                    <a:pt x="489" y="58"/>
                  </a:cubicBezTo>
                  <a:cubicBezTo>
                    <a:pt x="492" y="58"/>
                    <a:pt x="495" y="60"/>
                    <a:pt x="497" y="63"/>
                  </a:cubicBezTo>
                  <a:cubicBezTo>
                    <a:pt x="500" y="66"/>
                    <a:pt x="502" y="70"/>
                    <a:pt x="503" y="75"/>
                  </a:cubicBezTo>
                  <a:moveTo>
                    <a:pt x="509" y="75"/>
                  </a:moveTo>
                  <a:cubicBezTo>
                    <a:pt x="506" y="58"/>
                    <a:pt x="499" y="48"/>
                    <a:pt x="491" y="48"/>
                  </a:cubicBezTo>
                  <a:cubicBezTo>
                    <a:pt x="486" y="48"/>
                    <a:pt x="482" y="51"/>
                    <a:pt x="479" y="56"/>
                  </a:cubicBezTo>
                  <a:cubicBezTo>
                    <a:pt x="477" y="59"/>
                    <a:pt x="475" y="63"/>
                    <a:pt x="475" y="68"/>
                  </a:cubicBezTo>
                  <a:cubicBezTo>
                    <a:pt x="475" y="80"/>
                    <a:pt x="483" y="85"/>
                    <a:pt x="500" y="85"/>
                  </a:cubicBezTo>
                  <a:cubicBezTo>
                    <a:pt x="503" y="85"/>
                    <a:pt x="503" y="85"/>
                    <a:pt x="503" y="85"/>
                  </a:cubicBezTo>
                  <a:cubicBezTo>
                    <a:pt x="502" y="89"/>
                    <a:pt x="500" y="92"/>
                    <a:pt x="496" y="96"/>
                  </a:cubicBezTo>
                  <a:cubicBezTo>
                    <a:pt x="489" y="103"/>
                    <a:pt x="482" y="107"/>
                    <a:pt x="474" y="107"/>
                  </a:cubicBezTo>
                  <a:cubicBezTo>
                    <a:pt x="469" y="107"/>
                    <a:pt x="465" y="106"/>
                    <a:pt x="462" y="104"/>
                  </a:cubicBezTo>
                  <a:cubicBezTo>
                    <a:pt x="461" y="107"/>
                    <a:pt x="461" y="107"/>
                    <a:pt x="461" y="107"/>
                  </a:cubicBezTo>
                  <a:cubicBezTo>
                    <a:pt x="468" y="112"/>
                    <a:pt x="476" y="115"/>
                    <a:pt x="484" y="115"/>
                  </a:cubicBezTo>
                  <a:cubicBezTo>
                    <a:pt x="488" y="115"/>
                    <a:pt x="497" y="111"/>
                    <a:pt x="503" y="101"/>
                  </a:cubicBezTo>
                  <a:cubicBezTo>
                    <a:pt x="506" y="96"/>
                    <a:pt x="509" y="90"/>
                    <a:pt x="509" y="85"/>
                  </a:cubicBezTo>
                  <a:cubicBezTo>
                    <a:pt x="516" y="85"/>
                    <a:pt x="516" y="85"/>
                    <a:pt x="516" y="85"/>
                  </a:cubicBezTo>
                  <a:cubicBezTo>
                    <a:pt x="516" y="75"/>
                    <a:pt x="516" y="75"/>
                    <a:pt x="516" y="75"/>
                  </a:cubicBezTo>
                  <a:lnTo>
                    <a:pt x="509" y="75"/>
                  </a:lnTo>
                  <a:close/>
                  <a:moveTo>
                    <a:pt x="420" y="21"/>
                  </a:moveTo>
                  <a:cubicBezTo>
                    <a:pt x="423" y="24"/>
                    <a:pt x="426" y="26"/>
                    <a:pt x="429" y="29"/>
                  </a:cubicBezTo>
                  <a:cubicBezTo>
                    <a:pt x="432" y="27"/>
                    <a:pt x="434" y="24"/>
                    <a:pt x="436" y="21"/>
                  </a:cubicBezTo>
                  <a:cubicBezTo>
                    <a:pt x="433" y="18"/>
                    <a:pt x="430" y="15"/>
                    <a:pt x="426" y="13"/>
                  </a:cubicBezTo>
                  <a:cubicBezTo>
                    <a:pt x="424" y="15"/>
                    <a:pt x="422" y="18"/>
                    <a:pt x="420" y="21"/>
                  </a:cubicBezTo>
                  <a:moveTo>
                    <a:pt x="448" y="39"/>
                  </a:moveTo>
                  <a:cubicBezTo>
                    <a:pt x="445" y="42"/>
                    <a:pt x="443" y="45"/>
                    <a:pt x="441" y="49"/>
                  </a:cubicBezTo>
                  <a:cubicBezTo>
                    <a:pt x="444" y="53"/>
                    <a:pt x="446" y="58"/>
                    <a:pt x="448" y="65"/>
                  </a:cubicBezTo>
                  <a:cubicBezTo>
                    <a:pt x="449" y="69"/>
                    <a:pt x="451" y="73"/>
                    <a:pt x="451" y="79"/>
                  </a:cubicBezTo>
                  <a:cubicBezTo>
                    <a:pt x="451" y="80"/>
                    <a:pt x="449" y="83"/>
                    <a:pt x="445" y="85"/>
                  </a:cubicBezTo>
                  <a:cubicBezTo>
                    <a:pt x="440" y="89"/>
                    <a:pt x="432" y="92"/>
                    <a:pt x="426" y="92"/>
                  </a:cubicBezTo>
                  <a:cubicBezTo>
                    <a:pt x="420" y="92"/>
                    <a:pt x="414" y="90"/>
                    <a:pt x="411" y="87"/>
                  </a:cubicBezTo>
                  <a:cubicBezTo>
                    <a:pt x="407" y="84"/>
                    <a:pt x="405" y="80"/>
                    <a:pt x="405" y="73"/>
                  </a:cubicBezTo>
                  <a:cubicBezTo>
                    <a:pt x="405" y="69"/>
                    <a:pt x="407" y="63"/>
                    <a:pt x="410" y="58"/>
                  </a:cubicBezTo>
                  <a:cubicBezTo>
                    <a:pt x="407" y="56"/>
                    <a:pt x="407" y="56"/>
                    <a:pt x="407" y="56"/>
                  </a:cubicBezTo>
                  <a:cubicBezTo>
                    <a:pt x="403" y="62"/>
                    <a:pt x="400" y="70"/>
                    <a:pt x="400" y="80"/>
                  </a:cubicBezTo>
                  <a:cubicBezTo>
                    <a:pt x="400" y="94"/>
                    <a:pt x="409" y="104"/>
                    <a:pt x="424" y="104"/>
                  </a:cubicBezTo>
                  <a:cubicBezTo>
                    <a:pt x="434" y="104"/>
                    <a:pt x="444" y="99"/>
                    <a:pt x="451" y="92"/>
                  </a:cubicBezTo>
                  <a:cubicBezTo>
                    <a:pt x="454" y="88"/>
                    <a:pt x="457" y="79"/>
                    <a:pt x="457" y="71"/>
                  </a:cubicBezTo>
                  <a:cubicBezTo>
                    <a:pt x="457" y="59"/>
                    <a:pt x="454" y="49"/>
                    <a:pt x="448" y="39"/>
                  </a:cubicBezTo>
                  <a:close/>
                  <a:moveTo>
                    <a:pt x="318" y="126"/>
                  </a:moveTo>
                  <a:cubicBezTo>
                    <a:pt x="315" y="122"/>
                    <a:pt x="312" y="119"/>
                    <a:pt x="309" y="117"/>
                  </a:cubicBezTo>
                  <a:cubicBezTo>
                    <a:pt x="307" y="119"/>
                    <a:pt x="305" y="122"/>
                    <a:pt x="303" y="125"/>
                  </a:cubicBezTo>
                  <a:cubicBezTo>
                    <a:pt x="306" y="127"/>
                    <a:pt x="309" y="130"/>
                    <a:pt x="312" y="133"/>
                  </a:cubicBezTo>
                  <a:cubicBezTo>
                    <a:pt x="314" y="131"/>
                    <a:pt x="316" y="129"/>
                    <a:pt x="318" y="126"/>
                  </a:cubicBezTo>
                  <a:moveTo>
                    <a:pt x="334" y="124"/>
                  </a:moveTo>
                  <a:cubicBezTo>
                    <a:pt x="330" y="121"/>
                    <a:pt x="328" y="118"/>
                    <a:pt x="324" y="116"/>
                  </a:cubicBezTo>
                  <a:cubicBezTo>
                    <a:pt x="322" y="118"/>
                    <a:pt x="320" y="121"/>
                    <a:pt x="318" y="123"/>
                  </a:cubicBezTo>
                  <a:cubicBezTo>
                    <a:pt x="321" y="126"/>
                    <a:pt x="324" y="129"/>
                    <a:pt x="327" y="132"/>
                  </a:cubicBezTo>
                  <a:cubicBezTo>
                    <a:pt x="330" y="130"/>
                    <a:pt x="331" y="128"/>
                    <a:pt x="334" y="124"/>
                  </a:cubicBezTo>
                  <a:moveTo>
                    <a:pt x="342" y="49"/>
                  </a:moveTo>
                  <a:cubicBezTo>
                    <a:pt x="340" y="49"/>
                    <a:pt x="338" y="49"/>
                    <a:pt x="336" y="49"/>
                  </a:cubicBezTo>
                  <a:cubicBezTo>
                    <a:pt x="328" y="49"/>
                    <a:pt x="321" y="46"/>
                    <a:pt x="321" y="42"/>
                  </a:cubicBezTo>
                  <a:cubicBezTo>
                    <a:pt x="321" y="39"/>
                    <a:pt x="325" y="35"/>
                    <a:pt x="330" y="35"/>
                  </a:cubicBezTo>
                  <a:cubicBezTo>
                    <a:pt x="335" y="35"/>
                    <a:pt x="339" y="40"/>
                    <a:pt x="342" y="49"/>
                  </a:cubicBezTo>
                  <a:moveTo>
                    <a:pt x="344" y="60"/>
                  </a:moveTo>
                  <a:cubicBezTo>
                    <a:pt x="344" y="64"/>
                    <a:pt x="337" y="67"/>
                    <a:pt x="324" y="68"/>
                  </a:cubicBezTo>
                  <a:cubicBezTo>
                    <a:pt x="320" y="77"/>
                    <a:pt x="320" y="77"/>
                    <a:pt x="320" y="77"/>
                  </a:cubicBezTo>
                  <a:cubicBezTo>
                    <a:pt x="320" y="77"/>
                    <a:pt x="320" y="77"/>
                    <a:pt x="320" y="77"/>
                  </a:cubicBezTo>
                  <a:cubicBezTo>
                    <a:pt x="334" y="77"/>
                    <a:pt x="349" y="80"/>
                    <a:pt x="349" y="83"/>
                  </a:cubicBezTo>
                  <a:cubicBezTo>
                    <a:pt x="346" y="86"/>
                    <a:pt x="343" y="88"/>
                    <a:pt x="338" y="91"/>
                  </a:cubicBezTo>
                  <a:cubicBezTo>
                    <a:pt x="331" y="95"/>
                    <a:pt x="325" y="97"/>
                    <a:pt x="315" y="97"/>
                  </a:cubicBezTo>
                  <a:cubicBezTo>
                    <a:pt x="307" y="97"/>
                    <a:pt x="301" y="94"/>
                    <a:pt x="296" y="88"/>
                  </a:cubicBezTo>
                  <a:cubicBezTo>
                    <a:pt x="293" y="83"/>
                    <a:pt x="291" y="78"/>
                    <a:pt x="291" y="72"/>
                  </a:cubicBezTo>
                  <a:cubicBezTo>
                    <a:pt x="291" y="67"/>
                    <a:pt x="292" y="61"/>
                    <a:pt x="295" y="55"/>
                  </a:cubicBezTo>
                  <a:cubicBezTo>
                    <a:pt x="291" y="54"/>
                    <a:pt x="291" y="54"/>
                    <a:pt x="291" y="54"/>
                  </a:cubicBezTo>
                  <a:cubicBezTo>
                    <a:pt x="288" y="62"/>
                    <a:pt x="286" y="70"/>
                    <a:pt x="286" y="79"/>
                  </a:cubicBezTo>
                  <a:cubicBezTo>
                    <a:pt x="286" y="88"/>
                    <a:pt x="289" y="95"/>
                    <a:pt x="294" y="101"/>
                  </a:cubicBezTo>
                  <a:cubicBezTo>
                    <a:pt x="299" y="105"/>
                    <a:pt x="306" y="108"/>
                    <a:pt x="314" y="108"/>
                  </a:cubicBezTo>
                  <a:cubicBezTo>
                    <a:pt x="325" y="108"/>
                    <a:pt x="333" y="105"/>
                    <a:pt x="342" y="100"/>
                  </a:cubicBezTo>
                  <a:cubicBezTo>
                    <a:pt x="346" y="97"/>
                    <a:pt x="350" y="93"/>
                    <a:pt x="351" y="90"/>
                  </a:cubicBezTo>
                  <a:cubicBezTo>
                    <a:pt x="353" y="87"/>
                    <a:pt x="354" y="84"/>
                    <a:pt x="354" y="81"/>
                  </a:cubicBezTo>
                  <a:cubicBezTo>
                    <a:pt x="354" y="75"/>
                    <a:pt x="353" y="73"/>
                    <a:pt x="345" y="71"/>
                  </a:cubicBezTo>
                  <a:cubicBezTo>
                    <a:pt x="347" y="67"/>
                    <a:pt x="349" y="63"/>
                    <a:pt x="349" y="59"/>
                  </a:cubicBezTo>
                  <a:cubicBezTo>
                    <a:pt x="349" y="52"/>
                    <a:pt x="348" y="45"/>
                    <a:pt x="346" y="40"/>
                  </a:cubicBezTo>
                  <a:cubicBezTo>
                    <a:pt x="342" y="31"/>
                    <a:pt x="337" y="25"/>
                    <a:pt x="331" y="25"/>
                  </a:cubicBezTo>
                  <a:cubicBezTo>
                    <a:pt x="328" y="25"/>
                    <a:pt x="325" y="27"/>
                    <a:pt x="322" y="30"/>
                  </a:cubicBezTo>
                  <a:cubicBezTo>
                    <a:pt x="318" y="34"/>
                    <a:pt x="316" y="40"/>
                    <a:pt x="316" y="45"/>
                  </a:cubicBezTo>
                  <a:cubicBezTo>
                    <a:pt x="316" y="47"/>
                    <a:pt x="316" y="49"/>
                    <a:pt x="317" y="51"/>
                  </a:cubicBezTo>
                  <a:cubicBezTo>
                    <a:pt x="320" y="56"/>
                    <a:pt x="326" y="59"/>
                    <a:pt x="335" y="59"/>
                  </a:cubicBezTo>
                  <a:cubicBezTo>
                    <a:pt x="338" y="59"/>
                    <a:pt x="341" y="58"/>
                    <a:pt x="343" y="58"/>
                  </a:cubicBezTo>
                  <a:cubicBezTo>
                    <a:pt x="343" y="59"/>
                    <a:pt x="344" y="60"/>
                    <a:pt x="344" y="60"/>
                  </a:cubicBezTo>
                  <a:moveTo>
                    <a:pt x="320" y="9"/>
                  </a:moveTo>
                  <a:cubicBezTo>
                    <a:pt x="324" y="12"/>
                    <a:pt x="327" y="14"/>
                    <a:pt x="330" y="17"/>
                  </a:cubicBezTo>
                  <a:cubicBezTo>
                    <a:pt x="333" y="15"/>
                    <a:pt x="335" y="12"/>
                    <a:pt x="337" y="9"/>
                  </a:cubicBezTo>
                  <a:cubicBezTo>
                    <a:pt x="333" y="6"/>
                    <a:pt x="330" y="3"/>
                    <a:pt x="327" y="1"/>
                  </a:cubicBezTo>
                  <a:cubicBezTo>
                    <a:pt x="325" y="3"/>
                    <a:pt x="323" y="6"/>
                    <a:pt x="320" y="9"/>
                  </a:cubicBezTo>
                  <a:moveTo>
                    <a:pt x="231" y="87"/>
                  </a:moveTo>
                  <a:cubicBezTo>
                    <a:pt x="236" y="82"/>
                    <a:pt x="238" y="78"/>
                    <a:pt x="238" y="74"/>
                  </a:cubicBezTo>
                  <a:cubicBezTo>
                    <a:pt x="239" y="70"/>
                    <a:pt x="239" y="66"/>
                    <a:pt x="239" y="61"/>
                  </a:cubicBezTo>
                  <a:cubicBezTo>
                    <a:pt x="239" y="42"/>
                    <a:pt x="238" y="22"/>
                    <a:pt x="237" y="4"/>
                  </a:cubicBezTo>
                  <a:cubicBezTo>
                    <a:pt x="236" y="4"/>
                    <a:pt x="236" y="4"/>
                    <a:pt x="236" y="4"/>
                  </a:cubicBezTo>
                  <a:cubicBezTo>
                    <a:pt x="233" y="6"/>
                    <a:pt x="230" y="10"/>
                    <a:pt x="228" y="13"/>
                  </a:cubicBezTo>
                  <a:cubicBezTo>
                    <a:pt x="229" y="26"/>
                    <a:pt x="231" y="48"/>
                    <a:pt x="231" y="62"/>
                  </a:cubicBezTo>
                  <a:cubicBezTo>
                    <a:pt x="231" y="70"/>
                    <a:pt x="231" y="70"/>
                    <a:pt x="231" y="70"/>
                  </a:cubicBezTo>
                  <a:cubicBezTo>
                    <a:pt x="231" y="76"/>
                    <a:pt x="231" y="81"/>
                    <a:pt x="230" y="86"/>
                  </a:cubicBezTo>
                  <a:lnTo>
                    <a:pt x="231" y="87"/>
                  </a:lnTo>
                  <a:close/>
                  <a:moveTo>
                    <a:pt x="190" y="75"/>
                  </a:moveTo>
                  <a:cubicBezTo>
                    <a:pt x="186" y="75"/>
                    <a:pt x="185" y="78"/>
                    <a:pt x="185" y="80"/>
                  </a:cubicBezTo>
                  <a:cubicBezTo>
                    <a:pt x="185" y="82"/>
                    <a:pt x="186" y="85"/>
                    <a:pt x="190" y="85"/>
                  </a:cubicBezTo>
                  <a:cubicBezTo>
                    <a:pt x="192" y="85"/>
                    <a:pt x="192" y="85"/>
                    <a:pt x="192" y="85"/>
                  </a:cubicBezTo>
                  <a:cubicBezTo>
                    <a:pt x="195" y="85"/>
                    <a:pt x="199" y="84"/>
                    <a:pt x="202" y="83"/>
                  </a:cubicBezTo>
                  <a:cubicBezTo>
                    <a:pt x="205" y="81"/>
                    <a:pt x="207" y="77"/>
                    <a:pt x="209" y="73"/>
                  </a:cubicBezTo>
                  <a:cubicBezTo>
                    <a:pt x="211" y="68"/>
                    <a:pt x="212" y="62"/>
                    <a:pt x="212" y="53"/>
                  </a:cubicBezTo>
                  <a:cubicBezTo>
                    <a:pt x="212" y="44"/>
                    <a:pt x="211" y="35"/>
                    <a:pt x="211" y="25"/>
                  </a:cubicBezTo>
                  <a:cubicBezTo>
                    <a:pt x="213" y="24"/>
                    <a:pt x="215" y="23"/>
                    <a:pt x="216" y="21"/>
                  </a:cubicBezTo>
                  <a:cubicBezTo>
                    <a:pt x="212" y="14"/>
                    <a:pt x="210" y="8"/>
                    <a:pt x="210" y="3"/>
                  </a:cubicBezTo>
                  <a:cubicBezTo>
                    <a:pt x="209" y="2"/>
                    <a:pt x="209" y="2"/>
                    <a:pt x="209" y="2"/>
                  </a:cubicBezTo>
                  <a:cubicBezTo>
                    <a:pt x="207" y="4"/>
                    <a:pt x="206" y="5"/>
                    <a:pt x="205" y="7"/>
                  </a:cubicBezTo>
                  <a:cubicBezTo>
                    <a:pt x="203" y="9"/>
                    <a:pt x="202" y="10"/>
                    <a:pt x="202" y="12"/>
                  </a:cubicBezTo>
                  <a:cubicBezTo>
                    <a:pt x="202" y="15"/>
                    <a:pt x="203" y="19"/>
                    <a:pt x="203" y="22"/>
                  </a:cubicBezTo>
                  <a:cubicBezTo>
                    <a:pt x="204" y="37"/>
                    <a:pt x="205" y="51"/>
                    <a:pt x="205" y="64"/>
                  </a:cubicBezTo>
                  <a:cubicBezTo>
                    <a:pt x="205" y="68"/>
                    <a:pt x="204" y="71"/>
                    <a:pt x="201" y="73"/>
                  </a:cubicBezTo>
                  <a:cubicBezTo>
                    <a:pt x="198" y="74"/>
                    <a:pt x="195" y="75"/>
                    <a:pt x="192" y="75"/>
                  </a:cubicBezTo>
                  <a:lnTo>
                    <a:pt x="190" y="75"/>
                  </a:lnTo>
                  <a:close/>
                  <a:moveTo>
                    <a:pt x="154" y="75"/>
                  </a:moveTo>
                  <a:cubicBezTo>
                    <a:pt x="150" y="75"/>
                    <a:pt x="149" y="78"/>
                    <a:pt x="149" y="80"/>
                  </a:cubicBezTo>
                  <a:cubicBezTo>
                    <a:pt x="149" y="82"/>
                    <a:pt x="150" y="85"/>
                    <a:pt x="154" y="85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63" y="85"/>
                    <a:pt x="169" y="82"/>
                    <a:pt x="172" y="77"/>
                  </a:cubicBezTo>
                  <a:cubicBezTo>
                    <a:pt x="172" y="77"/>
                    <a:pt x="172" y="77"/>
                    <a:pt x="172" y="77"/>
                  </a:cubicBezTo>
                  <a:cubicBezTo>
                    <a:pt x="175" y="83"/>
                    <a:pt x="181" y="85"/>
                    <a:pt x="189" y="85"/>
                  </a:cubicBezTo>
                  <a:cubicBezTo>
                    <a:pt x="190" y="85"/>
                    <a:pt x="190" y="85"/>
                    <a:pt x="190" y="85"/>
                  </a:cubicBezTo>
                  <a:cubicBezTo>
                    <a:pt x="190" y="75"/>
                    <a:pt x="190" y="75"/>
                    <a:pt x="190" y="75"/>
                  </a:cubicBezTo>
                  <a:cubicBezTo>
                    <a:pt x="189" y="75"/>
                    <a:pt x="189" y="75"/>
                    <a:pt x="189" y="75"/>
                  </a:cubicBezTo>
                  <a:cubicBezTo>
                    <a:pt x="185" y="75"/>
                    <a:pt x="182" y="74"/>
                    <a:pt x="179" y="71"/>
                  </a:cubicBezTo>
                  <a:cubicBezTo>
                    <a:pt x="177" y="70"/>
                    <a:pt x="176" y="68"/>
                    <a:pt x="176" y="65"/>
                  </a:cubicBezTo>
                  <a:cubicBezTo>
                    <a:pt x="176" y="63"/>
                    <a:pt x="177" y="60"/>
                    <a:pt x="178" y="56"/>
                  </a:cubicBezTo>
                  <a:cubicBezTo>
                    <a:pt x="178" y="55"/>
                    <a:pt x="178" y="55"/>
                    <a:pt x="178" y="55"/>
                  </a:cubicBezTo>
                  <a:cubicBezTo>
                    <a:pt x="172" y="59"/>
                    <a:pt x="172" y="59"/>
                    <a:pt x="172" y="59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69" y="72"/>
                    <a:pt x="162" y="75"/>
                    <a:pt x="156" y="75"/>
                  </a:cubicBezTo>
                  <a:lnTo>
                    <a:pt x="154" y="75"/>
                  </a:lnTo>
                  <a:close/>
                  <a:moveTo>
                    <a:pt x="164" y="34"/>
                  </a:moveTo>
                  <a:cubicBezTo>
                    <a:pt x="167" y="37"/>
                    <a:pt x="170" y="40"/>
                    <a:pt x="173" y="43"/>
                  </a:cubicBezTo>
                  <a:cubicBezTo>
                    <a:pt x="176" y="40"/>
                    <a:pt x="178" y="38"/>
                    <a:pt x="180" y="35"/>
                  </a:cubicBezTo>
                  <a:cubicBezTo>
                    <a:pt x="177" y="32"/>
                    <a:pt x="173" y="29"/>
                    <a:pt x="170" y="26"/>
                  </a:cubicBezTo>
                  <a:cubicBezTo>
                    <a:pt x="168" y="29"/>
                    <a:pt x="166" y="32"/>
                    <a:pt x="164" y="34"/>
                  </a:cubicBezTo>
                  <a:moveTo>
                    <a:pt x="128" y="70"/>
                  </a:moveTo>
                  <a:cubicBezTo>
                    <a:pt x="121" y="68"/>
                    <a:pt x="118" y="64"/>
                    <a:pt x="117" y="60"/>
                  </a:cubicBezTo>
                  <a:cubicBezTo>
                    <a:pt x="118" y="54"/>
                    <a:pt x="124" y="46"/>
                    <a:pt x="130" y="46"/>
                  </a:cubicBezTo>
                  <a:cubicBezTo>
                    <a:pt x="134" y="46"/>
                    <a:pt x="136" y="49"/>
                    <a:pt x="138" y="53"/>
                  </a:cubicBezTo>
                  <a:cubicBezTo>
                    <a:pt x="139" y="55"/>
                    <a:pt x="140" y="58"/>
                    <a:pt x="140" y="61"/>
                  </a:cubicBezTo>
                  <a:cubicBezTo>
                    <a:pt x="140" y="64"/>
                    <a:pt x="133" y="69"/>
                    <a:pt x="128" y="70"/>
                  </a:cubicBezTo>
                  <a:moveTo>
                    <a:pt x="101" y="75"/>
                  </a:moveTo>
                  <a:cubicBezTo>
                    <a:pt x="97" y="75"/>
                    <a:pt x="96" y="78"/>
                    <a:pt x="96" y="80"/>
                  </a:cubicBezTo>
                  <a:cubicBezTo>
                    <a:pt x="96" y="82"/>
                    <a:pt x="97" y="85"/>
                    <a:pt x="101" y="85"/>
                  </a:cubicBezTo>
                  <a:cubicBezTo>
                    <a:pt x="103" y="85"/>
                    <a:pt x="103" y="85"/>
                    <a:pt x="103" y="85"/>
                  </a:cubicBezTo>
                  <a:cubicBezTo>
                    <a:pt x="108" y="85"/>
                    <a:pt x="116" y="83"/>
                    <a:pt x="126" y="80"/>
                  </a:cubicBezTo>
                  <a:cubicBezTo>
                    <a:pt x="136" y="83"/>
                    <a:pt x="144" y="85"/>
                    <a:pt x="152" y="85"/>
                  </a:cubicBezTo>
                  <a:cubicBezTo>
                    <a:pt x="154" y="85"/>
                    <a:pt x="154" y="85"/>
                    <a:pt x="154" y="85"/>
                  </a:cubicBezTo>
                  <a:cubicBezTo>
                    <a:pt x="154" y="75"/>
                    <a:pt x="154" y="75"/>
                    <a:pt x="154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46" y="75"/>
                    <a:pt x="142" y="74"/>
                    <a:pt x="139" y="73"/>
                  </a:cubicBezTo>
                  <a:cubicBezTo>
                    <a:pt x="142" y="68"/>
                    <a:pt x="145" y="62"/>
                    <a:pt x="145" y="55"/>
                  </a:cubicBezTo>
                  <a:cubicBezTo>
                    <a:pt x="145" y="51"/>
                    <a:pt x="143" y="47"/>
                    <a:pt x="142" y="43"/>
                  </a:cubicBezTo>
                  <a:cubicBezTo>
                    <a:pt x="139" y="37"/>
                    <a:pt x="135" y="34"/>
                    <a:pt x="132" y="34"/>
                  </a:cubicBezTo>
                  <a:cubicBezTo>
                    <a:pt x="129" y="34"/>
                    <a:pt x="124" y="37"/>
                    <a:pt x="120" y="42"/>
                  </a:cubicBezTo>
                  <a:cubicBezTo>
                    <a:pt x="115" y="47"/>
                    <a:pt x="113" y="54"/>
                    <a:pt x="113" y="61"/>
                  </a:cubicBezTo>
                  <a:cubicBezTo>
                    <a:pt x="113" y="64"/>
                    <a:pt x="113" y="68"/>
                    <a:pt x="116" y="73"/>
                  </a:cubicBezTo>
                  <a:cubicBezTo>
                    <a:pt x="112" y="74"/>
                    <a:pt x="107" y="75"/>
                    <a:pt x="103" y="75"/>
                  </a:cubicBezTo>
                  <a:lnTo>
                    <a:pt x="101" y="75"/>
                  </a:lnTo>
                  <a:close/>
                  <a:moveTo>
                    <a:pt x="128" y="18"/>
                  </a:moveTo>
                  <a:cubicBezTo>
                    <a:pt x="125" y="14"/>
                    <a:pt x="122" y="12"/>
                    <a:pt x="119" y="9"/>
                  </a:cubicBezTo>
                  <a:cubicBezTo>
                    <a:pt x="117" y="11"/>
                    <a:pt x="114" y="14"/>
                    <a:pt x="112" y="17"/>
                  </a:cubicBezTo>
                  <a:cubicBezTo>
                    <a:pt x="115" y="19"/>
                    <a:pt x="118" y="22"/>
                    <a:pt x="122" y="25"/>
                  </a:cubicBezTo>
                  <a:cubicBezTo>
                    <a:pt x="124" y="23"/>
                    <a:pt x="125" y="21"/>
                    <a:pt x="128" y="18"/>
                  </a:cubicBezTo>
                  <a:moveTo>
                    <a:pt x="143" y="17"/>
                  </a:moveTo>
                  <a:cubicBezTo>
                    <a:pt x="140" y="13"/>
                    <a:pt x="137" y="11"/>
                    <a:pt x="134" y="8"/>
                  </a:cubicBezTo>
                  <a:cubicBezTo>
                    <a:pt x="132" y="10"/>
                    <a:pt x="130" y="13"/>
                    <a:pt x="128" y="16"/>
                  </a:cubicBezTo>
                  <a:cubicBezTo>
                    <a:pt x="131" y="18"/>
                    <a:pt x="134" y="21"/>
                    <a:pt x="137" y="24"/>
                  </a:cubicBezTo>
                  <a:cubicBezTo>
                    <a:pt x="139" y="22"/>
                    <a:pt x="141" y="20"/>
                    <a:pt x="143" y="17"/>
                  </a:cubicBezTo>
                  <a:moveTo>
                    <a:pt x="36" y="111"/>
                  </a:moveTo>
                  <a:cubicBezTo>
                    <a:pt x="39" y="113"/>
                    <a:pt x="42" y="116"/>
                    <a:pt x="45" y="119"/>
                  </a:cubicBezTo>
                  <a:cubicBezTo>
                    <a:pt x="48" y="117"/>
                    <a:pt x="50" y="114"/>
                    <a:pt x="52" y="111"/>
                  </a:cubicBezTo>
                  <a:cubicBezTo>
                    <a:pt x="49" y="108"/>
                    <a:pt x="46" y="105"/>
                    <a:pt x="42" y="102"/>
                  </a:cubicBezTo>
                  <a:cubicBezTo>
                    <a:pt x="40" y="105"/>
                    <a:pt x="38" y="108"/>
                    <a:pt x="36" y="111"/>
                  </a:cubicBezTo>
                  <a:moveTo>
                    <a:pt x="101" y="75"/>
                  </a:moveTo>
                  <a:cubicBezTo>
                    <a:pt x="100" y="75"/>
                    <a:pt x="100" y="75"/>
                    <a:pt x="100" y="75"/>
                  </a:cubicBezTo>
                  <a:cubicBezTo>
                    <a:pt x="96" y="75"/>
                    <a:pt x="93" y="74"/>
                    <a:pt x="90" y="72"/>
                  </a:cubicBezTo>
                  <a:cubicBezTo>
                    <a:pt x="88" y="70"/>
                    <a:pt x="87" y="68"/>
                    <a:pt x="87" y="64"/>
                  </a:cubicBezTo>
                  <a:cubicBezTo>
                    <a:pt x="87" y="62"/>
                    <a:pt x="88" y="58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77" y="72"/>
                    <a:pt x="73" y="73"/>
                    <a:pt x="69" y="74"/>
                  </a:cubicBezTo>
                  <a:cubicBezTo>
                    <a:pt x="60" y="76"/>
                    <a:pt x="51" y="77"/>
                    <a:pt x="42" y="77"/>
                  </a:cubicBezTo>
                  <a:cubicBezTo>
                    <a:pt x="32" y="77"/>
                    <a:pt x="23" y="76"/>
                    <a:pt x="16" y="72"/>
                  </a:cubicBezTo>
                  <a:cubicBezTo>
                    <a:pt x="10" y="68"/>
                    <a:pt x="6" y="62"/>
                    <a:pt x="6" y="54"/>
                  </a:cubicBezTo>
                  <a:cubicBezTo>
                    <a:pt x="6" y="51"/>
                    <a:pt x="7" y="47"/>
                    <a:pt x="8" y="42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2" y="47"/>
                    <a:pt x="0" y="54"/>
                    <a:pt x="0" y="60"/>
                  </a:cubicBezTo>
                  <a:cubicBezTo>
                    <a:pt x="0" y="70"/>
                    <a:pt x="5" y="77"/>
                    <a:pt x="12" y="82"/>
                  </a:cubicBezTo>
                  <a:cubicBezTo>
                    <a:pt x="19" y="86"/>
                    <a:pt x="29" y="88"/>
                    <a:pt x="40" y="88"/>
                  </a:cubicBezTo>
                  <a:cubicBezTo>
                    <a:pt x="50" y="88"/>
                    <a:pt x="61" y="86"/>
                    <a:pt x="71" y="83"/>
                  </a:cubicBezTo>
                  <a:cubicBezTo>
                    <a:pt x="76" y="81"/>
                    <a:pt x="81" y="80"/>
                    <a:pt x="83" y="78"/>
                  </a:cubicBezTo>
                  <a:cubicBezTo>
                    <a:pt x="86" y="83"/>
                    <a:pt x="92" y="85"/>
                    <a:pt x="100" y="85"/>
                  </a:cubicBezTo>
                  <a:cubicBezTo>
                    <a:pt x="101" y="85"/>
                    <a:pt x="101" y="85"/>
                    <a:pt x="101" y="85"/>
                  </a:cubicBezTo>
                  <a:lnTo>
                    <a:pt x="101" y="75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E59B734C-DEAD-48AA-8375-8B204A79800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1626" y="6061075"/>
              <a:ext cx="1833563" cy="142875"/>
            </a:xfrm>
            <a:custGeom>
              <a:avLst/>
              <a:gdLst>
                <a:gd name="T0" fmla="*/ 1142 w 1154"/>
                <a:gd name="T1" fmla="*/ 16 h 89"/>
                <a:gd name="T2" fmla="*/ 1100 w 1154"/>
                <a:gd name="T3" fmla="*/ 38 h 89"/>
                <a:gd name="T4" fmla="*/ 1145 w 1154"/>
                <a:gd name="T5" fmla="*/ 66 h 89"/>
                <a:gd name="T6" fmla="*/ 1069 w 1154"/>
                <a:gd name="T7" fmla="*/ 0 h 89"/>
                <a:gd name="T8" fmla="*/ 1073 w 1154"/>
                <a:gd name="T9" fmla="*/ 66 h 89"/>
                <a:gd name="T10" fmla="*/ 1026 w 1154"/>
                <a:gd name="T11" fmla="*/ 1 h 89"/>
                <a:gd name="T12" fmla="*/ 1024 w 1154"/>
                <a:gd name="T13" fmla="*/ 59 h 89"/>
                <a:gd name="T14" fmla="*/ 997 w 1154"/>
                <a:gd name="T15" fmla="*/ 0 h 89"/>
                <a:gd name="T16" fmla="*/ 1001 w 1154"/>
                <a:gd name="T17" fmla="*/ 15 h 89"/>
                <a:gd name="T18" fmla="*/ 976 w 1154"/>
                <a:gd name="T19" fmla="*/ 53 h 89"/>
                <a:gd name="T20" fmla="*/ 935 w 1154"/>
                <a:gd name="T21" fmla="*/ 9 h 89"/>
                <a:gd name="T22" fmla="*/ 933 w 1154"/>
                <a:gd name="T23" fmla="*/ 66 h 89"/>
                <a:gd name="T24" fmla="*/ 874 w 1154"/>
                <a:gd name="T25" fmla="*/ 1 h 89"/>
                <a:gd name="T26" fmla="*/ 918 w 1154"/>
                <a:gd name="T27" fmla="*/ 66 h 89"/>
                <a:gd name="T28" fmla="*/ 820 w 1154"/>
                <a:gd name="T29" fmla="*/ 10 h 89"/>
                <a:gd name="T30" fmla="*/ 856 w 1154"/>
                <a:gd name="T31" fmla="*/ 7 h 89"/>
                <a:gd name="T32" fmla="*/ 806 w 1154"/>
                <a:gd name="T33" fmla="*/ 37 h 89"/>
                <a:gd name="T34" fmla="*/ 784 w 1154"/>
                <a:gd name="T35" fmla="*/ 3 h 89"/>
                <a:gd name="T36" fmla="*/ 773 w 1154"/>
                <a:gd name="T37" fmla="*/ 7 h 89"/>
                <a:gd name="T38" fmla="*/ 742 w 1154"/>
                <a:gd name="T39" fmla="*/ 0 h 89"/>
                <a:gd name="T40" fmla="*/ 747 w 1154"/>
                <a:gd name="T41" fmla="*/ 54 h 89"/>
                <a:gd name="T42" fmla="*/ 733 w 1154"/>
                <a:gd name="T43" fmla="*/ 67 h 89"/>
                <a:gd name="T44" fmla="*/ 656 w 1154"/>
                <a:gd name="T45" fmla="*/ 0 h 89"/>
                <a:gd name="T46" fmla="*/ 630 w 1154"/>
                <a:gd name="T47" fmla="*/ 60 h 89"/>
                <a:gd name="T48" fmla="*/ 648 w 1154"/>
                <a:gd name="T49" fmla="*/ 46 h 89"/>
                <a:gd name="T50" fmla="*/ 681 w 1154"/>
                <a:gd name="T51" fmla="*/ 66 h 89"/>
                <a:gd name="T52" fmla="*/ 581 w 1154"/>
                <a:gd name="T53" fmla="*/ 28 h 89"/>
                <a:gd name="T54" fmla="*/ 551 w 1154"/>
                <a:gd name="T55" fmla="*/ 7 h 89"/>
                <a:gd name="T56" fmla="*/ 589 w 1154"/>
                <a:gd name="T57" fmla="*/ 66 h 89"/>
                <a:gd name="T58" fmla="*/ 505 w 1154"/>
                <a:gd name="T59" fmla="*/ 1 h 89"/>
                <a:gd name="T60" fmla="*/ 522 w 1154"/>
                <a:gd name="T61" fmla="*/ 89 h 89"/>
                <a:gd name="T62" fmla="*/ 495 w 1154"/>
                <a:gd name="T63" fmla="*/ 30 h 89"/>
                <a:gd name="T64" fmla="*/ 421 w 1154"/>
                <a:gd name="T65" fmla="*/ 8 h 89"/>
                <a:gd name="T66" fmla="*/ 438 w 1154"/>
                <a:gd name="T67" fmla="*/ 45 h 89"/>
                <a:gd name="T68" fmla="*/ 422 w 1154"/>
                <a:gd name="T69" fmla="*/ 67 h 89"/>
                <a:gd name="T70" fmla="*/ 452 w 1154"/>
                <a:gd name="T71" fmla="*/ 65 h 89"/>
                <a:gd name="T72" fmla="*/ 387 w 1154"/>
                <a:gd name="T73" fmla="*/ 1 h 89"/>
                <a:gd name="T74" fmla="*/ 403 w 1154"/>
                <a:gd name="T75" fmla="*/ 66 h 89"/>
                <a:gd name="T76" fmla="*/ 330 w 1154"/>
                <a:gd name="T77" fmla="*/ 9 h 89"/>
                <a:gd name="T78" fmla="*/ 373 w 1154"/>
                <a:gd name="T79" fmla="*/ 28 h 89"/>
                <a:gd name="T80" fmla="*/ 300 w 1154"/>
                <a:gd name="T81" fmla="*/ 7 h 89"/>
                <a:gd name="T82" fmla="*/ 317 w 1154"/>
                <a:gd name="T83" fmla="*/ 14 h 89"/>
                <a:gd name="T84" fmla="*/ 270 w 1154"/>
                <a:gd name="T85" fmla="*/ 7 h 89"/>
                <a:gd name="T86" fmla="*/ 287 w 1154"/>
                <a:gd name="T87" fmla="*/ 14 h 89"/>
                <a:gd name="T88" fmla="*/ 240 w 1154"/>
                <a:gd name="T89" fmla="*/ 7 h 89"/>
                <a:gd name="T90" fmla="*/ 256 w 1154"/>
                <a:gd name="T91" fmla="*/ 14 h 89"/>
                <a:gd name="T92" fmla="*/ 166 w 1154"/>
                <a:gd name="T93" fmla="*/ 0 h 89"/>
                <a:gd name="T94" fmla="*/ 186 w 1154"/>
                <a:gd name="T95" fmla="*/ 53 h 89"/>
                <a:gd name="T96" fmla="*/ 135 w 1154"/>
                <a:gd name="T97" fmla="*/ 21 h 89"/>
                <a:gd name="T98" fmla="*/ 115 w 1154"/>
                <a:gd name="T99" fmla="*/ 7 h 89"/>
                <a:gd name="T100" fmla="*/ 135 w 1154"/>
                <a:gd name="T101" fmla="*/ 21 h 89"/>
                <a:gd name="T102" fmla="*/ 65 w 1154"/>
                <a:gd name="T103" fmla="*/ 8 h 89"/>
                <a:gd name="T104" fmla="*/ 81 w 1154"/>
                <a:gd name="T105" fmla="*/ 45 h 89"/>
                <a:gd name="T106" fmla="*/ 65 w 1154"/>
                <a:gd name="T107" fmla="*/ 67 h 89"/>
                <a:gd name="T108" fmla="*/ 95 w 1154"/>
                <a:gd name="T109" fmla="*/ 65 h 89"/>
                <a:gd name="T110" fmla="*/ 35 w 1154"/>
                <a:gd name="T111" fmla="*/ 6 h 89"/>
                <a:gd name="T112" fmla="*/ 36 w 1154"/>
                <a:gd name="T113" fmla="*/ 31 h 89"/>
                <a:gd name="T114" fmla="*/ 52 w 1154"/>
                <a:gd name="T115" fmla="*/ 5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54" h="89">
                  <a:moveTo>
                    <a:pt x="1154" y="65"/>
                  </a:moveTo>
                  <a:cubicBezTo>
                    <a:pt x="1150" y="58"/>
                    <a:pt x="1145" y="50"/>
                    <a:pt x="1138" y="41"/>
                  </a:cubicBezTo>
                  <a:cubicBezTo>
                    <a:pt x="1147" y="31"/>
                    <a:pt x="1151" y="21"/>
                    <a:pt x="1151" y="10"/>
                  </a:cubicBezTo>
                  <a:cubicBezTo>
                    <a:pt x="1151" y="0"/>
                    <a:pt x="1151" y="0"/>
                    <a:pt x="1151" y="0"/>
                  </a:cubicBezTo>
                  <a:cubicBezTo>
                    <a:pt x="1142" y="0"/>
                    <a:pt x="1142" y="0"/>
                    <a:pt x="1142" y="0"/>
                  </a:cubicBezTo>
                  <a:cubicBezTo>
                    <a:pt x="1142" y="16"/>
                    <a:pt x="1142" y="16"/>
                    <a:pt x="1142" y="16"/>
                  </a:cubicBezTo>
                  <a:cubicBezTo>
                    <a:pt x="1142" y="23"/>
                    <a:pt x="1140" y="30"/>
                    <a:pt x="1135" y="37"/>
                  </a:cubicBezTo>
                  <a:cubicBezTo>
                    <a:pt x="1122" y="20"/>
                    <a:pt x="1112" y="8"/>
                    <a:pt x="1105" y="0"/>
                  </a:cubicBezTo>
                  <a:cubicBezTo>
                    <a:pt x="1095" y="0"/>
                    <a:pt x="1095" y="0"/>
                    <a:pt x="1095" y="0"/>
                  </a:cubicBezTo>
                  <a:cubicBezTo>
                    <a:pt x="1095" y="1"/>
                    <a:pt x="1095" y="1"/>
                    <a:pt x="1095" y="1"/>
                  </a:cubicBezTo>
                  <a:cubicBezTo>
                    <a:pt x="1103" y="10"/>
                    <a:pt x="1108" y="16"/>
                    <a:pt x="1111" y="19"/>
                  </a:cubicBezTo>
                  <a:cubicBezTo>
                    <a:pt x="1105" y="27"/>
                    <a:pt x="1102" y="33"/>
                    <a:pt x="1100" y="38"/>
                  </a:cubicBezTo>
                  <a:cubicBezTo>
                    <a:pt x="1099" y="43"/>
                    <a:pt x="1098" y="48"/>
                    <a:pt x="1098" y="56"/>
                  </a:cubicBezTo>
                  <a:cubicBezTo>
                    <a:pt x="1098" y="66"/>
                    <a:pt x="1098" y="66"/>
                    <a:pt x="1098" y="66"/>
                  </a:cubicBezTo>
                  <a:cubicBezTo>
                    <a:pt x="1107" y="66"/>
                    <a:pt x="1107" y="66"/>
                    <a:pt x="1107" y="66"/>
                  </a:cubicBezTo>
                  <a:cubicBezTo>
                    <a:pt x="1107" y="52"/>
                    <a:pt x="1107" y="52"/>
                    <a:pt x="1107" y="52"/>
                  </a:cubicBezTo>
                  <a:cubicBezTo>
                    <a:pt x="1107" y="40"/>
                    <a:pt x="1109" y="30"/>
                    <a:pt x="1114" y="23"/>
                  </a:cubicBezTo>
                  <a:cubicBezTo>
                    <a:pt x="1127" y="39"/>
                    <a:pt x="1137" y="53"/>
                    <a:pt x="1145" y="66"/>
                  </a:cubicBezTo>
                  <a:cubicBezTo>
                    <a:pt x="1154" y="66"/>
                    <a:pt x="1154" y="66"/>
                    <a:pt x="1154" y="66"/>
                  </a:cubicBezTo>
                  <a:lnTo>
                    <a:pt x="1154" y="65"/>
                  </a:lnTo>
                  <a:close/>
                  <a:moveTo>
                    <a:pt x="1081" y="14"/>
                  </a:moveTo>
                  <a:cubicBezTo>
                    <a:pt x="1081" y="9"/>
                    <a:pt x="1080" y="5"/>
                    <a:pt x="1077" y="3"/>
                  </a:cubicBezTo>
                  <a:cubicBezTo>
                    <a:pt x="1075" y="1"/>
                    <a:pt x="1072" y="0"/>
                    <a:pt x="1069" y="0"/>
                  </a:cubicBezTo>
                  <a:cubicBezTo>
                    <a:pt x="1069" y="0"/>
                    <a:pt x="1069" y="0"/>
                    <a:pt x="1069" y="0"/>
                  </a:cubicBezTo>
                  <a:cubicBezTo>
                    <a:pt x="1067" y="0"/>
                    <a:pt x="1065" y="0"/>
                    <a:pt x="1065" y="1"/>
                  </a:cubicBezTo>
                  <a:cubicBezTo>
                    <a:pt x="1065" y="7"/>
                    <a:pt x="1065" y="7"/>
                    <a:pt x="1065" y="7"/>
                  </a:cubicBezTo>
                  <a:cubicBezTo>
                    <a:pt x="1065" y="7"/>
                    <a:pt x="1065" y="7"/>
                    <a:pt x="1065" y="7"/>
                  </a:cubicBezTo>
                  <a:cubicBezTo>
                    <a:pt x="1066" y="7"/>
                    <a:pt x="1066" y="7"/>
                    <a:pt x="1066" y="7"/>
                  </a:cubicBezTo>
                  <a:cubicBezTo>
                    <a:pt x="1070" y="7"/>
                    <a:pt x="1073" y="9"/>
                    <a:pt x="1073" y="15"/>
                  </a:cubicBezTo>
                  <a:cubicBezTo>
                    <a:pt x="1073" y="66"/>
                    <a:pt x="1073" y="66"/>
                    <a:pt x="1073" y="66"/>
                  </a:cubicBezTo>
                  <a:cubicBezTo>
                    <a:pt x="1081" y="66"/>
                    <a:pt x="1081" y="66"/>
                    <a:pt x="1081" y="66"/>
                  </a:cubicBezTo>
                  <a:lnTo>
                    <a:pt x="1081" y="14"/>
                  </a:lnTo>
                  <a:close/>
                  <a:moveTo>
                    <a:pt x="1051" y="21"/>
                  </a:moveTo>
                  <a:cubicBezTo>
                    <a:pt x="1051" y="14"/>
                    <a:pt x="1049" y="8"/>
                    <a:pt x="1045" y="5"/>
                  </a:cubicBezTo>
                  <a:cubicBezTo>
                    <a:pt x="1042" y="1"/>
                    <a:pt x="1037" y="0"/>
                    <a:pt x="1032" y="0"/>
                  </a:cubicBezTo>
                  <a:cubicBezTo>
                    <a:pt x="1029" y="0"/>
                    <a:pt x="1027" y="0"/>
                    <a:pt x="1026" y="1"/>
                  </a:cubicBezTo>
                  <a:cubicBezTo>
                    <a:pt x="1026" y="8"/>
                    <a:pt x="1026" y="8"/>
                    <a:pt x="1026" y="8"/>
                  </a:cubicBezTo>
                  <a:cubicBezTo>
                    <a:pt x="1027" y="8"/>
                    <a:pt x="1027" y="8"/>
                    <a:pt x="1027" y="8"/>
                  </a:cubicBezTo>
                  <a:cubicBezTo>
                    <a:pt x="1028" y="7"/>
                    <a:pt x="1030" y="7"/>
                    <a:pt x="1031" y="7"/>
                  </a:cubicBezTo>
                  <a:cubicBezTo>
                    <a:pt x="1039" y="7"/>
                    <a:pt x="1043" y="12"/>
                    <a:pt x="1043" y="22"/>
                  </a:cubicBezTo>
                  <a:cubicBezTo>
                    <a:pt x="1043" y="59"/>
                    <a:pt x="1043" y="59"/>
                    <a:pt x="1043" y="59"/>
                  </a:cubicBezTo>
                  <a:cubicBezTo>
                    <a:pt x="1024" y="59"/>
                    <a:pt x="1024" y="59"/>
                    <a:pt x="1024" y="59"/>
                  </a:cubicBezTo>
                  <a:cubicBezTo>
                    <a:pt x="1024" y="66"/>
                    <a:pt x="1024" y="66"/>
                    <a:pt x="1024" y="66"/>
                  </a:cubicBezTo>
                  <a:cubicBezTo>
                    <a:pt x="1051" y="66"/>
                    <a:pt x="1051" y="66"/>
                    <a:pt x="1051" y="66"/>
                  </a:cubicBezTo>
                  <a:lnTo>
                    <a:pt x="1051" y="21"/>
                  </a:lnTo>
                  <a:close/>
                  <a:moveTo>
                    <a:pt x="1009" y="14"/>
                  </a:moveTo>
                  <a:cubicBezTo>
                    <a:pt x="1009" y="9"/>
                    <a:pt x="1008" y="5"/>
                    <a:pt x="1005" y="3"/>
                  </a:cubicBezTo>
                  <a:cubicBezTo>
                    <a:pt x="1003" y="1"/>
                    <a:pt x="1000" y="0"/>
                    <a:pt x="99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995" y="0"/>
                    <a:pt x="993" y="0"/>
                    <a:pt x="992" y="1"/>
                  </a:cubicBezTo>
                  <a:cubicBezTo>
                    <a:pt x="992" y="7"/>
                    <a:pt x="992" y="7"/>
                    <a:pt x="992" y="7"/>
                  </a:cubicBezTo>
                  <a:cubicBezTo>
                    <a:pt x="992" y="7"/>
                    <a:pt x="993" y="7"/>
                    <a:pt x="993" y="7"/>
                  </a:cubicBezTo>
                  <a:cubicBezTo>
                    <a:pt x="994" y="7"/>
                    <a:pt x="994" y="7"/>
                    <a:pt x="994" y="7"/>
                  </a:cubicBezTo>
                  <a:cubicBezTo>
                    <a:pt x="998" y="7"/>
                    <a:pt x="1001" y="9"/>
                    <a:pt x="1001" y="15"/>
                  </a:cubicBezTo>
                  <a:cubicBezTo>
                    <a:pt x="1001" y="37"/>
                    <a:pt x="1001" y="37"/>
                    <a:pt x="1001" y="37"/>
                  </a:cubicBezTo>
                  <a:cubicBezTo>
                    <a:pt x="1009" y="37"/>
                    <a:pt x="1009" y="37"/>
                    <a:pt x="1009" y="37"/>
                  </a:cubicBezTo>
                  <a:lnTo>
                    <a:pt x="1009" y="14"/>
                  </a:lnTo>
                  <a:close/>
                  <a:moveTo>
                    <a:pt x="985" y="59"/>
                  </a:moveTo>
                  <a:cubicBezTo>
                    <a:pt x="980" y="59"/>
                    <a:pt x="980" y="59"/>
                    <a:pt x="980" y="59"/>
                  </a:cubicBezTo>
                  <a:cubicBezTo>
                    <a:pt x="978" y="59"/>
                    <a:pt x="976" y="57"/>
                    <a:pt x="976" y="53"/>
                  </a:cubicBezTo>
                  <a:cubicBezTo>
                    <a:pt x="976" y="28"/>
                    <a:pt x="976" y="28"/>
                    <a:pt x="976" y="28"/>
                  </a:cubicBezTo>
                  <a:cubicBezTo>
                    <a:pt x="976" y="19"/>
                    <a:pt x="973" y="11"/>
                    <a:pt x="968" y="6"/>
                  </a:cubicBezTo>
                  <a:cubicBezTo>
                    <a:pt x="963" y="2"/>
                    <a:pt x="956" y="0"/>
                    <a:pt x="949" y="0"/>
                  </a:cubicBezTo>
                  <a:cubicBezTo>
                    <a:pt x="943" y="0"/>
                    <a:pt x="939" y="0"/>
                    <a:pt x="935" y="2"/>
                  </a:cubicBezTo>
                  <a:cubicBezTo>
                    <a:pt x="935" y="9"/>
                    <a:pt x="935" y="9"/>
                    <a:pt x="935" y="9"/>
                  </a:cubicBezTo>
                  <a:cubicBezTo>
                    <a:pt x="935" y="9"/>
                    <a:pt x="935" y="9"/>
                    <a:pt x="935" y="9"/>
                  </a:cubicBezTo>
                  <a:cubicBezTo>
                    <a:pt x="939" y="8"/>
                    <a:pt x="942" y="7"/>
                    <a:pt x="947" y="7"/>
                  </a:cubicBezTo>
                  <a:cubicBezTo>
                    <a:pt x="961" y="7"/>
                    <a:pt x="968" y="15"/>
                    <a:pt x="968" y="31"/>
                  </a:cubicBezTo>
                  <a:cubicBezTo>
                    <a:pt x="968" y="53"/>
                    <a:pt x="968" y="53"/>
                    <a:pt x="968" y="53"/>
                  </a:cubicBezTo>
                  <a:cubicBezTo>
                    <a:pt x="968" y="56"/>
                    <a:pt x="969" y="58"/>
                    <a:pt x="969" y="59"/>
                  </a:cubicBezTo>
                  <a:cubicBezTo>
                    <a:pt x="933" y="59"/>
                    <a:pt x="933" y="59"/>
                    <a:pt x="933" y="59"/>
                  </a:cubicBezTo>
                  <a:cubicBezTo>
                    <a:pt x="933" y="66"/>
                    <a:pt x="933" y="66"/>
                    <a:pt x="933" y="66"/>
                  </a:cubicBezTo>
                  <a:cubicBezTo>
                    <a:pt x="985" y="66"/>
                    <a:pt x="985" y="66"/>
                    <a:pt x="985" y="66"/>
                  </a:cubicBezTo>
                  <a:lnTo>
                    <a:pt x="985" y="59"/>
                  </a:lnTo>
                  <a:close/>
                  <a:moveTo>
                    <a:pt x="918" y="28"/>
                  </a:moveTo>
                  <a:cubicBezTo>
                    <a:pt x="918" y="18"/>
                    <a:pt x="915" y="11"/>
                    <a:pt x="908" y="6"/>
                  </a:cubicBezTo>
                  <a:cubicBezTo>
                    <a:pt x="903" y="2"/>
                    <a:pt x="896" y="0"/>
                    <a:pt x="888" y="0"/>
                  </a:cubicBezTo>
                  <a:cubicBezTo>
                    <a:pt x="883" y="0"/>
                    <a:pt x="878" y="0"/>
                    <a:pt x="874" y="1"/>
                  </a:cubicBezTo>
                  <a:cubicBezTo>
                    <a:pt x="874" y="9"/>
                    <a:pt x="874" y="9"/>
                    <a:pt x="874" y="9"/>
                  </a:cubicBezTo>
                  <a:cubicBezTo>
                    <a:pt x="875" y="9"/>
                    <a:pt x="875" y="9"/>
                    <a:pt x="875" y="9"/>
                  </a:cubicBezTo>
                  <a:cubicBezTo>
                    <a:pt x="878" y="8"/>
                    <a:pt x="882" y="7"/>
                    <a:pt x="887" y="7"/>
                  </a:cubicBezTo>
                  <a:cubicBezTo>
                    <a:pt x="902" y="7"/>
                    <a:pt x="910" y="15"/>
                    <a:pt x="910" y="30"/>
                  </a:cubicBezTo>
                  <a:cubicBezTo>
                    <a:pt x="910" y="66"/>
                    <a:pt x="910" y="66"/>
                    <a:pt x="910" y="66"/>
                  </a:cubicBezTo>
                  <a:cubicBezTo>
                    <a:pt x="918" y="66"/>
                    <a:pt x="918" y="66"/>
                    <a:pt x="918" y="66"/>
                  </a:cubicBezTo>
                  <a:lnTo>
                    <a:pt x="918" y="28"/>
                  </a:lnTo>
                  <a:close/>
                  <a:moveTo>
                    <a:pt x="850" y="54"/>
                  </a:moveTo>
                  <a:cubicBezTo>
                    <a:pt x="846" y="59"/>
                    <a:pt x="841" y="61"/>
                    <a:pt x="834" y="61"/>
                  </a:cubicBezTo>
                  <a:cubicBezTo>
                    <a:pt x="821" y="61"/>
                    <a:pt x="815" y="53"/>
                    <a:pt x="815" y="37"/>
                  </a:cubicBezTo>
                  <a:cubicBezTo>
                    <a:pt x="815" y="28"/>
                    <a:pt x="815" y="22"/>
                    <a:pt x="816" y="18"/>
                  </a:cubicBezTo>
                  <a:cubicBezTo>
                    <a:pt x="817" y="15"/>
                    <a:pt x="818" y="12"/>
                    <a:pt x="820" y="10"/>
                  </a:cubicBezTo>
                  <a:cubicBezTo>
                    <a:pt x="822" y="8"/>
                    <a:pt x="823" y="7"/>
                    <a:pt x="825" y="7"/>
                  </a:cubicBezTo>
                  <a:cubicBezTo>
                    <a:pt x="834" y="7"/>
                    <a:pt x="834" y="7"/>
                    <a:pt x="834" y="7"/>
                  </a:cubicBezTo>
                  <a:cubicBezTo>
                    <a:pt x="841" y="7"/>
                    <a:pt x="846" y="9"/>
                    <a:pt x="849" y="12"/>
                  </a:cubicBezTo>
                  <a:cubicBezTo>
                    <a:pt x="853" y="17"/>
                    <a:pt x="855" y="24"/>
                    <a:pt x="855" y="34"/>
                  </a:cubicBezTo>
                  <a:cubicBezTo>
                    <a:pt x="855" y="42"/>
                    <a:pt x="853" y="49"/>
                    <a:pt x="850" y="54"/>
                  </a:cubicBezTo>
                  <a:moveTo>
                    <a:pt x="856" y="7"/>
                  </a:moveTo>
                  <a:cubicBezTo>
                    <a:pt x="851" y="3"/>
                    <a:pt x="844" y="0"/>
                    <a:pt x="836" y="0"/>
                  </a:cubicBezTo>
                  <a:cubicBezTo>
                    <a:pt x="805" y="0"/>
                    <a:pt x="805" y="0"/>
                    <a:pt x="805" y="0"/>
                  </a:cubicBezTo>
                  <a:cubicBezTo>
                    <a:pt x="805" y="7"/>
                    <a:pt x="805" y="7"/>
                    <a:pt x="805" y="7"/>
                  </a:cubicBezTo>
                  <a:cubicBezTo>
                    <a:pt x="816" y="7"/>
                    <a:pt x="816" y="7"/>
                    <a:pt x="816" y="7"/>
                  </a:cubicBezTo>
                  <a:cubicBezTo>
                    <a:pt x="811" y="12"/>
                    <a:pt x="808" y="18"/>
                    <a:pt x="806" y="26"/>
                  </a:cubicBezTo>
                  <a:cubicBezTo>
                    <a:pt x="806" y="29"/>
                    <a:pt x="806" y="32"/>
                    <a:pt x="806" y="37"/>
                  </a:cubicBezTo>
                  <a:cubicBezTo>
                    <a:pt x="806" y="58"/>
                    <a:pt x="815" y="68"/>
                    <a:pt x="834" y="68"/>
                  </a:cubicBezTo>
                  <a:cubicBezTo>
                    <a:pt x="842" y="68"/>
                    <a:pt x="849" y="65"/>
                    <a:pt x="855" y="59"/>
                  </a:cubicBezTo>
                  <a:cubicBezTo>
                    <a:pt x="861" y="52"/>
                    <a:pt x="864" y="44"/>
                    <a:pt x="864" y="33"/>
                  </a:cubicBezTo>
                  <a:cubicBezTo>
                    <a:pt x="864" y="21"/>
                    <a:pt x="861" y="13"/>
                    <a:pt x="856" y="7"/>
                  </a:cubicBezTo>
                  <a:moveTo>
                    <a:pt x="788" y="14"/>
                  </a:moveTo>
                  <a:cubicBezTo>
                    <a:pt x="788" y="9"/>
                    <a:pt x="786" y="5"/>
                    <a:pt x="784" y="3"/>
                  </a:cubicBezTo>
                  <a:cubicBezTo>
                    <a:pt x="782" y="1"/>
                    <a:pt x="779" y="0"/>
                    <a:pt x="776" y="0"/>
                  </a:cubicBezTo>
                  <a:cubicBezTo>
                    <a:pt x="776" y="0"/>
                    <a:pt x="776" y="0"/>
                    <a:pt x="776" y="0"/>
                  </a:cubicBezTo>
                  <a:cubicBezTo>
                    <a:pt x="774" y="0"/>
                    <a:pt x="772" y="0"/>
                    <a:pt x="771" y="1"/>
                  </a:cubicBezTo>
                  <a:cubicBezTo>
                    <a:pt x="771" y="7"/>
                    <a:pt x="771" y="7"/>
                    <a:pt x="771" y="7"/>
                  </a:cubicBezTo>
                  <a:cubicBezTo>
                    <a:pt x="771" y="7"/>
                    <a:pt x="772" y="7"/>
                    <a:pt x="772" y="7"/>
                  </a:cubicBezTo>
                  <a:cubicBezTo>
                    <a:pt x="773" y="7"/>
                    <a:pt x="773" y="7"/>
                    <a:pt x="773" y="7"/>
                  </a:cubicBezTo>
                  <a:cubicBezTo>
                    <a:pt x="777" y="7"/>
                    <a:pt x="779" y="9"/>
                    <a:pt x="779" y="15"/>
                  </a:cubicBezTo>
                  <a:cubicBezTo>
                    <a:pt x="779" y="37"/>
                    <a:pt x="779" y="37"/>
                    <a:pt x="779" y="37"/>
                  </a:cubicBezTo>
                  <a:cubicBezTo>
                    <a:pt x="788" y="37"/>
                    <a:pt x="788" y="37"/>
                    <a:pt x="788" y="37"/>
                  </a:cubicBezTo>
                  <a:lnTo>
                    <a:pt x="788" y="14"/>
                  </a:lnTo>
                  <a:close/>
                  <a:moveTo>
                    <a:pt x="756" y="8"/>
                  </a:moveTo>
                  <a:cubicBezTo>
                    <a:pt x="752" y="3"/>
                    <a:pt x="748" y="0"/>
                    <a:pt x="742" y="0"/>
                  </a:cubicBezTo>
                  <a:cubicBezTo>
                    <a:pt x="736" y="0"/>
                    <a:pt x="731" y="2"/>
                    <a:pt x="729" y="8"/>
                  </a:cubicBezTo>
                  <a:cubicBezTo>
                    <a:pt x="729" y="16"/>
                    <a:pt x="729" y="16"/>
                    <a:pt x="729" y="16"/>
                  </a:cubicBezTo>
                  <a:cubicBezTo>
                    <a:pt x="730" y="16"/>
                    <a:pt x="730" y="16"/>
                    <a:pt x="730" y="16"/>
                  </a:cubicBezTo>
                  <a:cubicBezTo>
                    <a:pt x="733" y="10"/>
                    <a:pt x="737" y="7"/>
                    <a:pt x="741" y="7"/>
                  </a:cubicBezTo>
                  <a:cubicBezTo>
                    <a:pt x="749" y="7"/>
                    <a:pt x="752" y="15"/>
                    <a:pt x="752" y="32"/>
                  </a:cubicBezTo>
                  <a:cubicBezTo>
                    <a:pt x="752" y="41"/>
                    <a:pt x="750" y="49"/>
                    <a:pt x="747" y="54"/>
                  </a:cubicBezTo>
                  <a:cubicBezTo>
                    <a:pt x="743" y="58"/>
                    <a:pt x="739" y="61"/>
                    <a:pt x="733" y="61"/>
                  </a:cubicBezTo>
                  <a:cubicBezTo>
                    <a:pt x="721" y="61"/>
                    <a:pt x="715" y="52"/>
                    <a:pt x="715" y="36"/>
                  </a:cubicBezTo>
                  <a:cubicBezTo>
                    <a:pt x="715" y="0"/>
                    <a:pt x="715" y="0"/>
                    <a:pt x="715" y="0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6" y="35"/>
                    <a:pt x="706" y="35"/>
                    <a:pt x="706" y="35"/>
                  </a:cubicBezTo>
                  <a:cubicBezTo>
                    <a:pt x="706" y="57"/>
                    <a:pt x="715" y="67"/>
                    <a:pt x="733" y="67"/>
                  </a:cubicBezTo>
                  <a:cubicBezTo>
                    <a:pt x="741" y="67"/>
                    <a:pt x="747" y="64"/>
                    <a:pt x="753" y="58"/>
                  </a:cubicBezTo>
                  <a:cubicBezTo>
                    <a:pt x="758" y="51"/>
                    <a:pt x="761" y="42"/>
                    <a:pt x="761" y="31"/>
                  </a:cubicBezTo>
                  <a:cubicBezTo>
                    <a:pt x="761" y="21"/>
                    <a:pt x="759" y="13"/>
                    <a:pt x="756" y="8"/>
                  </a:cubicBezTo>
                  <a:moveTo>
                    <a:pt x="689" y="29"/>
                  </a:moveTo>
                  <a:cubicBezTo>
                    <a:pt x="689" y="17"/>
                    <a:pt x="686" y="10"/>
                    <a:pt x="679" y="5"/>
                  </a:cubicBezTo>
                  <a:cubicBezTo>
                    <a:pt x="674" y="1"/>
                    <a:pt x="667" y="0"/>
                    <a:pt x="656" y="0"/>
                  </a:cubicBezTo>
                  <a:cubicBezTo>
                    <a:pt x="647" y="0"/>
                    <a:pt x="638" y="0"/>
                    <a:pt x="631" y="2"/>
                  </a:cubicBezTo>
                  <a:cubicBezTo>
                    <a:pt x="631" y="9"/>
                    <a:pt x="631" y="9"/>
                    <a:pt x="631" y="9"/>
                  </a:cubicBezTo>
                  <a:cubicBezTo>
                    <a:pt x="636" y="8"/>
                    <a:pt x="640" y="7"/>
                    <a:pt x="643" y="7"/>
                  </a:cubicBezTo>
                  <a:cubicBezTo>
                    <a:pt x="641" y="11"/>
                    <a:pt x="640" y="15"/>
                    <a:pt x="640" y="19"/>
                  </a:cubicBezTo>
                  <a:cubicBezTo>
                    <a:pt x="640" y="47"/>
                    <a:pt x="640" y="47"/>
                    <a:pt x="640" y="47"/>
                  </a:cubicBezTo>
                  <a:cubicBezTo>
                    <a:pt x="640" y="56"/>
                    <a:pt x="637" y="60"/>
                    <a:pt x="630" y="60"/>
                  </a:cubicBezTo>
                  <a:cubicBezTo>
                    <a:pt x="629" y="60"/>
                    <a:pt x="628" y="60"/>
                    <a:pt x="627" y="59"/>
                  </a:cubicBezTo>
                  <a:cubicBezTo>
                    <a:pt x="626" y="60"/>
                    <a:pt x="626" y="60"/>
                    <a:pt x="626" y="60"/>
                  </a:cubicBezTo>
                  <a:cubicBezTo>
                    <a:pt x="626" y="64"/>
                    <a:pt x="626" y="64"/>
                    <a:pt x="626" y="64"/>
                  </a:cubicBezTo>
                  <a:cubicBezTo>
                    <a:pt x="627" y="66"/>
                    <a:pt x="629" y="67"/>
                    <a:pt x="632" y="67"/>
                  </a:cubicBezTo>
                  <a:cubicBezTo>
                    <a:pt x="637" y="67"/>
                    <a:pt x="640" y="65"/>
                    <a:pt x="643" y="62"/>
                  </a:cubicBezTo>
                  <a:cubicBezTo>
                    <a:pt x="647" y="58"/>
                    <a:pt x="648" y="53"/>
                    <a:pt x="648" y="46"/>
                  </a:cubicBezTo>
                  <a:cubicBezTo>
                    <a:pt x="648" y="9"/>
                    <a:pt x="648" y="9"/>
                    <a:pt x="648" y="9"/>
                  </a:cubicBezTo>
                  <a:cubicBezTo>
                    <a:pt x="648" y="8"/>
                    <a:pt x="649" y="7"/>
                    <a:pt x="650" y="7"/>
                  </a:cubicBezTo>
                  <a:cubicBezTo>
                    <a:pt x="652" y="6"/>
                    <a:pt x="654" y="6"/>
                    <a:pt x="655" y="6"/>
                  </a:cubicBezTo>
                  <a:cubicBezTo>
                    <a:pt x="664" y="6"/>
                    <a:pt x="670" y="8"/>
                    <a:pt x="674" y="10"/>
                  </a:cubicBezTo>
                  <a:cubicBezTo>
                    <a:pt x="678" y="14"/>
                    <a:pt x="681" y="20"/>
                    <a:pt x="681" y="28"/>
                  </a:cubicBezTo>
                  <a:cubicBezTo>
                    <a:pt x="681" y="66"/>
                    <a:pt x="681" y="66"/>
                    <a:pt x="681" y="66"/>
                  </a:cubicBezTo>
                  <a:cubicBezTo>
                    <a:pt x="689" y="66"/>
                    <a:pt x="689" y="66"/>
                    <a:pt x="689" y="66"/>
                  </a:cubicBezTo>
                  <a:lnTo>
                    <a:pt x="689" y="29"/>
                  </a:lnTo>
                  <a:close/>
                  <a:moveTo>
                    <a:pt x="589" y="59"/>
                  </a:moveTo>
                  <a:cubicBezTo>
                    <a:pt x="584" y="59"/>
                    <a:pt x="584" y="59"/>
                    <a:pt x="584" y="59"/>
                  </a:cubicBezTo>
                  <a:cubicBezTo>
                    <a:pt x="582" y="59"/>
                    <a:pt x="581" y="57"/>
                    <a:pt x="581" y="53"/>
                  </a:cubicBezTo>
                  <a:cubicBezTo>
                    <a:pt x="581" y="28"/>
                    <a:pt x="581" y="28"/>
                    <a:pt x="581" y="28"/>
                  </a:cubicBezTo>
                  <a:cubicBezTo>
                    <a:pt x="581" y="19"/>
                    <a:pt x="578" y="11"/>
                    <a:pt x="572" y="6"/>
                  </a:cubicBezTo>
                  <a:cubicBezTo>
                    <a:pt x="567" y="2"/>
                    <a:pt x="561" y="0"/>
                    <a:pt x="553" y="0"/>
                  </a:cubicBezTo>
                  <a:cubicBezTo>
                    <a:pt x="548" y="0"/>
                    <a:pt x="543" y="0"/>
                    <a:pt x="539" y="2"/>
                  </a:cubicBezTo>
                  <a:cubicBezTo>
                    <a:pt x="539" y="9"/>
                    <a:pt x="539" y="9"/>
                    <a:pt x="539" y="9"/>
                  </a:cubicBezTo>
                  <a:cubicBezTo>
                    <a:pt x="540" y="9"/>
                    <a:pt x="540" y="9"/>
                    <a:pt x="540" y="9"/>
                  </a:cubicBezTo>
                  <a:cubicBezTo>
                    <a:pt x="543" y="8"/>
                    <a:pt x="547" y="7"/>
                    <a:pt x="551" y="7"/>
                  </a:cubicBezTo>
                  <a:cubicBezTo>
                    <a:pt x="566" y="7"/>
                    <a:pt x="573" y="15"/>
                    <a:pt x="573" y="31"/>
                  </a:cubicBezTo>
                  <a:cubicBezTo>
                    <a:pt x="573" y="53"/>
                    <a:pt x="573" y="53"/>
                    <a:pt x="573" y="53"/>
                  </a:cubicBezTo>
                  <a:cubicBezTo>
                    <a:pt x="573" y="56"/>
                    <a:pt x="573" y="58"/>
                    <a:pt x="574" y="59"/>
                  </a:cubicBezTo>
                  <a:cubicBezTo>
                    <a:pt x="537" y="59"/>
                    <a:pt x="537" y="59"/>
                    <a:pt x="537" y="59"/>
                  </a:cubicBezTo>
                  <a:cubicBezTo>
                    <a:pt x="537" y="66"/>
                    <a:pt x="537" y="66"/>
                    <a:pt x="537" y="66"/>
                  </a:cubicBezTo>
                  <a:cubicBezTo>
                    <a:pt x="589" y="66"/>
                    <a:pt x="589" y="66"/>
                    <a:pt x="589" y="66"/>
                  </a:cubicBezTo>
                  <a:lnTo>
                    <a:pt x="589" y="59"/>
                  </a:lnTo>
                  <a:close/>
                  <a:moveTo>
                    <a:pt x="522" y="14"/>
                  </a:moveTo>
                  <a:cubicBezTo>
                    <a:pt x="522" y="9"/>
                    <a:pt x="520" y="5"/>
                    <a:pt x="518" y="3"/>
                  </a:cubicBezTo>
                  <a:cubicBezTo>
                    <a:pt x="516" y="1"/>
                    <a:pt x="513" y="0"/>
                    <a:pt x="510" y="0"/>
                  </a:cubicBezTo>
                  <a:cubicBezTo>
                    <a:pt x="510" y="0"/>
                    <a:pt x="510" y="0"/>
                    <a:pt x="510" y="0"/>
                  </a:cubicBezTo>
                  <a:cubicBezTo>
                    <a:pt x="507" y="0"/>
                    <a:pt x="506" y="0"/>
                    <a:pt x="505" y="1"/>
                  </a:cubicBezTo>
                  <a:cubicBezTo>
                    <a:pt x="505" y="7"/>
                    <a:pt x="505" y="7"/>
                    <a:pt x="505" y="7"/>
                  </a:cubicBezTo>
                  <a:cubicBezTo>
                    <a:pt x="505" y="7"/>
                    <a:pt x="505" y="7"/>
                    <a:pt x="506" y="7"/>
                  </a:cubicBezTo>
                  <a:cubicBezTo>
                    <a:pt x="507" y="7"/>
                    <a:pt x="507" y="7"/>
                    <a:pt x="507" y="7"/>
                  </a:cubicBezTo>
                  <a:cubicBezTo>
                    <a:pt x="511" y="7"/>
                    <a:pt x="513" y="9"/>
                    <a:pt x="513" y="15"/>
                  </a:cubicBezTo>
                  <a:cubicBezTo>
                    <a:pt x="513" y="89"/>
                    <a:pt x="513" y="89"/>
                    <a:pt x="513" y="89"/>
                  </a:cubicBezTo>
                  <a:cubicBezTo>
                    <a:pt x="522" y="89"/>
                    <a:pt x="522" y="89"/>
                    <a:pt x="522" y="89"/>
                  </a:cubicBezTo>
                  <a:lnTo>
                    <a:pt x="522" y="14"/>
                  </a:lnTo>
                  <a:close/>
                  <a:moveTo>
                    <a:pt x="495" y="30"/>
                  </a:moveTo>
                  <a:cubicBezTo>
                    <a:pt x="464" y="30"/>
                    <a:pt x="464" y="30"/>
                    <a:pt x="464" y="30"/>
                  </a:cubicBezTo>
                  <a:cubicBezTo>
                    <a:pt x="464" y="37"/>
                    <a:pt x="464" y="37"/>
                    <a:pt x="464" y="37"/>
                  </a:cubicBezTo>
                  <a:cubicBezTo>
                    <a:pt x="495" y="37"/>
                    <a:pt x="495" y="37"/>
                    <a:pt x="495" y="37"/>
                  </a:cubicBezTo>
                  <a:lnTo>
                    <a:pt x="495" y="30"/>
                  </a:lnTo>
                  <a:close/>
                  <a:moveTo>
                    <a:pt x="449" y="42"/>
                  </a:moveTo>
                  <a:cubicBezTo>
                    <a:pt x="449" y="24"/>
                    <a:pt x="449" y="24"/>
                    <a:pt x="449" y="24"/>
                  </a:cubicBezTo>
                  <a:cubicBezTo>
                    <a:pt x="449" y="16"/>
                    <a:pt x="447" y="10"/>
                    <a:pt x="443" y="6"/>
                  </a:cubicBezTo>
                  <a:cubicBezTo>
                    <a:pt x="439" y="2"/>
                    <a:pt x="434" y="0"/>
                    <a:pt x="428" y="0"/>
                  </a:cubicBezTo>
                  <a:cubicBezTo>
                    <a:pt x="426" y="0"/>
                    <a:pt x="423" y="0"/>
                    <a:pt x="421" y="0"/>
                  </a:cubicBezTo>
                  <a:cubicBezTo>
                    <a:pt x="421" y="8"/>
                    <a:pt x="421" y="8"/>
                    <a:pt x="421" y="8"/>
                  </a:cubicBezTo>
                  <a:cubicBezTo>
                    <a:pt x="422" y="8"/>
                    <a:pt x="422" y="8"/>
                    <a:pt x="422" y="8"/>
                  </a:cubicBezTo>
                  <a:cubicBezTo>
                    <a:pt x="423" y="7"/>
                    <a:pt x="425" y="7"/>
                    <a:pt x="427" y="7"/>
                  </a:cubicBezTo>
                  <a:cubicBezTo>
                    <a:pt x="431" y="7"/>
                    <a:pt x="435" y="8"/>
                    <a:pt x="437" y="12"/>
                  </a:cubicBezTo>
                  <a:cubicBezTo>
                    <a:pt x="439" y="15"/>
                    <a:pt x="441" y="19"/>
                    <a:pt x="441" y="25"/>
                  </a:cubicBezTo>
                  <a:cubicBezTo>
                    <a:pt x="441" y="26"/>
                    <a:pt x="441" y="26"/>
                    <a:pt x="441" y="26"/>
                  </a:cubicBezTo>
                  <a:cubicBezTo>
                    <a:pt x="441" y="33"/>
                    <a:pt x="440" y="40"/>
                    <a:pt x="438" y="45"/>
                  </a:cubicBezTo>
                  <a:cubicBezTo>
                    <a:pt x="436" y="50"/>
                    <a:pt x="433" y="54"/>
                    <a:pt x="430" y="56"/>
                  </a:cubicBezTo>
                  <a:cubicBezTo>
                    <a:pt x="427" y="58"/>
                    <a:pt x="425" y="59"/>
                    <a:pt x="423" y="59"/>
                  </a:cubicBezTo>
                  <a:cubicBezTo>
                    <a:pt x="421" y="59"/>
                    <a:pt x="419" y="59"/>
                    <a:pt x="417" y="58"/>
                  </a:cubicBezTo>
                  <a:cubicBezTo>
                    <a:pt x="416" y="58"/>
                    <a:pt x="416" y="58"/>
                    <a:pt x="416" y="58"/>
                  </a:cubicBezTo>
                  <a:cubicBezTo>
                    <a:pt x="416" y="65"/>
                    <a:pt x="416" y="65"/>
                    <a:pt x="416" y="65"/>
                  </a:cubicBezTo>
                  <a:cubicBezTo>
                    <a:pt x="418" y="67"/>
                    <a:pt x="420" y="67"/>
                    <a:pt x="422" y="67"/>
                  </a:cubicBezTo>
                  <a:cubicBezTo>
                    <a:pt x="430" y="67"/>
                    <a:pt x="436" y="61"/>
                    <a:pt x="440" y="49"/>
                  </a:cubicBezTo>
                  <a:cubicBezTo>
                    <a:pt x="440" y="48"/>
                    <a:pt x="440" y="48"/>
                    <a:pt x="441" y="48"/>
                  </a:cubicBezTo>
                  <a:cubicBezTo>
                    <a:pt x="441" y="48"/>
                    <a:pt x="442" y="48"/>
                    <a:pt x="442" y="49"/>
                  </a:cubicBezTo>
                  <a:cubicBezTo>
                    <a:pt x="442" y="56"/>
                    <a:pt x="443" y="62"/>
                    <a:pt x="444" y="66"/>
                  </a:cubicBezTo>
                  <a:cubicBezTo>
                    <a:pt x="451" y="66"/>
                    <a:pt x="451" y="66"/>
                    <a:pt x="451" y="66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0" y="58"/>
                    <a:pt x="449" y="50"/>
                    <a:pt x="449" y="42"/>
                  </a:cubicBezTo>
                  <a:moveTo>
                    <a:pt x="403" y="14"/>
                  </a:moveTo>
                  <a:cubicBezTo>
                    <a:pt x="403" y="9"/>
                    <a:pt x="402" y="5"/>
                    <a:pt x="399" y="3"/>
                  </a:cubicBezTo>
                  <a:cubicBezTo>
                    <a:pt x="397" y="1"/>
                    <a:pt x="394" y="0"/>
                    <a:pt x="391" y="0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89" y="0"/>
                    <a:pt x="387" y="0"/>
                    <a:pt x="387" y="1"/>
                  </a:cubicBezTo>
                  <a:cubicBezTo>
                    <a:pt x="387" y="7"/>
                    <a:pt x="387" y="7"/>
                    <a:pt x="387" y="7"/>
                  </a:cubicBezTo>
                  <a:cubicBezTo>
                    <a:pt x="387" y="7"/>
                    <a:pt x="387" y="7"/>
                    <a:pt x="387" y="7"/>
                  </a:cubicBezTo>
                  <a:cubicBezTo>
                    <a:pt x="388" y="7"/>
                    <a:pt x="388" y="7"/>
                    <a:pt x="388" y="7"/>
                  </a:cubicBezTo>
                  <a:cubicBezTo>
                    <a:pt x="393" y="7"/>
                    <a:pt x="395" y="9"/>
                    <a:pt x="395" y="15"/>
                  </a:cubicBezTo>
                  <a:cubicBezTo>
                    <a:pt x="395" y="66"/>
                    <a:pt x="395" y="66"/>
                    <a:pt x="395" y="66"/>
                  </a:cubicBezTo>
                  <a:cubicBezTo>
                    <a:pt x="403" y="66"/>
                    <a:pt x="403" y="66"/>
                    <a:pt x="403" y="66"/>
                  </a:cubicBezTo>
                  <a:lnTo>
                    <a:pt x="403" y="14"/>
                  </a:lnTo>
                  <a:close/>
                  <a:moveTo>
                    <a:pt x="373" y="28"/>
                  </a:moveTo>
                  <a:cubicBezTo>
                    <a:pt x="373" y="18"/>
                    <a:pt x="370" y="11"/>
                    <a:pt x="364" y="6"/>
                  </a:cubicBezTo>
                  <a:cubicBezTo>
                    <a:pt x="359" y="2"/>
                    <a:pt x="352" y="0"/>
                    <a:pt x="344" y="0"/>
                  </a:cubicBezTo>
                  <a:cubicBezTo>
                    <a:pt x="338" y="0"/>
                    <a:pt x="334" y="0"/>
                    <a:pt x="330" y="1"/>
                  </a:cubicBezTo>
                  <a:cubicBezTo>
                    <a:pt x="330" y="9"/>
                    <a:pt x="330" y="9"/>
                    <a:pt x="330" y="9"/>
                  </a:cubicBezTo>
                  <a:cubicBezTo>
                    <a:pt x="331" y="9"/>
                    <a:pt x="331" y="9"/>
                    <a:pt x="331" y="9"/>
                  </a:cubicBezTo>
                  <a:cubicBezTo>
                    <a:pt x="334" y="8"/>
                    <a:pt x="337" y="7"/>
                    <a:pt x="342" y="7"/>
                  </a:cubicBezTo>
                  <a:cubicBezTo>
                    <a:pt x="357" y="7"/>
                    <a:pt x="365" y="15"/>
                    <a:pt x="365" y="30"/>
                  </a:cubicBezTo>
                  <a:cubicBezTo>
                    <a:pt x="365" y="66"/>
                    <a:pt x="365" y="66"/>
                    <a:pt x="365" y="66"/>
                  </a:cubicBezTo>
                  <a:cubicBezTo>
                    <a:pt x="373" y="66"/>
                    <a:pt x="373" y="66"/>
                    <a:pt x="373" y="66"/>
                  </a:cubicBezTo>
                  <a:lnTo>
                    <a:pt x="373" y="28"/>
                  </a:lnTo>
                  <a:close/>
                  <a:moveTo>
                    <a:pt x="317" y="14"/>
                  </a:moveTo>
                  <a:cubicBezTo>
                    <a:pt x="317" y="9"/>
                    <a:pt x="316" y="5"/>
                    <a:pt x="313" y="3"/>
                  </a:cubicBezTo>
                  <a:cubicBezTo>
                    <a:pt x="311" y="1"/>
                    <a:pt x="308" y="0"/>
                    <a:pt x="305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303" y="0"/>
                    <a:pt x="301" y="0"/>
                    <a:pt x="300" y="1"/>
                  </a:cubicBezTo>
                  <a:cubicBezTo>
                    <a:pt x="300" y="7"/>
                    <a:pt x="300" y="7"/>
                    <a:pt x="300" y="7"/>
                  </a:cubicBezTo>
                  <a:cubicBezTo>
                    <a:pt x="301" y="7"/>
                    <a:pt x="301" y="7"/>
                    <a:pt x="301" y="7"/>
                  </a:cubicBezTo>
                  <a:cubicBezTo>
                    <a:pt x="302" y="7"/>
                    <a:pt x="302" y="7"/>
                    <a:pt x="302" y="7"/>
                  </a:cubicBezTo>
                  <a:cubicBezTo>
                    <a:pt x="306" y="7"/>
                    <a:pt x="309" y="9"/>
                    <a:pt x="309" y="1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17" y="37"/>
                    <a:pt x="317" y="37"/>
                    <a:pt x="317" y="37"/>
                  </a:cubicBezTo>
                  <a:lnTo>
                    <a:pt x="317" y="14"/>
                  </a:lnTo>
                  <a:close/>
                  <a:moveTo>
                    <a:pt x="287" y="14"/>
                  </a:moveTo>
                  <a:cubicBezTo>
                    <a:pt x="287" y="9"/>
                    <a:pt x="286" y="5"/>
                    <a:pt x="283" y="3"/>
                  </a:cubicBezTo>
                  <a:cubicBezTo>
                    <a:pt x="281" y="1"/>
                    <a:pt x="278" y="0"/>
                    <a:pt x="275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3" y="0"/>
                    <a:pt x="271" y="0"/>
                    <a:pt x="270" y="1"/>
                  </a:cubicBezTo>
                  <a:cubicBezTo>
                    <a:pt x="270" y="7"/>
                    <a:pt x="270" y="7"/>
                    <a:pt x="270" y="7"/>
                  </a:cubicBezTo>
                  <a:cubicBezTo>
                    <a:pt x="271" y="7"/>
                    <a:pt x="271" y="7"/>
                    <a:pt x="271" y="7"/>
                  </a:cubicBezTo>
                  <a:cubicBezTo>
                    <a:pt x="272" y="7"/>
                    <a:pt x="272" y="7"/>
                    <a:pt x="272" y="7"/>
                  </a:cubicBezTo>
                  <a:cubicBezTo>
                    <a:pt x="276" y="7"/>
                    <a:pt x="279" y="9"/>
                    <a:pt x="279" y="15"/>
                  </a:cubicBezTo>
                  <a:cubicBezTo>
                    <a:pt x="279" y="66"/>
                    <a:pt x="279" y="66"/>
                    <a:pt x="279" y="66"/>
                  </a:cubicBezTo>
                  <a:cubicBezTo>
                    <a:pt x="287" y="66"/>
                    <a:pt x="287" y="66"/>
                    <a:pt x="287" y="66"/>
                  </a:cubicBezTo>
                  <a:lnTo>
                    <a:pt x="287" y="14"/>
                  </a:lnTo>
                  <a:close/>
                  <a:moveTo>
                    <a:pt x="256" y="14"/>
                  </a:moveTo>
                  <a:cubicBezTo>
                    <a:pt x="256" y="9"/>
                    <a:pt x="255" y="5"/>
                    <a:pt x="253" y="3"/>
                  </a:cubicBezTo>
                  <a:cubicBezTo>
                    <a:pt x="251" y="1"/>
                    <a:pt x="248" y="0"/>
                    <a:pt x="245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2" y="0"/>
                    <a:pt x="241" y="0"/>
                    <a:pt x="240" y="1"/>
                  </a:cubicBezTo>
                  <a:cubicBezTo>
                    <a:pt x="240" y="7"/>
                    <a:pt x="240" y="7"/>
                    <a:pt x="240" y="7"/>
                  </a:cubicBezTo>
                  <a:cubicBezTo>
                    <a:pt x="240" y="7"/>
                    <a:pt x="240" y="7"/>
                    <a:pt x="241" y="7"/>
                  </a:cubicBezTo>
                  <a:cubicBezTo>
                    <a:pt x="242" y="7"/>
                    <a:pt x="242" y="7"/>
                    <a:pt x="242" y="7"/>
                  </a:cubicBezTo>
                  <a:cubicBezTo>
                    <a:pt x="246" y="7"/>
                    <a:pt x="248" y="9"/>
                    <a:pt x="248" y="15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56" y="89"/>
                    <a:pt x="256" y="89"/>
                    <a:pt x="256" y="89"/>
                  </a:cubicBezTo>
                  <a:lnTo>
                    <a:pt x="256" y="14"/>
                  </a:lnTo>
                  <a:close/>
                  <a:moveTo>
                    <a:pt x="202" y="59"/>
                  </a:moveTo>
                  <a:cubicBezTo>
                    <a:pt x="198" y="59"/>
                    <a:pt x="198" y="59"/>
                    <a:pt x="198" y="59"/>
                  </a:cubicBezTo>
                  <a:cubicBezTo>
                    <a:pt x="195" y="59"/>
                    <a:pt x="194" y="57"/>
                    <a:pt x="194" y="53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4" y="19"/>
                    <a:pt x="191" y="11"/>
                    <a:pt x="185" y="6"/>
                  </a:cubicBezTo>
                  <a:cubicBezTo>
                    <a:pt x="180" y="2"/>
                    <a:pt x="174" y="0"/>
                    <a:pt x="166" y="0"/>
                  </a:cubicBezTo>
                  <a:cubicBezTo>
                    <a:pt x="161" y="0"/>
                    <a:pt x="156" y="0"/>
                    <a:pt x="152" y="2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6" y="8"/>
                    <a:pt x="160" y="7"/>
                    <a:pt x="165" y="7"/>
                  </a:cubicBezTo>
                  <a:cubicBezTo>
                    <a:pt x="179" y="7"/>
                    <a:pt x="186" y="15"/>
                    <a:pt x="186" y="31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6" y="56"/>
                    <a:pt x="186" y="58"/>
                    <a:pt x="187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50" y="66"/>
                    <a:pt x="150" y="66"/>
                    <a:pt x="150" y="66"/>
                  </a:cubicBezTo>
                  <a:cubicBezTo>
                    <a:pt x="202" y="66"/>
                    <a:pt x="202" y="66"/>
                    <a:pt x="202" y="66"/>
                  </a:cubicBezTo>
                  <a:lnTo>
                    <a:pt x="202" y="59"/>
                  </a:lnTo>
                  <a:close/>
                  <a:moveTo>
                    <a:pt x="135" y="21"/>
                  </a:moveTo>
                  <a:cubicBezTo>
                    <a:pt x="135" y="14"/>
                    <a:pt x="133" y="8"/>
                    <a:pt x="129" y="5"/>
                  </a:cubicBezTo>
                  <a:cubicBezTo>
                    <a:pt x="126" y="1"/>
                    <a:pt x="122" y="0"/>
                    <a:pt x="116" y="0"/>
                  </a:cubicBezTo>
                  <a:cubicBezTo>
                    <a:pt x="113" y="0"/>
                    <a:pt x="111" y="0"/>
                    <a:pt x="110" y="1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2" y="7"/>
                    <a:pt x="114" y="7"/>
                    <a:pt x="115" y="7"/>
                  </a:cubicBezTo>
                  <a:cubicBezTo>
                    <a:pt x="123" y="7"/>
                    <a:pt x="127" y="12"/>
                    <a:pt x="127" y="22"/>
                  </a:cubicBezTo>
                  <a:cubicBezTo>
                    <a:pt x="127" y="59"/>
                    <a:pt x="127" y="59"/>
                    <a:pt x="127" y="59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35" y="66"/>
                    <a:pt x="135" y="66"/>
                    <a:pt x="135" y="66"/>
                  </a:cubicBezTo>
                  <a:lnTo>
                    <a:pt x="135" y="21"/>
                  </a:lnTo>
                  <a:close/>
                  <a:moveTo>
                    <a:pt x="92" y="42"/>
                  </a:moveTo>
                  <a:cubicBezTo>
                    <a:pt x="92" y="24"/>
                    <a:pt x="92" y="24"/>
                    <a:pt x="92" y="24"/>
                  </a:cubicBezTo>
                  <a:cubicBezTo>
                    <a:pt x="92" y="16"/>
                    <a:pt x="90" y="10"/>
                    <a:pt x="86" y="6"/>
                  </a:cubicBezTo>
                  <a:cubicBezTo>
                    <a:pt x="82" y="2"/>
                    <a:pt x="78" y="0"/>
                    <a:pt x="71" y="0"/>
                  </a:cubicBezTo>
                  <a:cubicBezTo>
                    <a:pt x="69" y="0"/>
                    <a:pt x="67" y="0"/>
                    <a:pt x="65" y="0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7" y="7"/>
                    <a:pt x="68" y="7"/>
                    <a:pt x="70" y="7"/>
                  </a:cubicBezTo>
                  <a:cubicBezTo>
                    <a:pt x="75" y="7"/>
                    <a:pt x="78" y="8"/>
                    <a:pt x="80" y="12"/>
                  </a:cubicBezTo>
                  <a:cubicBezTo>
                    <a:pt x="83" y="15"/>
                    <a:pt x="84" y="19"/>
                    <a:pt x="84" y="25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4" y="33"/>
                    <a:pt x="83" y="40"/>
                    <a:pt x="81" y="45"/>
                  </a:cubicBezTo>
                  <a:cubicBezTo>
                    <a:pt x="79" y="50"/>
                    <a:pt x="76" y="54"/>
                    <a:pt x="73" y="56"/>
                  </a:cubicBezTo>
                  <a:cubicBezTo>
                    <a:pt x="71" y="58"/>
                    <a:pt x="68" y="59"/>
                    <a:pt x="66" y="59"/>
                  </a:cubicBezTo>
                  <a:cubicBezTo>
                    <a:pt x="64" y="59"/>
                    <a:pt x="62" y="59"/>
                    <a:pt x="60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3" y="67"/>
                    <a:pt x="65" y="67"/>
                  </a:cubicBezTo>
                  <a:cubicBezTo>
                    <a:pt x="73" y="67"/>
                    <a:pt x="79" y="61"/>
                    <a:pt x="83" y="49"/>
                  </a:cubicBezTo>
                  <a:cubicBezTo>
                    <a:pt x="83" y="48"/>
                    <a:pt x="84" y="48"/>
                    <a:pt x="84" y="48"/>
                  </a:cubicBezTo>
                  <a:cubicBezTo>
                    <a:pt x="85" y="48"/>
                    <a:pt x="85" y="48"/>
                    <a:pt x="85" y="49"/>
                  </a:cubicBezTo>
                  <a:cubicBezTo>
                    <a:pt x="85" y="56"/>
                    <a:pt x="86" y="62"/>
                    <a:pt x="87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3" y="58"/>
                    <a:pt x="92" y="50"/>
                    <a:pt x="92" y="42"/>
                  </a:cubicBezTo>
                  <a:moveTo>
                    <a:pt x="52" y="59"/>
                  </a:moveTo>
                  <a:cubicBezTo>
                    <a:pt x="48" y="59"/>
                    <a:pt x="48" y="59"/>
                    <a:pt x="48" y="59"/>
                  </a:cubicBezTo>
                  <a:cubicBezTo>
                    <a:pt x="45" y="59"/>
                    <a:pt x="44" y="57"/>
                    <a:pt x="44" y="53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19"/>
                    <a:pt x="41" y="11"/>
                    <a:pt x="35" y="6"/>
                  </a:cubicBezTo>
                  <a:cubicBezTo>
                    <a:pt x="30" y="2"/>
                    <a:pt x="24" y="0"/>
                    <a:pt x="16" y="0"/>
                  </a:cubicBezTo>
                  <a:cubicBezTo>
                    <a:pt x="11" y="0"/>
                    <a:pt x="6" y="0"/>
                    <a:pt x="2" y="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8"/>
                    <a:pt x="10" y="7"/>
                    <a:pt x="15" y="7"/>
                  </a:cubicBezTo>
                  <a:cubicBezTo>
                    <a:pt x="29" y="7"/>
                    <a:pt x="36" y="15"/>
                    <a:pt x="36" y="31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6"/>
                    <a:pt x="36" y="58"/>
                    <a:pt x="37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52" y="66"/>
                    <a:pt x="52" y="66"/>
                    <a:pt x="52" y="66"/>
                  </a:cubicBezTo>
                  <a:lnTo>
                    <a:pt x="52" y="59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794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CCC03DB-F540-4E1A-BC4B-A2124079AAD3}"/>
              </a:ext>
            </a:extLst>
          </p:cNvPr>
          <p:cNvSpPr/>
          <p:nvPr userDrawn="1"/>
        </p:nvSpPr>
        <p:spPr>
          <a:xfrm>
            <a:off x="1" y="168568"/>
            <a:ext cx="2457689" cy="5121133"/>
          </a:xfrm>
          <a:custGeom>
            <a:avLst/>
            <a:gdLst>
              <a:gd name="connsiteX0" fmla="*/ 0 w 2457689"/>
              <a:gd name="connsiteY0" fmla="*/ 0 h 5121133"/>
              <a:gd name="connsiteX1" fmla="*/ 2457689 w 2457689"/>
              <a:gd name="connsiteY1" fmla="*/ 1418947 h 5121133"/>
              <a:gd name="connsiteX2" fmla="*/ 2457689 w 2457689"/>
              <a:gd name="connsiteY2" fmla="*/ 5121133 h 5121133"/>
              <a:gd name="connsiteX3" fmla="*/ 0 w 2457689"/>
              <a:gd name="connsiteY3" fmla="*/ 3702186 h 5121133"/>
              <a:gd name="connsiteX4" fmla="*/ 0 w 2457689"/>
              <a:gd name="connsiteY4" fmla="*/ 0 h 51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7689" h="5121133">
                <a:moveTo>
                  <a:pt x="0" y="0"/>
                </a:moveTo>
                <a:lnTo>
                  <a:pt x="2457689" y="1418947"/>
                </a:lnTo>
                <a:lnTo>
                  <a:pt x="2457689" y="5121133"/>
                </a:lnTo>
                <a:lnTo>
                  <a:pt x="0" y="37021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467C93D-4E97-4584-A0BE-B1B794B59B24}"/>
              </a:ext>
            </a:extLst>
          </p:cNvPr>
          <p:cNvSpPr/>
          <p:nvPr userDrawn="1"/>
        </p:nvSpPr>
        <p:spPr>
          <a:xfrm>
            <a:off x="0" y="1568299"/>
            <a:ext cx="2457690" cy="5121134"/>
          </a:xfrm>
          <a:custGeom>
            <a:avLst/>
            <a:gdLst>
              <a:gd name="connsiteX0" fmla="*/ 2457690 w 2457690"/>
              <a:gd name="connsiteY0" fmla="*/ 0 h 5121134"/>
              <a:gd name="connsiteX1" fmla="*/ 2457690 w 2457690"/>
              <a:gd name="connsiteY1" fmla="*/ 3702186 h 5121134"/>
              <a:gd name="connsiteX2" fmla="*/ 0 w 2457690"/>
              <a:gd name="connsiteY2" fmla="*/ 5121134 h 5121134"/>
              <a:gd name="connsiteX3" fmla="*/ 0 w 2457690"/>
              <a:gd name="connsiteY3" fmla="*/ 1418948 h 5121134"/>
              <a:gd name="connsiteX4" fmla="*/ 2457690 w 2457690"/>
              <a:gd name="connsiteY4" fmla="*/ 0 h 512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7690" h="5121134">
                <a:moveTo>
                  <a:pt x="2457690" y="0"/>
                </a:moveTo>
                <a:lnTo>
                  <a:pt x="2457690" y="3702186"/>
                </a:lnTo>
                <a:lnTo>
                  <a:pt x="0" y="5121134"/>
                </a:lnTo>
                <a:lnTo>
                  <a:pt x="0" y="1418948"/>
                </a:lnTo>
                <a:lnTo>
                  <a:pt x="2457690" y="0"/>
                </a:lnTo>
                <a:close/>
              </a:path>
            </a:pathLst>
          </a:custGeom>
          <a:blipFill>
            <a:blip r:embed="rId2"/>
            <a:srcRect/>
            <a:stretch>
              <a:fillRect l="-156084" r="-5608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F69DD9-002C-42F1-B0B1-7629DDD68405}"/>
              </a:ext>
            </a:extLst>
          </p:cNvPr>
          <p:cNvSpPr/>
          <p:nvPr userDrawn="1"/>
        </p:nvSpPr>
        <p:spPr>
          <a:xfrm>
            <a:off x="2573438" y="1568299"/>
            <a:ext cx="9618562" cy="3721402"/>
          </a:xfrm>
          <a:prstGeom prst="rect">
            <a:avLst/>
          </a:prstGeom>
          <a:gradFill>
            <a:gsLst>
              <a:gs pos="86000">
                <a:schemeClr val="accent1"/>
              </a:gs>
              <a:gs pos="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83D4C-B068-43AD-88C9-A0D18B249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360" y="2255519"/>
            <a:ext cx="8778240" cy="1300281"/>
          </a:xfrm>
        </p:spPr>
        <p:txBody>
          <a:bodyPr anchor="b">
            <a:normAutofit/>
          </a:bodyPr>
          <a:lstStyle>
            <a:lvl1pPr algn="r" rtl="1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9CDE13-FEF2-43B7-810A-8EF488D11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360" y="3647876"/>
            <a:ext cx="8778240" cy="741244"/>
          </a:xfrm>
        </p:spPr>
        <p:txBody>
          <a:bodyPr/>
          <a:lstStyle>
            <a:lvl1pPr marL="0" indent="0" algn="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EEADF4-D95A-4414-A5B1-FD5941973B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938" y="603420"/>
            <a:ext cx="2546134" cy="63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4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7DFEB65-6E2E-4E1D-B667-95795F86DC2D}"/>
              </a:ext>
            </a:extLst>
          </p:cNvPr>
          <p:cNvSpPr/>
          <p:nvPr userDrawn="1"/>
        </p:nvSpPr>
        <p:spPr>
          <a:xfrm>
            <a:off x="0" y="212830"/>
            <a:ext cx="3420059" cy="4645723"/>
          </a:xfrm>
          <a:custGeom>
            <a:avLst/>
            <a:gdLst>
              <a:gd name="connsiteX0" fmla="*/ 0 w 3420059"/>
              <a:gd name="connsiteY0" fmla="*/ 0 h 4645723"/>
              <a:gd name="connsiteX1" fmla="*/ 3420059 w 3420059"/>
              <a:gd name="connsiteY1" fmla="*/ 1895938 h 4645723"/>
              <a:gd name="connsiteX2" fmla="*/ 3420059 w 3420059"/>
              <a:gd name="connsiteY2" fmla="*/ 3768715 h 4645723"/>
              <a:gd name="connsiteX3" fmla="*/ 0 w 3420059"/>
              <a:gd name="connsiteY3" fmla="*/ 4645723 h 4645723"/>
              <a:gd name="connsiteX4" fmla="*/ 0 w 3420059"/>
              <a:gd name="connsiteY4" fmla="*/ 0 h 464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0059" h="4645723">
                <a:moveTo>
                  <a:pt x="0" y="0"/>
                </a:moveTo>
                <a:lnTo>
                  <a:pt x="3420059" y="1895938"/>
                </a:lnTo>
                <a:lnTo>
                  <a:pt x="3420059" y="3768715"/>
                </a:lnTo>
                <a:lnTo>
                  <a:pt x="0" y="464572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-160152" b="-276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261B74E-7A13-49E3-8746-8B38AEC92648}"/>
              </a:ext>
            </a:extLst>
          </p:cNvPr>
          <p:cNvSpPr/>
          <p:nvPr userDrawn="1"/>
        </p:nvSpPr>
        <p:spPr>
          <a:xfrm>
            <a:off x="0" y="4051279"/>
            <a:ext cx="3420059" cy="2320166"/>
          </a:xfrm>
          <a:custGeom>
            <a:avLst/>
            <a:gdLst>
              <a:gd name="connsiteX0" fmla="*/ 3420059 w 3420059"/>
              <a:gd name="connsiteY0" fmla="*/ 0 h 2320166"/>
              <a:gd name="connsiteX1" fmla="*/ 3420059 w 3420059"/>
              <a:gd name="connsiteY1" fmla="*/ 652471 h 2320166"/>
              <a:gd name="connsiteX2" fmla="*/ 0 w 3420059"/>
              <a:gd name="connsiteY2" fmla="*/ 2320166 h 2320166"/>
              <a:gd name="connsiteX3" fmla="*/ 0 w 3420059"/>
              <a:gd name="connsiteY3" fmla="*/ 968871 h 2320166"/>
              <a:gd name="connsiteX4" fmla="*/ 3420059 w 3420059"/>
              <a:gd name="connsiteY4" fmla="*/ 0 h 232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0059" h="2320166">
                <a:moveTo>
                  <a:pt x="3420059" y="0"/>
                </a:moveTo>
                <a:lnTo>
                  <a:pt x="3420059" y="652471"/>
                </a:lnTo>
                <a:lnTo>
                  <a:pt x="0" y="2320166"/>
                </a:lnTo>
                <a:lnTo>
                  <a:pt x="0" y="968871"/>
                </a:lnTo>
                <a:lnTo>
                  <a:pt x="342005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6F05D4D6-EB0C-4D59-A0E2-0EEAD63E2DF5}"/>
              </a:ext>
            </a:extLst>
          </p:cNvPr>
          <p:cNvSpPr/>
          <p:nvPr userDrawn="1"/>
        </p:nvSpPr>
        <p:spPr>
          <a:xfrm>
            <a:off x="3420061" y="0"/>
            <a:ext cx="8771939" cy="5648938"/>
          </a:xfrm>
          <a:custGeom>
            <a:avLst/>
            <a:gdLst>
              <a:gd name="connsiteX0" fmla="*/ 4690757 w 8748789"/>
              <a:gd name="connsiteY0" fmla="*/ 0 h 5648938"/>
              <a:gd name="connsiteX1" fmla="*/ 8748789 w 8748789"/>
              <a:gd name="connsiteY1" fmla="*/ 0 h 5648938"/>
              <a:gd name="connsiteX2" fmla="*/ 8748789 w 8748789"/>
              <a:gd name="connsiteY2" fmla="*/ 5648938 h 5648938"/>
              <a:gd name="connsiteX3" fmla="*/ 0 w 8748789"/>
              <a:gd name="connsiteY3" fmla="*/ 3981544 h 5648938"/>
              <a:gd name="connsiteX4" fmla="*/ 0 w 8748789"/>
              <a:gd name="connsiteY4" fmla="*/ 2108767 h 5648938"/>
              <a:gd name="connsiteX5" fmla="*/ 4690757 w 8748789"/>
              <a:gd name="connsiteY5" fmla="*/ 0 h 564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8789" h="5648938">
                <a:moveTo>
                  <a:pt x="4690757" y="0"/>
                </a:moveTo>
                <a:lnTo>
                  <a:pt x="8748789" y="0"/>
                </a:lnTo>
                <a:lnTo>
                  <a:pt x="8748789" y="5648938"/>
                </a:lnTo>
                <a:lnTo>
                  <a:pt x="0" y="3981544"/>
                </a:lnTo>
                <a:lnTo>
                  <a:pt x="0" y="2108767"/>
                </a:lnTo>
                <a:lnTo>
                  <a:pt x="4690757" y="0"/>
                </a:lnTo>
                <a:close/>
              </a:path>
            </a:pathLst>
          </a:custGeom>
          <a:gradFill>
            <a:gsLst>
              <a:gs pos="86000">
                <a:schemeClr val="accent1"/>
              </a:gs>
              <a:gs pos="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BB36B2F-64BC-4136-9BF7-40926A03CDED}"/>
              </a:ext>
            </a:extLst>
          </p:cNvPr>
          <p:cNvSpPr/>
          <p:nvPr userDrawn="1"/>
        </p:nvSpPr>
        <p:spPr>
          <a:xfrm>
            <a:off x="3420061" y="4051278"/>
            <a:ext cx="8771939" cy="2806722"/>
          </a:xfrm>
          <a:custGeom>
            <a:avLst/>
            <a:gdLst>
              <a:gd name="connsiteX0" fmla="*/ 0 w 8748789"/>
              <a:gd name="connsiteY0" fmla="*/ 0 h 2806722"/>
              <a:gd name="connsiteX1" fmla="*/ 8748789 w 8748789"/>
              <a:gd name="connsiteY1" fmla="*/ 1646811 h 2806722"/>
              <a:gd name="connsiteX2" fmla="*/ 8748789 w 8748789"/>
              <a:gd name="connsiteY2" fmla="*/ 2806722 h 2806722"/>
              <a:gd name="connsiteX3" fmla="*/ 6691228 w 8748789"/>
              <a:gd name="connsiteY3" fmla="*/ 2806722 h 2806722"/>
              <a:gd name="connsiteX4" fmla="*/ 0 w 8748789"/>
              <a:gd name="connsiteY4" fmla="*/ 652471 h 2806722"/>
              <a:gd name="connsiteX5" fmla="*/ 0 w 8748789"/>
              <a:gd name="connsiteY5" fmla="*/ 0 h 28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8789" h="2806722">
                <a:moveTo>
                  <a:pt x="0" y="0"/>
                </a:moveTo>
                <a:lnTo>
                  <a:pt x="8748789" y="1646811"/>
                </a:lnTo>
                <a:lnTo>
                  <a:pt x="8748789" y="2806722"/>
                </a:lnTo>
                <a:lnTo>
                  <a:pt x="6691228" y="2806722"/>
                </a:lnTo>
                <a:lnTo>
                  <a:pt x="0" y="6524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83D4C-B068-43AD-88C9-A0D18B249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360" y="1888245"/>
            <a:ext cx="8778240" cy="1300281"/>
          </a:xfrm>
          <a:ln>
            <a:noFill/>
          </a:ln>
        </p:spPr>
        <p:txBody>
          <a:bodyPr anchor="b">
            <a:normAutofit/>
          </a:bodyPr>
          <a:lstStyle>
            <a:lvl1pPr algn="r" rtl="1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9CDE13-FEF2-43B7-810A-8EF488D11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360" y="3280602"/>
            <a:ext cx="8778240" cy="741244"/>
          </a:xfrm>
          <a:ln>
            <a:noFill/>
          </a:ln>
        </p:spPr>
        <p:txBody>
          <a:bodyPr/>
          <a:lstStyle>
            <a:lvl1pPr marL="0" indent="0" algn="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29B4C5-E34A-41CE-A6CE-110988E49AC0}"/>
              </a:ext>
            </a:extLst>
          </p:cNvPr>
          <p:cNvSpPr txBox="1"/>
          <p:nvPr userDrawn="1"/>
        </p:nvSpPr>
        <p:spPr>
          <a:xfrm rot="1092764">
            <a:off x="6265328" y="6152972"/>
            <a:ext cx="3081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200" dirty="0">
                <a:solidFill>
                  <a:schemeClr val="accent1"/>
                </a:solidFill>
              </a:rPr>
              <a:t>כשמשנים פרספקטיבה, מגלים עולמות.</a:t>
            </a:r>
            <a:endParaRPr lang="en-US" sz="1200" dirty="0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25A323-F724-49DD-8EA3-B61A307BFA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50" y="5979136"/>
            <a:ext cx="2546134" cy="63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7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7DFEB65-6E2E-4E1D-B667-95795F86DC2D}"/>
              </a:ext>
            </a:extLst>
          </p:cNvPr>
          <p:cNvSpPr/>
          <p:nvPr userDrawn="1"/>
        </p:nvSpPr>
        <p:spPr>
          <a:xfrm>
            <a:off x="0" y="212830"/>
            <a:ext cx="3420059" cy="4645723"/>
          </a:xfrm>
          <a:custGeom>
            <a:avLst/>
            <a:gdLst>
              <a:gd name="connsiteX0" fmla="*/ 0 w 3420059"/>
              <a:gd name="connsiteY0" fmla="*/ 0 h 4645723"/>
              <a:gd name="connsiteX1" fmla="*/ 3420059 w 3420059"/>
              <a:gd name="connsiteY1" fmla="*/ 1895938 h 4645723"/>
              <a:gd name="connsiteX2" fmla="*/ 3420059 w 3420059"/>
              <a:gd name="connsiteY2" fmla="*/ 3768715 h 4645723"/>
              <a:gd name="connsiteX3" fmla="*/ 0 w 3420059"/>
              <a:gd name="connsiteY3" fmla="*/ 4645723 h 4645723"/>
              <a:gd name="connsiteX4" fmla="*/ 0 w 3420059"/>
              <a:gd name="connsiteY4" fmla="*/ 0 h 464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0059" h="4645723">
                <a:moveTo>
                  <a:pt x="0" y="0"/>
                </a:moveTo>
                <a:lnTo>
                  <a:pt x="3420059" y="1895938"/>
                </a:lnTo>
                <a:lnTo>
                  <a:pt x="3420059" y="3768715"/>
                </a:lnTo>
                <a:lnTo>
                  <a:pt x="0" y="464572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86000">
                <a:schemeClr val="accent1"/>
              </a:gs>
              <a:gs pos="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261B74E-7A13-49E3-8746-8B38AEC92648}"/>
              </a:ext>
            </a:extLst>
          </p:cNvPr>
          <p:cNvSpPr/>
          <p:nvPr userDrawn="1"/>
        </p:nvSpPr>
        <p:spPr>
          <a:xfrm>
            <a:off x="0" y="4051279"/>
            <a:ext cx="3420059" cy="2320166"/>
          </a:xfrm>
          <a:custGeom>
            <a:avLst/>
            <a:gdLst>
              <a:gd name="connsiteX0" fmla="*/ 3420059 w 3420059"/>
              <a:gd name="connsiteY0" fmla="*/ 0 h 2320166"/>
              <a:gd name="connsiteX1" fmla="*/ 3420059 w 3420059"/>
              <a:gd name="connsiteY1" fmla="*/ 652471 h 2320166"/>
              <a:gd name="connsiteX2" fmla="*/ 0 w 3420059"/>
              <a:gd name="connsiteY2" fmla="*/ 2320166 h 2320166"/>
              <a:gd name="connsiteX3" fmla="*/ 0 w 3420059"/>
              <a:gd name="connsiteY3" fmla="*/ 968871 h 2320166"/>
              <a:gd name="connsiteX4" fmla="*/ 3420059 w 3420059"/>
              <a:gd name="connsiteY4" fmla="*/ 0 h 232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0059" h="2320166">
                <a:moveTo>
                  <a:pt x="3420059" y="0"/>
                </a:moveTo>
                <a:lnTo>
                  <a:pt x="3420059" y="652471"/>
                </a:lnTo>
                <a:lnTo>
                  <a:pt x="0" y="2320166"/>
                </a:lnTo>
                <a:lnTo>
                  <a:pt x="0" y="968871"/>
                </a:lnTo>
                <a:lnTo>
                  <a:pt x="342005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6F05D4D6-EB0C-4D59-A0E2-0EEAD63E2DF5}"/>
              </a:ext>
            </a:extLst>
          </p:cNvPr>
          <p:cNvSpPr/>
          <p:nvPr userDrawn="1"/>
        </p:nvSpPr>
        <p:spPr>
          <a:xfrm>
            <a:off x="3420061" y="0"/>
            <a:ext cx="8771939" cy="5648938"/>
          </a:xfrm>
          <a:custGeom>
            <a:avLst/>
            <a:gdLst>
              <a:gd name="connsiteX0" fmla="*/ 4690757 w 8748789"/>
              <a:gd name="connsiteY0" fmla="*/ 0 h 5648938"/>
              <a:gd name="connsiteX1" fmla="*/ 8748789 w 8748789"/>
              <a:gd name="connsiteY1" fmla="*/ 0 h 5648938"/>
              <a:gd name="connsiteX2" fmla="*/ 8748789 w 8748789"/>
              <a:gd name="connsiteY2" fmla="*/ 5648938 h 5648938"/>
              <a:gd name="connsiteX3" fmla="*/ 0 w 8748789"/>
              <a:gd name="connsiteY3" fmla="*/ 3981544 h 5648938"/>
              <a:gd name="connsiteX4" fmla="*/ 0 w 8748789"/>
              <a:gd name="connsiteY4" fmla="*/ 2108767 h 5648938"/>
              <a:gd name="connsiteX5" fmla="*/ 4690757 w 8748789"/>
              <a:gd name="connsiteY5" fmla="*/ 0 h 564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8789" h="5648938">
                <a:moveTo>
                  <a:pt x="4690757" y="0"/>
                </a:moveTo>
                <a:lnTo>
                  <a:pt x="8748789" y="0"/>
                </a:lnTo>
                <a:lnTo>
                  <a:pt x="8748789" y="5648938"/>
                </a:lnTo>
                <a:lnTo>
                  <a:pt x="0" y="3981544"/>
                </a:lnTo>
                <a:lnTo>
                  <a:pt x="0" y="2108767"/>
                </a:lnTo>
                <a:lnTo>
                  <a:pt x="4690757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" r="-30948" b="-3556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BB36B2F-64BC-4136-9BF7-40926A03CDED}"/>
              </a:ext>
            </a:extLst>
          </p:cNvPr>
          <p:cNvSpPr/>
          <p:nvPr userDrawn="1"/>
        </p:nvSpPr>
        <p:spPr>
          <a:xfrm>
            <a:off x="3420061" y="4051278"/>
            <a:ext cx="8771939" cy="2806722"/>
          </a:xfrm>
          <a:custGeom>
            <a:avLst/>
            <a:gdLst>
              <a:gd name="connsiteX0" fmla="*/ 0 w 8748789"/>
              <a:gd name="connsiteY0" fmla="*/ 0 h 2806722"/>
              <a:gd name="connsiteX1" fmla="*/ 8748789 w 8748789"/>
              <a:gd name="connsiteY1" fmla="*/ 1646811 h 2806722"/>
              <a:gd name="connsiteX2" fmla="*/ 8748789 w 8748789"/>
              <a:gd name="connsiteY2" fmla="*/ 2806722 h 2806722"/>
              <a:gd name="connsiteX3" fmla="*/ 6691228 w 8748789"/>
              <a:gd name="connsiteY3" fmla="*/ 2806722 h 2806722"/>
              <a:gd name="connsiteX4" fmla="*/ 0 w 8748789"/>
              <a:gd name="connsiteY4" fmla="*/ 652471 h 2806722"/>
              <a:gd name="connsiteX5" fmla="*/ 0 w 8748789"/>
              <a:gd name="connsiteY5" fmla="*/ 0 h 28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8789" h="2806722">
                <a:moveTo>
                  <a:pt x="0" y="0"/>
                </a:moveTo>
                <a:lnTo>
                  <a:pt x="8748789" y="1646811"/>
                </a:lnTo>
                <a:lnTo>
                  <a:pt x="8748789" y="2806722"/>
                </a:lnTo>
                <a:lnTo>
                  <a:pt x="6691228" y="2806722"/>
                </a:lnTo>
                <a:lnTo>
                  <a:pt x="0" y="6524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83D4C-B068-43AD-88C9-A0D18B249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3894" y="1917677"/>
            <a:ext cx="3420060" cy="2133601"/>
          </a:xfrm>
          <a:ln>
            <a:noFill/>
          </a:ln>
        </p:spPr>
        <p:txBody>
          <a:bodyPr anchor="ctr">
            <a:normAutofit/>
          </a:bodyPr>
          <a:lstStyle>
            <a:lvl1pPr algn="r" rtl="1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3A158D-6021-4FF4-A066-6FE83EF7B163}"/>
              </a:ext>
            </a:extLst>
          </p:cNvPr>
          <p:cNvSpPr txBox="1"/>
          <p:nvPr userDrawn="1"/>
        </p:nvSpPr>
        <p:spPr>
          <a:xfrm rot="1092764">
            <a:off x="6265328" y="6152972"/>
            <a:ext cx="3081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200" dirty="0">
                <a:solidFill>
                  <a:schemeClr val="accent1"/>
                </a:solidFill>
              </a:rPr>
              <a:t>כשמשנים פרספקטיבה, מגלים עולמות.</a:t>
            </a:r>
            <a:endParaRPr lang="en-US" sz="1200" dirty="0">
              <a:solidFill>
                <a:schemeClr val="accen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492365-EB9B-4C28-8C62-EC997576D6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50" y="5979136"/>
            <a:ext cx="2546134" cy="63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7CF1B05-9F4D-40A5-A7B1-38A66E024E1C}"/>
              </a:ext>
            </a:extLst>
          </p:cNvPr>
          <p:cNvSpPr/>
          <p:nvPr userDrawn="1"/>
        </p:nvSpPr>
        <p:spPr>
          <a:xfrm>
            <a:off x="5120640" y="1840110"/>
            <a:ext cx="7071360" cy="5017890"/>
          </a:xfrm>
          <a:custGeom>
            <a:avLst/>
            <a:gdLst>
              <a:gd name="connsiteX0" fmla="*/ 0 w 7071360"/>
              <a:gd name="connsiteY0" fmla="*/ 0 h 5017890"/>
              <a:gd name="connsiteX1" fmla="*/ 7071360 w 7071360"/>
              <a:gd name="connsiteY1" fmla="*/ 0 h 5017890"/>
              <a:gd name="connsiteX2" fmla="*/ 7071360 w 7071360"/>
              <a:gd name="connsiteY2" fmla="*/ 5017890 h 5017890"/>
              <a:gd name="connsiteX3" fmla="*/ 2050060 w 7071360"/>
              <a:gd name="connsiteY3" fmla="*/ 5017890 h 5017890"/>
              <a:gd name="connsiteX4" fmla="*/ 0 w 7071360"/>
              <a:gd name="connsiteY4" fmla="*/ 3903628 h 5017890"/>
              <a:gd name="connsiteX5" fmla="*/ 0 w 7071360"/>
              <a:gd name="connsiteY5" fmla="*/ 0 h 501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71360" h="5017890">
                <a:moveTo>
                  <a:pt x="0" y="0"/>
                </a:moveTo>
                <a:lnTo>
                  <a:pt x="7071360" y="0"/>
                </a:lnTo>
                <a:lnTo>
                  <a:pt x="7071360" y="5017890"/>
                </a:lnTo>
                <a:lnTo>
                  <a:pt x="2050060" y="5017890"/>
                </a:lnTo>
                <a:lnTo>
                  <a:pt x="0" y="39036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83D4C-B068-43AD-88C9-A0D18B249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118837"/>
            <a:ext cx="5627829" cy="2387600"/>
          </a:xfrm>
        </p:spPr>
        <p:txBody>
          <a:bodyPr anchor="b">
            <a:normAutofit/>
          </a:bodyPr>
          <a:lstStyle>
            <a:lvl1pPr algn="r" rtl="1">
              <a:defRPr sz="4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9CDE13-FEF2-43B7-810A-8EF488D11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598512"/>
            <a:ext cx="5627829" cy="1655762"/>
          </a:xfrm>
        </p:spPr>
        <p:txBody>
          <a:bodyPr/>
          <a:lstStyle>
            <a:lvl1pPr marL="0" indent="0" algn="r" rtl="1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D98B74B4-99AD-4A7C-8C25-EB2620233D5E}"/>
              </a:ext>
            </a:extLst>
          </p:cNvPr>
          <p:cNvSpPr/>
          <p:nvPr userDrawn="1"/>
        </p:nvSpPr>
        <p:spPr>
          <a:xfrm rot="1804764">
            <a:off x="-870691" y="805826"/>
            <a:ext cx="7141728" cy="3313804"/>
          </a:xfrm>
          <a:custGeom>
            <a:avLst/>
            <a:gdLst>
              <a:gd name="connsiteX0" fmla="*/ 0 w 7141728"/>
              <a:gd name="connsiteY0" fmla="*/ 879151 h 3313804"/>
              <a:gd name="connsiteX1" fmla="*/ 1517874 w 7141728"/>
              <a:gd name="connsiteY1" fmla="*/ 0 h 3313804"/>
              <a:gd name="connsiteX2" fmla="*/ 5222375 w 7141728"/>
              <a:gd name="connsiteY2" fmla="*/ 0 h 3313804"/>
              <a:gd name="connsiteX3" fmla="*/ 7141728 w 7141728"/>
              <a:gd name="connsiteY3" fmla="*/ 3313804 h 3313804"/>
              <a:gd name="connsiteX4" fmla="*/ 1410150 w 7141728"/>
              <a:gd name="connsiteY4" fmla="*/ 3313804 h 3313804"/>
              <a:gd name="connsiteX5" fmla="*/ 0 w 7141728"/>
              <a:gd name="connsiteY5" fmla="*/ 879151 h 3313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41728" h="3313804">
                <a:moveTo>
                  <a:pt x="0" y="879151"/>
                </a:moveTo>
                <a:lnTo>
                  <a:pt x="1517874" y="0"/>
                </a:lnTo>
                <a:lnTo>
                  <a:pt x="5222375" y="0"/>
                </a:lnTo>
                <a:lnTo>
                  <a:pt x="7141728" y="3313804"/>
                </a:lnTo>
                <a:lnTo>
                  <a:pt x="1410150" y="3313804"/>
                </a:lnTo>
                <a:lnTo>
                  <a:pt x="0" y="87915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C319EB4D-78A8-42EA-BA8E-37463134DDF5}"/>
              </a:ext>
            </a:extLst>
          </p:cNvPr>
          <p:cNvSpPr/>
          <p:nvPr userDrawn="1"/>
        </p:nvSpPr>
        <p:spPr>
          <a:xfrm>
            <a:off x="0" y="1840110"/>
            <a:ext cx="4959716" cy="5017891"/>
          </a:xfrm>
          <a:custGeom>
            <a:avLst/>
            <a:gdLst>
              <a:gd name="connsiteX0" fmla="*/ 4959716 w 4959716"/>
              <a:gd name="connsiteY0" fmla="*/ 0 h 5017891"/>
              <a:gd name="connsiteX1" fmla="*/ 4959716 w 4959716"/>
              <a:gd name="connsiteY1" fmla="*/ 3831595 h 5017891"/>
              <a:gd name="connsiteX2" fmla="*/ 2911551 w 4959716"/>
              <a:gd name="connsiteY2" fmla="*/ 5017891 h 5017891"/>
              <a:gd name="connsiteX3" fmla="*/ 0 w 4959716"/>
              <a:gd name="connsiteY3" fmla="*/ 5017891 h 5017891"/>
              <a:gd name="connsiteX4" fmla="*/ 0 w 4959716"/>
              <a:gd name="connsiteY4" fmla="*/ 2872665 h 5017891"/>
              <a:gd name="connsiteX5" fmla="*/ 4959716 w 4959716"/>
              <a:gd name="connsiteY5" fmla="*/ 0 h 501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9716" h="5017891">
                <a:moveTo>
                  <a:pt x="4959716" y="0"/>
                </a:moveTo>
                <a:lnTo>
                  <a:pt x="4959716" y="3831595"/>
                </a:lnTo>
                <a:lnTo>
                  <a:pt x="2911551" y="5017891"/>
                </a:lnTo>
                <a:lnTo>
                  <a:pt x="0" y="5017891"/>
                </a:lnTo>
                <a:lnTo>
                  <a:pt x="0" y="2872665"/>
                </a:lnTo>
                <a:lnTo>
                  <a:pt x="4959716" y="0"/>
                </a:lnTo>
                <a:close/>
              </a:path>
            </a:pathLst>
          </a:custGeom>
          <a:blipFill>
            <a:blip r:embed="rId2"/>
            <a:srcRect/>
            <a:stretch>
              <a:fillRect l="-25856" r="-258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1F3FB2-A82D-4413-90FC-6B07B0FB4616}"/>
              </a:ext>
            </a:extLst>
          </p:cNvPr>
          <p:cNvSpPr txBox="1"/>
          <p:nvPr userDrawn="1"/>
        </p:nvSpPr>
        <p:spPr>
          <a:xfrm rot="19800000">
            <a:off x="1159470" y="2818356"/>
            <a:ext cx="3081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200" dirty="0">
                <a:solidFill>
                  <a:schemeClr val="bg1"/>
                </a:solidFill>
              </a:rPr>
              <a:t>כשמשנים פרספקטיבה, מגלים עולמות.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E64A79-7C0D-49B7-90F9-AAFF25011B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938" y="603420"/>
            <a:ext cx="2546134" cy="63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4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C9159B83-535A-4D9E-A58F-5ACF12D9C94D}"/>
              </a:ext>
            </a:extLst>
          </p:cNvPr>
          <p:cNvSpPr/>
          <p:nvPr userDrawn="1"/>
        </p:nvSpPr>
        <p:spPr>
          <a:xfrm rot="10800000">
            <a:off x="3505200" y="-2"/>
            <a:ext cx="8686800" cy="5029201"/>
          </a:xfrm>
          <a:prstGeom prst="rtTriangle">
            <a:avLst/>
          </a:prstGeom>
          <a:blipFill dpi="0" rotWithShape="0">
            <a:blip r:embed="rId2"/>
            <a:srcRect/>
            <a:stretch>
              <a:fillRect t="-38551" r="-26901" b="-757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83D4C-B068-43AD-88C9-A0D18B249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520" y="1396207"/>
            <a:ext cx="5354900" cy="2387600"/>
          </a:xfrm>
        </p:spPr>
        <p:txBody>
          <a:bodyPr anchor="b">
            <a:normAutofit/>
          </a:bodyPr>
          <a:lstStyle>
            <a:lvl1pPr algn="r" rtl="1">
              <a:defRPr sz="4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9CDE13-FEF2-43B7-810A-8EF488D11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520" y="3875882"/>
            <a:ext cx="5354900" cy="1655762"/>
          </a:xfrm>
        </p:spPr>
        <p:txBody>
          <a:bodyPr/>
          <a:lstStyle>
            <a:lvl1pPr marL="0" indent="0" algn="r" rtl="1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F5EAE63C-EC70-4AEF-966F-C58F24C3D247}"/>
              </a:ext>
            </a:extLst>
          </p:cNvPr>
          <p:cNvSpPr/>
          <p:nvPr userDrawn="1"/>
        </p:nvSpPr>
        <p:spPr>
          <a:xfrm>
            <a:off x="0" y="4681771"/>
            <a:ext cx="4511040" cy="2176229"/>
          </a:xfrm>
          <a:prstGeom prst="rtTriangle">
            <a:avLst/>
          </a:prstGeom>
          <a:gradFill>
            <a:gsLst>
              <a:gs pos="0">
                <a:schemeClr val="accent1"/>
              </a:gs>
              <a:gs pos="9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14C1BE3-7F4A-485C-B102-FAFA21DB3143}"/>
              </a:ext>
            </a:extLst>
          </p:cNvPr>
          <p:cNvSpPr/>
          <p:nvPr userDrawn="1"/>
        </p:nvSpPr>
        <p:spPr>
          <a:xfrm>
            <a:off x="5909769" y="2599736"/>
            <a:ext cx="3192430" cy="3728034"/>
          </a:xfrm>
          <a:custGeom>
            <a:avLst/>
            <a:gdLst>
              <a:gd name="connsiteX0" fmla="*/ 0 w 3453719"/>
              <a:gd name="connsiteY0" fmla="*/ 0 h 4033160"/>
              <a:gd name="connsiteX1" fmla="*/ 3453719 w 3453719"/>
              <a:gd name="connsiteY1" fmla="*/ 1994006 h 4033160"/>
              <a:gd name="connsiteX2" fmla="*/ 3453719 w 3453719"/>
              <a:gd name="connsiteY2" fmla="*/ 4033160 h 4033160"/>
              <a:gd name="connsiteX3" fmla="*/ 0 w 3453719"/>
              <a:gd name="connsiteY3" fmla="*/ 2039155 h 4033160"/>
              <a:gd name="connsiteX4" fmla="*/ 0 w 3453719"/>
              <a:gd name="connsiteY4" fmla="*/ 0 h 403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3719" h="4033160">
                <a:moveTo>
                  <a:pt x="0" y="0"/>
                </a:moveTo>
                <a:lnTo>
                  <a:pt x="3453719" y="1994006"/>
                </a:lnTo>
                <a:lnTo>
                  <a:pt x="3453719" y="4033160"/>
                </a:lnTo>
                <a:lnTo>
                  <a:pt x="0" y="20391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C61DD3E-49D8-49B9-B808-72AC8DE26438}"/>
              </a:ext>
            </a:extLst>
          </p:cNvPr>
          <p:cNvSpPr/>
          <p:nvPr userDrawn="1"/>
        </p:nvSpPr>
        <p:spPr>
          <a:xfrm>
            <a:off x="8534772" y="1505078"/>
            <a:ext cx="3657228" cy="4311532"/>
          </a:xfrm>
          <a:custGeom>
            <a:avLst/>
            <a:gdLst>
              <a:gd name="connsiteX0" fmla="*/ 3657228 w 3657228"/>
              <a:gd name="connsiteY0" fmla="*/ 0 h 4311532"/>
              <a:gd name="connsiteX1" fmla="*/ 3657228 w 3657228"/>
              <a:gd name="connsiteY1" fmla="*/ 2470756 h 4311532"/>
              <a:gd name="connsiteX2" fmla="*/ 0 w 3657228"/>
              <a:gd name="connsiteY2" fmla="*/ 4311532 h 4311532"/>
              <a:gd name="connsiteX3" fmla="*/ 0 w 3657228"/>
              <a:gd name="connsiteY3" fmla="*/ 1840777 h 4311532"/>
              <a:gd name="connsiteX4" fmla="*/ 3657228 w 3657228"/>
              <a:gd name="connsiteY4" fmla="*/ 0 h 431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228" h="4311532">
                <a:moveTo>
                  <a:pt x="3657228" y="0"/>
                </a:moveTo>
                <a:lnTo>
                  <a:pt x="3657228" y="2470756"/>
                </a:lnTo>
                <a:lnTo>
                  <a:pt x="0" y="4311532"/>
                </a:lnTo>
                <a:lnTo>
                  <a:pt x="0" y="1840777"/>
                </a:lnTo>
                <a:lnTo>
                  <a:pt x="3657228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9EAC89-020F-4B82-B325-66CECBC276E8}"/>
              </a:ext>
            </a:extLst>
          </p:cNvPr>
          <p:cNvSpPr txBox="1"/>
          <p:nvPr userDrawn="1"/>
        </p:nvSpPr>
        <p:spPr>
          <a:xfrm rot="1800000">
            <a:off x="5772604" y="3078797"/>
            <a:ext cx="3081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200" dirty="0">
                <a:solidFill>
                  <a:schemeClr val="accent1"/>
                </a:solidFill>
              </a:rPr>
              <a:t>כשמשנים פרספקטיבה, מגלים עולמות.</a:t>
            </a:r>
            <a:endParaRPr lang="en-US" sz="1200" dirty="0">
              <a:solidFill>
                <a:schemeClr val="accent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24380F-0F51-4D64-9F5D-2DD20CABAAD6}"/>
              </a:ext>
            </a:extLst>
          </p:cNvPr>
          <p:cNvGrpSpPr/>
          <p:nvPr userDrawn="1"/>
        </p:nvGrpSpPr>
        <p:grpSpPr>
          <a:xfrm>
            <a:off x="298451" y="6093212"/>
            <a:ext cx="2087757" cy="520314"/>
            <a:chOff x="298451" y="5978525"/>
            <a:chExt cx="2547937" cy="635001"/>
          </a:xfrm>
        </p:grpSpPr>
        <p:sp>
          <p:nvSpPr>
            <p:cNvPr id="22" name="AutoShape 3">
              <a:extLst>
                <a:ext uri="{FF2B5EF4-FFF2-40B4-BE49-F238E27FC236}">
                  <a16:creationId xmlns:a16="http://schemas.microsoft.com/office/drawing/2014/main" id="{94ECB939-3D19-48F3-8157-23A6D1D42EB7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00038" y="5978525"/>
              <a:ext cx="2546350" cy="63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5">
              <a:extLst>
                <a:ext uri="{FF2B5EF4-FFF2-40B4-BE49-F238E27FC236}">
                  <a16:creationId xmlns:a16="http://schemas.microsoft.com/office/drawing/2014/main" id="{579C3793-AF2B-48C2-AD47-C5F7A10FE1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14563" y="5980113"/>
              <a:ext cx="630238" cy="6334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00EBBF59-B091-4A40-9BF6-946FBBD51E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7463" y="6362700"/>
              <a:ext cx="98425" cy="146050"/>
            </a:xfrm>
            <a:custGeom>
              <a:avLst/>
              <a:gdLst>
                <a:gd name="T0" fmla="*/ 62 w 62"/>
                <a:gd name="T1" fmla="*/ 91 h 91"/>
                <a:gd name="T2" fmla="*/ 52 w 62"/>
                <a:gd name="T3" fmla="*/ 11 h 91"/>
                <a:gd name="T4" fmla="*/ 30 w 62"/>
                <a:gd name="T5" fmla="*/ 0 h 91"/>
                <a:gd name="T6" fmla="*/ 18 w 62"/>
                <a:gd name="T7" fmla="*/ 91 h 91"/>
                <a:gd name="T8" fmla="*/ 62 w 6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1">
                  <a:moveTo>
                    <a:pt x="62" y="91"/>
                  </a:moveTo>
                  <a:cubicBezTo>
                    <a:pt x="30" y="73"/>
                    <a:pt x="33" y="38"/>
                    <a:pt x="52" y="1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" y="19"/>
                    <a:pt x="0" y="66"/>
                    <a:pt x="18" y="91"/>
                  </a:cubicBezTo>
                  <a:lnTo>
                    <a:pt x="62" y="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5269A5FE-18B3-4B55-A927-8888CAFF49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89176" y="6064250"/>
              <a:ext cx="361950" cy="444500"/>
            </a:xfrm>
            <a:custGeom>
              <a:avLst/>
              <a:gdLst>
                <a:gd name="T0" fmla="*/ 132 w 228"/>
                <a:gd name="T1" fmla="*/ 277 h 277"/>
                <a:gd name="T2" fmla="*/ 174 w 228"/>
                <a:gd name="T3" fmla="*/ 277 h 277"/>
                <a:gd name="T4" fmla="*/ 173 w 228"/>
                <a:gd name="T5" fmla="*/ 203 h 277"/>
                <a:gd name="T6" fmla="*/ 227 w 228"/>
                <a:gd name="T7" fmla="*/ 120 h 277"/>
                <a:gd name="T8" fmla="*/ 135 w 228"/>
                <a:gd name="T9" fmla="*/ 0 h 277"/>
                <a:gd name="T10" fmla="*/ 130 w 228"/>
                <a:gd name="T11" fmla="*/ 195 h 277"/>
                <a:gd name="T12" fmla="*/ 137 w 228"/>
                <a:gd name="T13" fmla="*/ 179 h 277"/>
                <a:gd name="T14" fmla="*/ 146 w 228"/>
                <a:gd name="T15" fmla="*/ 165 h 277"/>
                <a:gd name="T16" fmla="*/ 148 w 228"/>
                <a:gd name="T17" fmla="*/ 22 h 277"/>
                <a:gd name="T18" fmla="*/ 194 w 228"/>
                <a:gd name="T19" fmla="*/ 117 h 277"/>
                <a:gd name="T20" fmla="*/ 148 w 228"/>
                <a:gd name="T21" fmla="*/ 181 h 277"/>
                <a:gd name="T22" fmla="*/ 132 w 228"/>
                <a:gd name="T23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8" h="277">
                  <a:moveTo>
                    <a:pt x="132" y="277"/>
                  </a:moveTo>
                  <a:cubicBezTo>
                    <a:pt x="174" y="277"/>
                    <a:pt x="174" y="277"/>
                    <a:pt x="174" y="277"/>
                  </a:cubicBezTo>
                  <a:cubicBezTo>
                    <a:pt x="163" y="255"/>
                    <a:pt x="164" y="226"/>
                    <a:pt x="173" y="203"/>
                  </a:cubicBezTo>
                  <a:cubicBezTo>
                    <a:pt x="187" y="174"/>
                    <a:pt x="228" y="157"/>
                    <a:pt x="227" y="120"/>
                  </a:cubicBezTo>
                  <a:cubicBezTo>
                    <a:pt x="225" y="70"/>
                    <a:pt x="176" y="23"/>
                    <a:pt x="135" y="0"/>
                  </a:cubicBezTo>
                  <a:cubicBezTo>
                    <a:pt x="165" y="58"/>
                    <a:pt x="0" y="129"/>
                    <a:pt x="130" y="195"/>
                  </a:cubicBezTo>
                  <a:cubicBezTo>
                    <a:pt x="130" y="195"/>
                    <a:pt x="134" y="185"/>
                    <a:pt x="137" y="179"/>
                  </a:cubicBezTo>
                  <a:cubicBezTo>
                    <a:pt x="140" y="173"/>
                    <a:pt x="146" y="165"/>
                    <a:pt x="146" y="165"/>
                  </a:cubicBezTo>
                  <a:cubicBezTo>
                    <a:pt x="68" y="129"/>
                    <a:pt x="154" y="77"/>
                    <a:pt x="148" y="22"/>
                  </a:cubicBezTo>
                  <a:cubicBezTo>
                    <a:pt x="167" y="43"/>
                    <a:pt x="197" y="87"/>
                    <a:pt x="194" y="117"/>
                  </a:cubicBezTo>
                  <a:cubicBezTo>
                    <a:pt x="191" y="147"/>
                    <a:pt x="163" y="159"/>
                    <a:pt x="148" y="181"/>
                  </a:cubicBezTo>
                  <a:cubicBezTo>
                    <a:pt x="132" y="204"/>
                    <a:pt x="129" y="245"/>
                    <a:pt x="132" y="27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AE3B0FC6-DC9D-4B58-8902-E336A3E70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05063" y="6353175"/>
              <a:ext cx="85725" cy="155575"/>
            </a:xfrm>
            <a:custGeom>
              <a:avLst/>
              <a:gdLst>
                <a:gd name="T0" fmla="*/ 54 w 54"/>
                <a:gd name="T1" fmla="*/ 24 h 97"/>
                <a:gd name="T2" fmla="*/ 38 w 54"/>
                <a:gd name="T3" fmla="*/ 16 h 97"/>
                <a:gd name="T4" fmla="*/ 16 w 54"/>
                <a:gd name="T5" fmla="*/ 0 h 97"/>
                <a:gd name="T6" fmla="*/ 0 w 54"/>
                <a:gd name="T7" fmla="*/ 97 h 97"/>
                <a:gd name="T8" fmla="*/ 49 w 54"/>
                <a:gd name="T9" fmla="*/ 97 h 97"/>
                <a:gd name="T10" fmla="*/ 54 w 54"/>
                <a:gd name="T11" fmla="*/ 2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97">
                  <a:moveTo>
                    <a:pt x="54" y="24"/>
                  </a:moveTo>
                  <a:cubicBezTo>
                    <a:pt x="54" y="24"/>
                    <a:pt x="44" y="20"/>
                    <a:pt x="38" y="16"/>
                  </a:cubicBezTo>
                  <a:cubicBezTo>
                    <a:pt x="29" y="10"/>
                    <a:pt x="16" y="0"/>
                    <a:pt x="16" y="0"/>
                  </a:cubicBezTo>
                  <a:cubicBezTo>
                    <a:pt x="25" y="34"/>
                    <a:pt x="26" y="74"/>
                    <a:pt x="0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8" y="69"/>
                    <a:pt x="49" y="48"/>
                    <a:pt x="54" y="2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26E58C0E-0AAB-4AC0-9E15-15C70428422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8451" y="6451600"/>
              <a:ext cx="1838325" cy="127000"/>
            </a:xfrm>
            <a:custGeom>
              <a:avLst/>
              <a:gdLst>
                <a:gd name="T0" fmla="*/ 1139 w 1157"/>
                <a:gd name="T1" fmla="*/ 53 h 79"/>
                <a:gd name="T2" fmla="*/ 1111 w 1157"/>
                <a:gd name="T3" fmla="*/ 36 h 79"/>
                <a:gd name="T4" fmla="*/ 1115 w 1157"/>
                <a:gd name="T5" fmla="*/ 59 h 79"/>
                <a:gd name="T6" fmla="*/ 1058 w 1157"/>
                <a:gd name="T7" fmla="*/ 55 h 79"/>
                <a:gd name="T8" fmla="*/ 1075 w 1157"/>
                <a:gd name="T9" fmla="*/ 20 h 79"/>
                <a:gd name="T10" fmla="*/ 1068 w 1157"/>
                <a:gd name="T11" fmla="*/ 54 h 79"/>
                <a:gd name="T12" fmla="*/ 1069 w 1157"/>
                <a:gd name="T13" fmla="*/ 73 h 79"/>
                <a:gd name="T14" fmla="*/ 1033 w 1157"/>
                <a:gd name="T15" fmla="*/ 42 h 79"/>
                <a:gd name="T16" fmla="*/ 1020 w 1157"/>
                <a:gd name="T17" fmla="*/ 56 h 79"/>
                <a:gd name="T18" fmla="*/ 967 w 1157"/>
                <a:gd name="T19" fmla="*/ 32 h 79"/>
                <a:gd name="T20" fmla="*/ 985 w 1157"/>
                <a:gd name="T21" fmla="*/ 51 h 79"/>
                <a:gd name="T22" fmla="*/ 909 w 1157"/>
                <a:gd name="T23" fmla="*/ 25 h 79"/>
                <a:gd name="T24" fmla="*/ 910 w 1157"/>
                <a:gd name="T25" fmla="*/ 62 h 79"/>
                <a:gd name="T26" fmla="*/ 858 w 1157"/>
                <a:gd name="T27" fmla="*/ 61 h 79"/>
                <a:gd name="T28" fmla="*/ 883 w 1157"/>
                <a:gd name="T29" fmla="*/ 37 h 79"/>
                <a:gd name="T30" fmla="*/ 851 w 1157"/>
                <a:gd name="T31" fmla="*/ 61 h 79"/>
                <a:gd name="T32" fmla="*/ 829 w 1157"/>
                <a:gd name="T33" fmla="*/ 58 h 79"/>
                <a:gd name="T34" fmla="*/ 843 w 1157"/>
                <a:gd name="T35" fmla="*/ 26 h 79"/>
                <a:gd name="T36" fmla="*/ 802 w 1157"/>
                <a:gd name="T37" fmla="*/ 26 h 79"/>
                <a:gd name="T38" fmla="*/ 799 w 1157"/>
                <a:gd name="T39" fmla="*/ 0 h 79"/>
                <a:gd name="T40" fmla="*/ 785 w 1157"/>
                <a:gd name="T41" fmla="*/ 61 h 79"/>
                <a:gd name="T42" fmla="*/ 758 w 1157"/>
                <a:gd name="T43" fmla="*/ 19 h 79"/>
                <a:gd name="T44" fmla="*/ 697 w 1157"/>
                <a:gd name="T45" fmla="*/ 59 h 79"/>
                <a:gd name="T46" fmla="*/ 718 w 1157"/>
                <a:gd name="T47" fmla="*/ 20 h 79"/>
                <a:gd name="T48" fmla="*/ 682 w 1157"/>
                <a:gd name="T49" fmla="*/ 20 h 79"/>
                <a:gd name="T50" fmla="*/ 665 w 1157"/>
                <a:gd name="T51" fmla="*/ 58 h 79"/>
                <a:gd name="T52" fmla="*/ 679 w 1157"/>
                <a:gd name="T53" fmla="*/ 26 h 79"/>
                <a:gd name="T54" fmla="*/ 645 w 1157"/>
                <a:gd name="T55" fmla="*/ 13 h 79"/>
                <a:gd name="T56" fmla="*/ 649 w 1157"/>
                <a:gd name="T57" fmla="*/ 20 h 79"/>
                <a:gd name="T58" fmla="*/ 630 w 1157"/>
                <a:gd name="T59" fmla="*/ 27 h 79"/>
                <a:gd name="T60" fmla="*/ 610 w 1157"/>
                <a:gd name="T61" fmla="*/ 53 h 79"/>
                <a:gd name="T62" fmla="*/ 604 w 1157"/>
                <a:gd name="T63" fmla="*/ 26 h 79"/>
                <a:gd name="T64" fmla="*/ 585 w 1157"/>
                <a:gd name="T65" fmla="*/ 33 h 79"/>
                <a:gd name="T66" fmla="*/ 576 w 1157"/>
                <a:gd name="T67" fmla="*/ 38 h 79"/>
                <a:gd name="T68" fmla="*/ 549 w 1157"/>
                <a:gd name="T69" fmla="*/ 42 h 79"/>
                <a:gd name="T70" fmla="*/ 525 w 1157"/>
                <a:gd name="T71" fmla="*/ 43 h 79"/>
                <a:gd name="T72" fmla="*/ 489 w 1157"/>
                <a:gd name="T73" fmla="*/ 9 h 79"/>
                <a:gd name="T74" fmla="*/ 497 w 1157"/>
                <a:gd name="T75" fmla="*/ 61 h 79"/>
                <a:gd name="T76" fmla="*/ 472 w 1157"/>
                <a:gd name="T77" fmla="*/ 37 h 79"/>
                <a:gd name="T78" fmla="*/ 452 w 1157"/>
                <a:gd name="T79" fmla="*/ 20 h 79"/>
                <a:gd name="T80" fmla="*/ 434 w 1157"/>
                <a:gd name="T81" fmla="*/ 37 h 79"/>
                <a:gd name="T82" fmla="*/ 395 w 1157"/>
                <a:gd name="T83" fmla="*/ 4 h 79"/>
                <a:gd name="T84" fmla="*/ 360 w 1157"/>
                <a:gd name="T85" fmla="*/ 61 h 79"/>
                <a:gd name="T86" fmla="*/ 334 w 1157"/>
                <a:gd name="T87" fmla="*/ 20 h 79"/>
                <a:gd name="T88" fmla="*/ 307 w 1157"/>
                <a:gd name="T89" fmla="*/ 25 h 79"/>
                <a:gd name="T90" fmla="*/ 272 w 1157"/>
                <a:gd name="T91" fmla="*/ 9 h 79"/>
                <a:gd name="T92" fmla="*/ 279 w 1157"/>
                <a:gd name="T93" fmla="*/ 61 h 79"/>
                <a:gd name="T94" fmla="*/ 265 w 1157"/>
                <a:gd name="T95" fmla="*/ 26 h 79"/>
                <a:gd name="T96" fmla="*/ 246 w 1157"/>
                <a:gd name="T97" fmla="*/ 33 h 79"/>
                <a:gd name="T98" fmla="*/ 210 w 1157"/>
                <a:gd name="T99" fmla="*/ 42 h 79"/>
                <a:gd name="T100" fmla="*/ 229 w 1157"/>
                <a:gd name="T101" fmla="*/ 61 h 79"/>
                <a:gd name="T102" fmla="*/ 186 w 1157"/>
                <a:gd name="T103" fmla="*/ 37 h 79"/>
                <a:gd name="T104" fmla="*/ 178 w 1157"/>
                <a:gd name="T105" fmla="*/ 4 h 79"/>
                <a:gd name="T106" fmla="*/ 143 w 1157"/>
                <a:gd name="T107" fmla="*/ 41 h 79"/>
                <a:gd name="T108" fmla="*/ 90 w 1157"/>
                <a:gd name="T109" fmla="*/ 33 h 79"/>
                <a:gd name="T110" fmla="*/ 89 w 1157"/>
                <a:gd name="T111" fmla="*/ 27 h 79"/>
                <a:gd name="T112" fmla="*/ 58 w 1157"/>
                <a:gd name="T113" fmla="*/ 25 h 79"/>
                <a:gd name="T114" fmla="*/ 59 w 1157"/>
                <a:gd name="T115" fmla="*/ 62 h 79"/>
                <a:gd name="T116" fmla="*/ 13 w 1157"/>
                <a:gd name="T117" fmla="*/ 34 h 79"/>
                <a:gd name="T118" fmla="*/ 25 w 1157"/>
                <a:gd name="T119" fmla="*/ 19 h 79"/>
                <a:gd name="T120" fmla="*/ 34 w 1157"/>
                <a:gd name="T121" fmla="*/ 45 h 79"/>
                <a:gd name="T122" fmla="*/ 0 w 1157"/>
                <a:gd name="T123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7" h="79">
                  <a:moveTo>
                    <a:pt x="1121" y="20"/>
                  </a:moveTo>
                  <a:cubicBezTo>
                    <a:pt x="1136" y="61"/>
                    <a:pt x="1136" y="61"/>
                    <a:pt x="1136" y="61"/>
                  </a:cubicBezTo>
                  <a:cubicBezTo>
                    <a:pt x="1142" y="61"/>
                    <a:pt x="1142" y="61"/>
                    <a:pt x="1142" y="61"/>
                  </a:cubicBezTo>
                  <a:cubicBezTo>
                    <a:pt x="1157" y="20"/>
                    <a:pt x="1157" y="20"/>
                    <a:pt x="1157" y="20"/>
                  </a:cubicBezTo>
                  <a:cubicBezTo>
                    <a:pt x="1150" y="20"/>
                    <a:pt x="1150" y="20"/>
                    <a:pt x="1150" y="20"/>
                  </a:cubicBezTo>
                  <a:cubicBezTo>
                    <a:pt x="1143" y="43"/>
                    <a:pt x="1143" y="43"/>
                    <a:pt x="1143" y="43"/>
                  </a:cubicBezTo>
                  <a:cubicBezTo>
                    <a:pt x="1141" y="47"/>
                    <a:pt x="1140" y="50"/>
                    <a:pt x="1139" y="53"/>
                  </a:cubicBezTo>
                  <a:cubicBezTo>
                    <a:pt x="1139" y="53"/>
                    <a:pt x="1139" y="53"/>
                    <a:pt x="1139" y="53"/>
                  </a:cubicBezTo>
                  <a:cubicBezTo>
                    <a:pt x="1138" y="50"/>
                    <a:pt x="1137" y="47"/>
                    <a:pt x="1136" y="43"/>
                  </a:cubicBezTo>
                  <a:cubicBezTo>
                    <a:pt x="1129" y="20"/>
                    <a:pt x="1129" y="20"/>
                    <a:pt x="1129" y="20"/>
                  </a:cubicBezTo>
                  <a:lnTo>
                    <a:pt x="1121" y="20"/>
                  </a:lnTo>
                  <a:close/>
                  <a:moveTo>
                    <a:pt x="1090" y="36"/>
                  </a:moveTo>
                  <a:cubicBezTo>
                    <a:pt x="1091" y="31"/>
                    <a:pt x="1094" y="25"/>
                    <a:pt x="1101" y="25"/>
                  </a:cubicBezTo>
                  <a:cubicBezTo>
                    <a:pt x="1109" y="25"/>
                    <a:pt x="1111" y="32"/>
                    <a:pt x="1111" y="36"/>
                  </a:cubicBezTo>
                  <a:lnTo>
                    <a:pt x="1090" y="36"/>
                  </a:lnTo>
                  <a:close/>
                  <a:moveTo>
                    <a:pt x="1117" y="42"/>
                  </a:moveTo>
                  <a:cubicBezTo>
                    <a:pt x="1117" y="41"/>
                    <a:pt x="1117" y="40"/>
                    <a:pt x="1117" y="38"/>
                  </a:cubicBezTo>
                  <a:cubicBezTo>
                    <a:pt x="1117" y="31"/>
                    <a:pt x="1114" y="19"/>
                    <a:pt x="1102" y="19"/>
                  </a:cubicBezTo>
                  <a:cubicBezTo>
                    <a:pt x="1090" y="19"/>
                    <a:pt x="1084" y="29"/>
                    <a:pt x="1084" y="41"/>
                  </a:cubicBezTo>
                  <a:cubicBezTo>
                    <a:pt x="1084" y="53"/>
                    <a:pt x="1091" y="62"/>
                    <a:pt x="1102" y="62"/>
                  </a:cubicBezTo>
                  <a:cubicBezTo>
                    <a:pt x="1108" y="62"/>
                    <a:pt x="1113" y="60"/>
                    <a:pt x="1115" y="59"/>
                  </a:cubicBezTo>
                  <a:cubicBezTo>
                    <a:pt x="1114" y="54"/>
                    <a:pt x="1114" y="54"/>
                    <a:pt x="1114" y="54"/>
                  </a:cubicBezTo>
                  <a:cubicBezTo>
                    <a:pt x="1111" y="55"/>
                    <a:pt x="1108" y="56"/>
                    <a:pt x="1103" y="56"/>
                  </a:cubicBezTo>
                  <a:cubicBezTo>
                    <a:pt x="1096" y="56"/>
                    <a:pt x="1090" y="52"/>
                    <a:pt x="1090" y="42"/>
                  </a:cubicBezTo>
                  <a:lnTo>
                    <a:pt x="1117" y="42"/>
                  </a:lnTo>
                  <a:close/>
                  <a:moveTo>
                    <a:pt x="1068" y="43"/>
                  </a:moveTo>
                  <a:cubicBezTo>
                    <a:pt x="1068" y="45"/>
                    <a:pt x="1068" y="46"/>
                    <a:pt x="1067" y="47"/>
                  </a:cubicBezTo>
                  <a:cubicBezTo>
                    <a:pt x="1066" y="52"/>
                    <a:pt x="1062" y="55"/>
                    <a:pt x="1058" y="55"/>
                  </a:cubicBezTo>
                  <a:cubicBezTo>
                    <a:pt x="1050" y="55"/>
                    <a:pt x="1047" y="48"/>
                    <a:pt x="1047" y="40"/>
                  </a:cubicBezTo>
                  <a:cubicBezTo>
                    <a:pt x="1047" y="31"/>
                    <a:pt x="1051" y="25"/>
                    <a:pt x="1058" y="25"/>
                  </a:cubicBezTo>
                  <a:cubicBezTo>
                    <a:pt x="1063" y="25"/>
                    <a:pt x="1066" y="28"/>
                    <a:pt x="1068" y="33"/>
                  </a:cubicBezTo>
                  <a:cubicBezTo>
                    <a:pt x="1068" y="34"/>
                    <a:pt x="1068" y="35"/>
                    <a:pt x="1068" y="36"/>
                  </a:cubicBezTo>
                  <a:lnTo>
                    <a:pt x="1068" y="43"/>
                  </a:lnTo>
                  <a:close/>
                  <a:moveTo>
                    <a:pt x="1075" y="31"/>
                  </a:moveTo>
                  <a:cubicBezTo>
                    <a:pt x="1075" y="26"/>
                    <a:pt x="1075" y="23"/>
                    <a:pt x="1075" y="20"/>
                  </a:cubicBezTo>
                  <a:cubicBezTo>
                    <a:pt x="1069" y="20"/>
                    <a:pt x="1069" y="20"/>
                    <a:pt x="1069" y="20"/>
                  </a:cubicBezTo>
                  <a:cubicBezTo>
                    <a:pt x="1069" y="26"/>
                    <a:pt x="1069" y="26"/>
                    <a:pt x="1069" y="26"/>
                  </a:cubicBezTo>
                  <a:cubicBezTo>
                    <a:pt x="1069" y="26"/>
                    <a:pt x="1069" y="26"/>
                    <a:pt x="1069" y="26"/>
                  </a:cubicBezTo>
                  <a:cubicBezTo>
                    <a:pt x="1067" y="23"/>
                    <a:pt x="1063" y="19"/>
                    <a:pt x="1057" y="19"/>
                  </a:cubicBezTo>
                  <a:cubicBezTo>
                    <a:pt x="1048" y="19"/>
                    <a:pt x="1039" y="27"/>
                    <a:pt x="1039" y="41"/>
                  </a:cubicBezTo>
                  <a:cubicBezTo>
                    <a:pt x="1039" y="52"/>
                    <a:pt x="1046" y="60"/>
                    <a:pt x="1056" y="60"/>
                  </a:cubicBezTo>
                  <a:cubicBezTo>
                    <a:pt x="1062" y="60"/>
                    <a:pt x="1066" y="57"/>
                    <a:pt x="1068" y="54"/>
                  </a:cubicBezTo>
                  <a:cubicBezTo>
                    <a:pt x="1068" y="54"/>
                    <a:pt x="1068" y="54"/>
                    <a:pt x="1068" y="54"/>
                  </a:cubicBezTo>
                  <a:cubicBezTo>
                    <a:pt x="1068" y="58"/>
                    <a:pt x="1068" y="58"/>
                    <a:pt x="1068" y="58"/>
                  </a:cubicBezTo>
                  <a:cubicBezTo>
                    <a:pt x="1068" y="68"/>
                    <a:pt x="1063" y="72"/>
                    <a:pt x="1056" y="72"/>
                  </a:cubicBezTo>
                  <a:cubicBezTo>
                    <a:pt x="1051" y="72"/>
                    <a:pt x="1047" y="71"/>
                    <a:pt x="1045" y="69"/>
                  </a:cubicBezTo>
                  <a:cubicBezTo>
                    <a:pt x="1043" y="75"/>
                    <a:pt x="1043" y="75"/>
                    <a:pt x="1043" y="75"/>
                  </a:cubicBezTo>
                  <a:cubicBezTo>
                    <a:pt x="1046" y="77"/>
                    <a:pt x="1051" y="78"/>
                    <a:pt x="1056" y="78"/>
                  </a:cubicBezTo>
                  <a:cubicBezTo>
                    <a:pt x="1060" y="78"/>
                    <a:pt x="1066" y="77"/>
                    <a:pt x="1069" y="73"/>
                  </a:cubicBezTo>
                  <a:cubicBezTo>
                    <a:pt x="1073" y="70"/>
                    <a:pt x="1075" y="64"/>
                    <a:pt x="1075" y="55"/>
                  </a:cubicBezTo>
                  <a:lnTo>
                    <a:pt x="1075" y="31"/>
                  </a:lnTo>
                  <a:close/>
                  <a:moveTo>
                    <a:pt x="1007" y="36"/>
                  </a:moveTo>
                  <a:cubicBezTo>
                    <a:pt x="1007" y="31"/>
                    <a:pt x="1010" y="25"/>
                    <a:pt x="1017" y="25"/>
                  </a:cubicBezTo>
                  <a:cubicBezTo>
                    <a:pt x="1025" y="25"/>
                    <a:pt x="1027" y="32"/>
                    <a:pt x="1027" y="36"/>
                  </a:cubicBezTo>
                  <a:lnTo>
                    <a:pt x="1007" y="36"/>
                  </a:lnTo>
                  <a:close/>
                  <a:moveTo>
                    <a:pt x="1033" y="42"/>
                  </a:moveTo>
                  <a:cubicBezTo>
                    <a:pt x="1034" y="41"/>
                    <a:pt x="1034" y="40"/>
                    <a:pt x="1034" y="38"/>
                  </a:cubicBezTo>
                  <a:cubicBezTo>
                    <a:pt x="1034" y="31"/>
                    <a:pt x="1030" y="19"/>
                    <a:pt x="1018" y="19"/>
                  </a:cubicBezTo>
                  <a:cubicBezTo>
                    <a:pt x="1007" y="19"/>
                    <a:pt x="1000" y="29"/>
                    <a:pt x="1000" y="41"/>
                  </a:cubicBezTo>
                  <a:cubicBezTo>
                    <a:pt x="1000" y="53"/>
                    <a:pt x="1007" y="62"/>
                    <a:pt x="1019" y="62"/>
                  </a:cubicBezTo>
                  <a:cubicBezTo>
                    <a:pt x="1025" y="62"/>
                    <a:pt x="1029" y="60"/>
                    <a:pt x="1032" y="59"/>
                  </a:cubicBezTo>
                  <a:cubicBezTo>
                    <a:pt x="1030" y="54"/>
                    <a:pt x="1030" y="54"/>
                    <a:pt x="1030" y="54"/>
                  </a:cubicBezTo>
                  <a:cubicBezTo>
                    <a:pt x="1028" y="55"/>
                    <a:pt x="1025" y="56"/>
                    <a:pt x="1020" y="56"/>
                  </a:cubicBezTo>
                  <a:cubicBezTo>
                    <a:pt x="1013" y="56"/>
                    <a:pt x="1007" y="52"/>
                    <a:pt x="1007" y="42"/>
                  </a:cubicBezTo>
                  <a:lnTo>
                    <a:pt x="1033" y="42"/>
                  </a:lnTo>
                  <a:close/>
                  <a:moveTo>
                    <a:pt x="957" y="61"/>
                  </a:moveTo>
                  <a:cubicBezTo>
                    <a:pt x="957" y="37"/>
                    <a:pt x="957" y="37"/>
                    <a:pt x="957" y="37"/>
                  </a:cubicBezTo>
                  <a:cubicBezTo>
                    <a:pt x="957" y="27"/>
                    <a:pt x="957" y="20"/>
                    <a:pt x="957" y="13"/>
                  </a:cubicBezTo>
                  <a:cubicBezTo>
                    <a:pt x="957" y="13"/>
                    <a:pt x="957" y="13"/>
                    <a:pt x="957" y="13"/>
                  </a:cubicBezTo>
                  <a:cubicBezTo>
                    <a:pt x="960" y="19"/>
                    <a:pt x="963" y="26"/>
                    <a:pt x="967" y="32"/>
                  </a:cubicBezTo>
                  <a:cubicBezTo>
                    <a:pt x="984" y="61"/>
                    <a:pt x="984" y="61"/>
                    <a:pt x="984" y="61"/>
                  </a:cubicBezTo>
                  <a:cubicBezTo>
                    <a:pt x="991" y="61"/>
                    <a:pt x="991" y="61"/>
                    <a:pt x="991" y="61"/>
                  </a:cubicBezTo>
                  <a:cubicBezTo>
                    <a:pt x="991" y="4"/>
                    <a:pt x="991" y="4"/>
                    <a:pt x="991" y="4"/>
                  </a:cubicBezTo>
                  <a:cubicBezTo>
                    <a:pt x="984" y="4"/>
                    <a:pt x="984" y="4"/>
                    <a:pt x="984" y="4"/>
                  </a:cubicBezTo>
                  <a:cubicBezTo>
                    <a:pt x="984" y="28"/>
                    <a:pt x="984" y="28"/>
                    <a:pt x="984" y="28"/>
                  </a:cubicBezTo>
                  <a:cubicBezTo>
                    <a:pt x="984" y="37"/>
                    <a:pt x="985" y="43"/>
                    <a:pt x="985" y="51"/>
                  </a:cubicBezTo>
                  <a:cubicBezTo>
                    <a:pt x="985" y="51"/>
                    <a:pt x="985" y="51"/>
                    <a:pt x="985" y="51"/>
                  </a:cubicBezTo>
                  <a:cubicBezTo>
                    <a:pt x="983" y="45"/>
                    <a:pt x="979" y="39"/>
                    <a:pt x="976" y="33"/>
                  </a:cubicBezTo>
                  <a:cubicBezTo>
                    <a:pt x="959" y="4"/>
                    <a:pt x="959" y="4"/>
                    <a:pt x="959" y="4"/>
                  </a:cubicBezTo>
                  <a:cubicBezTo>
                    <a:pt x="951" y="4"/>
                    <a:pt x="951" y="4"/>
                    <a:pt x="951" y="4"/>
                  </a:cubicBezTo>
                  <a:cubicBezTo>
                    <a:pt x="951" y="61"/>
                    <a:pt x="951" y="61"/>
                    <a:pt x="951" y="61"/>
                  </a:cubicBezTo>
                  <a:lnTo>
                    <a:pt x="957" y="61"/>
                  </a:lnTo>
                  <a:close/>
                  <a:moveTo>
                    <a:pt x="898" y="36"/>
                  </a:moveTo>
                  <a:cubicBezTo>
                    <a:pt x="899" y="31"/>
                    <a:pt x="902" y="25"/>
                    <a:pt x="909" y="25"/>
                  </a:cubicBezTo>
                  <a:cubicBezTo>
                    <a:pt x="917" y="25"/>
                    <a:pt x="919" y="32"/>
                    <a:pt x="919" y="36"/>
                  </a:cubicBezTo>
                  <a:lnTo>
                    <a:pt x="898" y="36"/>
                  </a:lnTo>
                  <a:close/>
                  <a:moveTo>
                    <a:pt x="925" y="42"/>
                  </a:moveTo>
                  <a:cubicBezTo>
                    <a:pt x="925" y="41"/>
                    <a:pt x="925" y="40"/>
                    <a:pt x="925" y="38"/>
                  </a:cubicBezTo>
                  <a:cubicBezTo>
                    <a:pt x="925" y="31"/>
                    <a:pt x="922" y="19"/>
                    <a:pt x="910" y="19"/>
                  </a:cubicBezTo>
                  <a:cubicBezTo>
                    <a:pt x="898" y="19"/>
                    <a:pt x="892" y="29"/>
                    <a:pt x="892" y="41"/>
                  </a:cubicBezTo>
                  <a:cubicBezTo>
                    <a:pt x="892" y="53"/>
                    <a:pt x="899" y="62"/>
                    <a:pt x="910" y="62"/>
                  </a:cubicBezTo>
                  <a:cubicBezTo>
                    <a:pt x="917" y="62"/>
                    <a:pt x="921" y="60"/>
                    <a:pt x="923" y="59"/>
                  </a:cubicBezTo>
                  <a:cubicBezTo>
                    <a:pt x="922" y="54"/>
                    <a:pt x="922" y="54"/>
                    <a:pt x="922" y="54"/>
                  </a:cubicBezTo>
                  <a:cubicBezTo>
                    <a:pt x="919" y="55"/>
                    <a:pt x="916" y="56"/>
                    <a:pt x="911" y="56"/>
                  </a:cubicBezTo>
                  <a:cubicBezTo>
                    <a:pt x="904" y="56"/>
                    <a:pt x="898" y="52"/>
                    <a:pt x="898" y="42"/>
                  </a:cubicBezTo>
                  <a:lnTo>
                    <a:pt x="925" y="42"/>
                  </a:lnTo>
                  <a:close/>
                  <a:moveTo>
                    <a:pt x="851" y="61"/>
                  </a:moveTo>
                  <a:cubicBezTo>
                    <a:pt x="858" y="61"/>
                    <a:pt x="858" y="61"/>
                    <a:pt x="858" y="61"/>
                  </a:cubicBezTo>
                  <a:cubicBezTo>
                    <a:pt x="858" y="36"/>
                    <a:pt x="858" y="36"/>
                    <a:pt x="858" y="36"/>
                  </a:cubicBezTo>
                  <a:cubicBezTo>
                    <a:pt x="858" y="35"/>
                    <a:pt x="858" y="34"/>
                    <a:pt x="858" y="33"/>
                  </a:cubicBezTo>
                  <a:cubicBezTo>
                    <a:pt x="859" y="29"/>
                    <a:pt x="863" y="25"/>
                    <a:pt x="867" y="25"/>
                  </a:cubicBezTo>
                  <a:cubicBezTo>
                    <a:pt x="874" y="25"/>
                    <a:pt x="876" y="31"/>
                    <a:pt x="876" y="37"/>
                  </a:cubicBezTo>
                  <a:cubicBezTo>
                    <a:pt x="876" y="61"/>
                    <a:pt x="876" y="61"/>
                    <a:pt x="876" y="61"/>
                  </a:cubicBezTo>
                  <a:cubicBezTo>
                    <a:pt x="883" y="61"/>
                    <a:pt x="883" y="61"/>
                    <a:pt x="883" y="61"/>
                  </a:cubicBezTo>
                  <a:cubicBezTo>
                    <a:pt x="883" y="37"/>
                    <a:pt x="883" y="37"/>
                    <a:pt x="883" y="37"/>
                  </a:cubicBezTo>
                  <a:cubicBezTo>
                    <a:pt x="883" y="23"/>
                    <a:pt x="875" y="19"/>
                    <a:pt x="870" y="19"/>
                  </a:cubicBezTo>
                  <a:cubicBezTo>
                    <a:pt x="867" y="19"/>
                    <a:pt x="865" y="20"/>
                    <a:pt x="863" y="21"/>
                  </a:cubicBezTo>
                  <a:cubicBezTo>
                    <a:pt x="861" y="23"/>
                    <a:pt x="859" y="24"/>
                    <a:pt x="858" y="27"/>
                  </a:cubicBezTo>
                  <a:cubicBezTo>
                    <a:pt x="858" y="27"/>
                    <a:pt x="858" y="27"/>
                    <a:pt x="858" y="27"/>
                  </a:cubicBezTo>
                  <a:cubicBezTo>
                    <a:pt x="858" y="1"/>
                    <a:pt x="858" y="1"/>
                    <a:pt x="858" y="1"/>
                  </a:cubicBezTo>
                  <a:cubicBezTo>
                    <a:pt x="851" y="1"/>
                    <a:pt x="851" y="1"/>
                    <a:pt x="851" y="1"/>
                  </a:cubicBezTo>
                  <a:lnTo>
                    <a:pt x="851" y="61"/>
                  </a:lnTo>
                  <a:close/>
                  <a:moveTo>
                    <a:pt x="826" y="13"/>
                  </a:moveTo>
                  <a:cubicBezTo>
                    <a:pt x="826" y="20"/>
                    <a:pt x="826" y="20"/>
                    <a:pt x="826" y="20"/>
                  </a:cubicBezTo>
                  <a:cubicBezTo>
                    <a:pt x="820" y="20"/>
                    <a:pt x="820" y="20"/>
                    <a:pt x="820" y="20"/>
                  </a:cubicBezTo>
                  <a:cubicBezTo>
                    <a:pt x="820" y="26"/>
                    <a:pt x="820" y="26"/>
                    <a:pt x="820" y="26"/>
                  </a:cubicBezTo>
                  <a:cubicBezTo>
                    <a:pt x="826" y="26"/>
                    <a:pt x="826" y="26"/>
                    <a:pt x="826" y="26"/>
                  </a:cubicBezTo>
                  <a:cubicBezTo>
                    <a:pt x="826" y="48"/>
                    <a:pt x="826" y="48"/>
                    <a:pt x="826" y="48"/>
                  </a:cubicBezTo>
                  <a:cubicBezTo>
                    <a:pt x="826" y="53"/>
                    <a:pt x="827" y="56"/>
                    <a:pt x="829" y="58"/>
                  </a:cubicBezTo>
                  <a:cubicBezTo>
                    <a:pt x="830" y="60"/>
                    <a:pt x="833" y="62"/>
                    <a:pt x="836" y="62"/>
                  </a:cubicBezTo>
                  <a:cubicBezTo>
                    <a:pt x="839" y="62"/>
                    <a:pt x="841" y="61"/>
                    <a:pt x="842" y="61"/>
                  </a:cubicBezTo>
                  <a:cubicBezTo>
                    <a:pt x="842" y="55"/>
                    <a:pt x="842" y="55"/>
                    <a:pt x="842" y="55"/>
                  </a:cubicBezTo>
                  <a:cubicBezTo>
                    <a:pt x="841" y="55"/>
                    <a:pt x="840" y="55"/>
                    <a:pt x="838" y="55"/>
                  </a:cubicBezTo>
                  <a:cubicBezTo>
                    <a:pt x="834" y="55"/>
                    <a:pt x="833" y="53"/>
                    <a:pt x="833" y="48"/>
                  </a:cubicBezTo>
                  <a:cubicBezTo>
                    <a:pt x="833" y="26"/>
                    <a:pt x="833" y="26"/>
                    <a:pt x="833" y="26"/>
                  </a:cubicBezTo>
                  <a:cubicBezTo>
                    <a:pt x="843" y="26"/>
                    <a:pt x="843" y="26"/>
                    <a:pt x="843" y="26"/>
                  </a:cubicBezTo>
                  <a:cubicBezTo>
                    <a:pt x="843" y="20"/>
                    <a:pt x="843" y="20"/>
                    <a:pt x="843" y="20"/>
                  </a:cubicBezTo>
                  <a:cubicBezTo>
                    <a:pt x="833" y="20"/>
                    <a:pt x="833" y="20"/>
                    <a:pt x="833" y="20"/>
                  </a:cubicBezTo>
                  <a:cubicBezTo>
                    <a:pt x="833" y="10"/>
                    <a:pt x="833" y="10"/>
                    <a:pt x="833" y="10"/>
                  </a:cubicBezTo>
                  <a:lnTo>
                    <a:pt x="826" y="13"/>
                  </a:lnTo>
                  <a:close/>
                  <a:moveTo>
                    <a:pt x="792" y="61"/>
                  </a:moveTo>
                  <a:cubicBezTo>
                    <a:pt x="792" y="26"/>
                    <a:pt x="792" y="26"/>
                    <a:pt x="792" y="26"/>
                  </a:cubicBezTo>
                  <a:cubicBezTo>
                    <a:pt x="802" y="26"/>
                    <a:pt x="802" y="26"/>
                    <a:pt x="802" y="26"/>
                  </a:cubicBezTo>
                  <a:cubicBezTo>
                    <a:pt x="802" y="20"/>
                    <a:pt x="802" y="20"/>
                    <a:pt x="802" y="20"/>
                  </a:cubicBezTo>
                  <a:cubicBezTo>
                    <a:pt x="792" y="20"/>
                    <a:pt x="792" y="20"/>
                    <a:pt x="792" y="20"/>
                  </a:cubicBezTo>
                  <a:cubicBezTo>
                    <a:pt x="792" y="18"/>
                    <a:pt x="792" y="18"/>
                    <a:pt x="792" y="18"/>
                  </a:cubicBezTo>
                  <a:cubicBezTo>
                    <a:pt x="792" y="12"/>
                    <a:pt x="794" y="6"/>
                    <a:pt x="800" y="6"/>
                  </a:cubicBezTo>
                  <a:cubicBezTo>
                    <a:pt x="802" y="6"/>
                    <a:pt x="803" y="7"/>
                    <a:pt x="804" y="7"/>
                  </a:cubicBezTo>
                  <a:cubicBezTo>
                    <a:pt x="805" y="1"/>
                    <a:pt x="805" y="1"/>
                    <a:pt x="805" y="1"/>
                  </a:cubicBezTo>
                  <a:cubicBezTo>
                    <a:pt x="804" y="1"/>
                    <a:pt x="802" y="0"/>
                    <a:pt x="799" y="0"/>
                  </a:cubicBezTo>
                  <a:cubicBezTo>
                    <a:pt x="796" y="0"/>
                    <a:pt x="792" y="1"/>
                    <a:pt x="790" y="4"/>
                  </a:cubicBezTo>
                  <a:cubicBezTo>
                    <a:pt x="787" y="7"/>
                    <a:pt x="785" y="12"/>
                    <a:pt x="785" y="18"/>
                  </a:cubicBezTo>
                  <a:cubicBezTo>
                    <a:pt x="785" y="20"/>
                    <a:pt x="785" y="20"/>
                    <a:pt x="785" y="20"/>
                  </a:cubicBezTo>
                  <a:cubicBezTo>
                    <a:pt x="780" y="20"/>
                    <a:pt x="780" y="20"/>
                    <a:pt x="780" y="20"/>
                  </a:cubicBezTo>
                  <a:cubicBezTo>
                    <a:pt x="780" y="26"/>
                    <a:pt x="780" y="26"/>
                    <a:pt x="780" y="26"/>
                  </a:cubicBezTo>
                  <a:cubicBezTo>
                    <a:pt x="785" y="26"/>
                    <a:pt x="785" y="26"/>
                    <a:pt x="785" y="26"/>
                  </a:cubicBezTo>
                  <a:cubicBezTo>
                    <a:pt x="785" y="61"/>
                    <a:pt x="785" y="61"/>
                    <a:pt x="785" y="61"/>
                  </a:cubicBezTo>
                  <a:lnTo>
                    <a:pt x="792" y="61"/>
                  </a:lnTo>
                  <a:close/>
                  <a:moveTo>
                    <a:pt x="757" y="25"/>
                  </a:moveTo>
                  <a:cubicBezTo>
                    <a:pt x="766" y="25"/>
                    <a:pt x="769" y="33"/>
                    <a:pt x="769" y="40"/>
                  </a:cubicBezTo>
                  <a:cubicBezTo>
                    <a:pt x="769" y="49"/>
                    <a:pt x="764" y="56"/>
                    <a:pt x="757" y="56"/>
                  </a:cubicBezTo>
                  <a:cubicBezTo>
                    <a:pt x="750" y="56"/>
                    <a:pt x="746" y="49"/>
                    <a:pt x="746" y="40"/>
                  </a:cubicBezTo>
                  <a:cubicBezTo>
                    <a:pt x="746" y="33"/>
                    <a:pt x="749" y="25"/>
                    <a:pt x="757" y="25"/>
                  </a:cubicBezTo>
                  <a:moveTo>
                    <a:pt x="758" y="19"/>
                  </a:moveTo>
                  <a:cubicBezTo>
                    <a:pt x="747" y="19"/>
                    <a:pt x="739" y="27"/>
                    <a:pt x="739" y="41"/>
                  </a:cubicBezTo>
                  <a:cubicBezTo>
                    <a:pt x="739" y="54"/>
                    <a:pt x="747" y="62"/>
                    <a:pt x="757" y="62"/>
                  </a:cubicBezTo>
                  <a:cubicBezTo>
                    <a:pt x="766" y="62"/>
                    <a:pt x="776" y="55"/>
                    <a:pt x="776" y="40"/>
                  </a:cubicBezTo>
                  <a:cubicBezTo>
                    <a:pt x="776" y="28"/>
                    <a:pt x="769" y="19"/>
                    <a:pt x="758" y="19"/>
                  </a:cubicBezTo>
                  <a:moveTo>
                    <a:pt x="682" y="20"/>
                  </a:moveTo>
                  <a:cubicBezTo>
                    <a:pt x="696" y="57"/>
                    <a:pt x="696" y="57"/>
                    <a:pt x="696" y="57"/>
                  </a:cubicBezTo>
                  <a:cubicBezTo>
                    <a:pt x="697" y="58"/>
                    <a:pt x="697" y="59"/>
                    <a:pt x="697" y="59"/>
                  </a:cubicBezTo>
                  <a:cubicBezTo>
                    <a:pt x="697" y="60"/>
                    <a:pt x="697" y="60"/>
                    <a:pt x="696" y="61"/>
                  </a:cubicBezTo>
                  <a:cubicBezTo>
                    <a:pt x="695" y="65"/>
                    <a:pt x="692" y="68"/>
                    <a:pt x="691" y="69"/>
                  </a:cubicBezTo>
                  <a:cubicBezTo>
                    <a:pt x="689" y="71"/>
                    <a:pt x="686" y="72"/>
                    <a:pt x="685" y="73"/>
                  </a:cubicBezTo>
                  <a:cubicBezTo>
                    <a:pt x="686" y="79"/>
                    <a:pt x="686" y="79"/>
                    <a:pt x="686" y="79"/>
                  </a:cubicBezTo>
                  <a:cubicBezTo>
                    <a:pt x="688" y="79"/>
                    <a:pt x="691" y="77"/>
                    <a:pt x="695" y="74"/>
                  </a:cubicBezTo>
                  <a:cubicBezTo>
                    <a:pt x="700" y="70"/>
                    <a:pt x="703" y="63"/>
                    <a:pt x="708" y="49"/>
                  </a:cubicBezTo>
                  <a:cubicBezTo>
                    <a:pt x="718" y="20"/>
                    <a:pt x="718" y="20"/>
                    <a:pt x="718" y="20"/>
                  </a:cubicBezTo>
                  <a:cubicBezTo>
                    <a:pt x="711" y="20"/>
                    <a:pt x="711" y="20"/>
                    <a:pt x="711" y="20"/>
                  </a:cubicBezTo>
                  <a:cubicBezTo>
                    <a:pt x="703" y="44"/>
                    <a:pt x="703" y="44"/>
                    <a:pt x="703" y="44"/>
                  </a:cubicBezTo>
                  <a:cubicBezTo>
                    <a:pt x="702" y="47"/>
                    <a:pt x="702" y="50"/>
                    <a:pt x="701" y="52"/>
                  </a:cubicBezTo>
                  <a:cubicBezTo>
                    <a:pt x="701" y="52"/>
                    <a:pt x="701" y="52"/>
                    <a:pt x="701" y="52"/>
                  </a:cubicBezTo>
                  <a:cubicBezTo>
                    <a:pt x="700" y="50"/>
                    <a:pt x="699" y="47"/>
                    <a:pt x="698" y="44"/>
                  </a:cubicBezTo>
                  <a:cubicBezTo>
                    <a:pt x="690" y="20"/>
                    <a:pt x="690" y="20"/>
                    <a:pt x="690" y="20"/>
                  </a:cubicBezTo>
                  <a:lnTo>
                    <a:pt x="682" y="20"/>
                  </a:lnTo>
                  <a:close/>
                  <a:moveTo>
                    <a:pt x="662" y="13"/>
                  </a:moveTo>
                  <a:cubicBezTo>
                    <a:pt x="662" y="20"/>
                    <a:pt x="662" y="20"/>
                    <a:pt x="662" y="20"/>
                  </a:cubicBezTo>
                  <a:cubicBezTo>
                    <a:pt x="656" y="20"/>
                    <a:pt x="656" y="20"/>
                    <a:pt x="656" y="20"/>
                  </a:cubicBezTo>
                  <a:cubicBezTo>
                    <a:pt x="656" y="26"/>
                    <a:pt x="656" y="26"/>
                    <a:pt x="656" y="26"/>
                  </a:cubicBezTo>
                  <a:cubicBezTo>
                    <a:pt x="662" y="26"/>
                    <a:pt x="662" y="26"/>
                    <a:pt x="662" y="26"/>
                  </a:cubicBezTo>
                  <a:cubicBezTo>
                    <a:pt x="662" y="48"/>
                    <a:pt x="662" y="48"/>
                    <a:pt x="662" y="48"/>
                  </a:cubicBezTo>
                  <a:cubicBezTo>
                    <a:pt x="662" y="53"/>
                    <a:pt x="663" y="56"/>
                    <a:pt x="665" y="58"/>
                  </a:cubicBezTo>
                  <a:cubicBezTo>
                    <a:pt x="667" y="60"/>
                    <a:pt x="669" y="62"/>
                    <a:pt x="672" y="62"/>
                  </a:cubicBezTo>
                  <a:cubicBezTo>
                    <a:pt x="675" y="62"/>
                    <a:pt x="677" y="61"/>
                    <a:pt x="679" y="61"/>
                  </a:cubicBezTo>
                  <a:cubicBezTo>
                    <a:pt x="678" y="55"/>
                    <a:pt x="678" y="55"/>
                    <a:pt x="678" y="55"/>
                  </a:cubicBezTo>
                  <a:cubicBezTo>
                    <a:pt x="677" y="55"/>
                    <a:pt x="676" y="55"/>
                    <a:pt x="674" y="55"/>
                  </a:cubicBezTo>
                  <a:cubicBezTo>
                    <a:pt x="670" y="55"/>
                    <a:pt x="669" y="53"/>
                    <a:pt x="669" y="48"/>
                  </a:cubicBezTo>
                  <a:cubicBezTo>
                    <a:pt x="669" y="26"/>
                    <a:pt x="669" y="26"/>
                    <a:pt x="669" y="26"/>
                  </a:cubicBezTo>
                  <a:cubicBezTo>
                    <a:pt x="679" y="26"/>
                    <a:pt x="679" y="26"/>
                    <a:pt x="679" y="26"/>
                  </a:cubicBezTo>
                  <a:cubicBezTo>
                    <a:pt x="679" y="20"/>
                    <a:pt x="679" y="20"/>
                    <a:pt x="679" y="20"/>
                  </a:cubicBezTo>
                  <a:cubicBezTo>
                    <a:pt x="669" y="20"/>
                    <a:pt x="669" y="20"/>
                    <a:pt x="669" y="20"/>
                  </a:cubicBezTo>
                  <a:cubicBezTo>
                    <a:pt x="669" y="10"/>
                    <a:pt x="669" y="10"/>
                    <a:pt x="669" y="10"/>
                  </a:cubicBezTo>
                  <a:lnTo>
                    <a:pt x="662" y="13"/>
                  </a:lnTo>
                  <a:close/>
                  <a:moveTo>
                    <a:pt x="646" y="4"/>
                  </a:moveTo>
                  <a:cubicBezTo>
                    <a:pt x="643" y="4"/>
                    <a:pt x="641" y="6"/>
                    <a:pt x="641" y="9"/>
                  </a:cubicBezTo>
                  <a:cubicBezTo>
                    <a:pt x="641" y="11"/>
                    <a:pt x="643" y="13"/>
                    <a:pt x="645" y="13"/>
                  </a:cubicBezTo>
                  <a:cubicBezTo>
                    <a:pt x="648" y="13"/>
                    <a:pt x="650" y="11"/>
                    <a:pt x="650" y="9"/>
                  </a:cubicBezTo>
                  <a:cubicBezTo>
                    <a:pt x="650" y="6"/>
                    <a:pt x="648" y="4"/>
                    <a:pt x="646" y="4"/>
                  </a:cubicBezTo>
                  <a:moveTo>
                    <a:pt x="649" y="20"/>
                  </a:moveTo>
                  <a:cubicBezTo>
                    <a:pt x="642" y="20"/>
                    <a:pt x="642" y="20"/>
                    <a:pt x="642" y="20"/>
                  </a:cubicBezTo>
                  <a:cubicBezTo>
                    <a:pt x="642" y="61"/>
                    <a:pt x="642" y="61"/>
                    <a:pt x="642" y="61"/>
                  </a:cubicBezTo>
                  <a:cubicBezTo>
                    <a:pt x="649" y="61"/>
                    <a:pt x="649" y="61"/>
                    <a:pt x="649" y="61"/>
                  </a:cubicBezTo>
                  <a:lnTo>
                    <a:pt x="649" y="20"/>
                  </a:lnTo>
                  <a:close/>
                  <a:moveTo>
                    <a:pt x="608" y="59"/>
                  </a:moveTo>
                  <a:cubicBezTo>
                    <a:pt x="611" y="60"/>
                    <a:pt x="615" y="62"/>
                    <a:pt x="619" y="62"/>
                  </a:cubicBezTo>
                  <a:cubicBezTo>
                    <a:pt x="628" y="62"/>
                    <a:pt x="633" y="57"/>
                    <a:pt x="633" y="49"/>
                  </a:cubicBezTo>
                  <a:cubicBezTo>
                    <a:pt x="633" y="43"/>
                    <a:pt x="630" y="40"/>
                    <a:pt x="623" y="37"/>
                  </a:cubicBezTo>
                  <a:cubicBezTo>
                    <a:pt x="618" y="35"/>
                    <a:pt x="616" y="34"/>
                    <a:pt x="616" y="30"/>
                  </a:cubicBezTo>
                  <a:cubicBezTo>
                    <a:pt x="616" y="27"/>
                    <a:pt x="618" y="25"/>
                    <a:pt x="622" y="25"/>
                  </a:cubicBezTo>
                  <a:cubicBezTo>
                    <a:pt x="626" y="25"/>
                    <a:pt x="629" y="26"/>
                    <a:pt x="630" y="27"/>
                  </a:cubicBezTo>
                  <a:cubicBezTo>
                    <a:pt x="632" y="22"/>
                    <a:pt x="632" y="22"/>
                    <a:pt x="632" y="22"/>
                  </a:cubicBezTo>
                  <a:cubicBezTo>
                    <a:pt x="630" y="20"/>
                    <a:pt x="626" y="19"/>
                    <a:pt x="622" y="19"/>
                  </a:cubicBezTo>
                  <a:cubicBezTo>
                    <a:pt x="614" y="19"/>
                    <a:pt x="609" y="25"/>
                    <a:pt x="609" y="31"/>
                  </a:cubicBezTo>
                  <a:cubicBezTo>
                    <a:pt x="609" y="36"/>
                    <a:pt x="612" y="40"/>
                    <a:pt x="619" y="43"/>
                  </a:cubicBezTo>
                  <a:cubicBezTo>
                    <a:pt x="624" y="45"/>
                    <a:pt x="626" y="46"/>
                    <a:pt x="626" y="50"/>
                  </a:cubicBezTo>
                  <a:cubicBezTo>
                    <a:pt x="626" y="53"/>
                    <a:pt x="624" y="56"/>
                    <a:pt x="619" y="56"/>
                  </a:cubicBezTo>
                  <a:cubicBezTo>
                    <a:pt x="616" y="56"/>
                    <a:pt x="612" y="55"/>
                    <a:pt x="610" y="53"/>
                  </a:cubicBezTo>
                  <a:lnTo>
                    <a:pt x="608" y="59"/>
                  </a:lnTo>
                  <a:close/>
                  <a:moveTo>
                    <a:pt x="585" y="61"/>
                  </a:moveTo>
                  <a:cubicBezTo>
                    <a:pt x="592" y="61"/>
                    <a:pt x="592" y="61"/>
                    <a:pt x="592" y="61"/>
                  </a:cubicBezTo>
                  <a:cubicBezTo>
                    <a:pt x="592" y="39"/>
                    <a:pt x="592" y="39"/>
                    <a:pt x="592" y="39"/>
                  </a:cubicBezTo>
                  <a:cubicBezTo>
                    <a:pt x="592" y="38"/>
                    <a:pt x="592" y="37"/>
                    <a:pt x="592" y="36"/>
                  </a:cubicBezTo>
                  <a:cubicBezTo>
                    <a:pt x="593" y="30"/>
                    <a:pt x="597" y="26"/>
                    <a:pt x="602" y="26"/>
                  </a:cubicBezTo>
                  <a:cubicBezTo>
                    <a:pt x="602" y="26"/>
                    <a:pt x="603" y="26"/>
                    <a:pt x="604" y="26"/>
                  </a:cubicBezTo>
                  <a:cubicBezTo>
                    <a:pt x="604" y="19"/>
                    <a:pt x="604" y="19"/>
                    <a:pt x="604" y="19"/>
                  </a:cubicBezTo>
                  <a:cubicBezTo>
                    <a:pt x="603" y="19"/>
                    <a:pt x="603" y="19"/>
                    <a:pt x="602" y="19"/>
                  </a:cubicBezTo>
                  <a:cubicBezTo>
                    <a:pt x="597" y="19"/>
                    <a:pt x="593" y="23"/>
                    <a:pt x="591" y="28"/>
                  </a:cubicBezTo>
                  <a:cubicBezTo>
                    <a:pt x="591" y="28"/>
                    <a:pt x="591" y="28"/>
                    <a:pt x="591" y="28"/>
                  </a:cubicBezTo>
                  <a:cubicBezTo>
                    <a:pt x="591" y="20"/>
                    <a:pt x="591" y="20"/>
                    <a:pt x="591" y="20"/>
                  </a:cubicBezTo>
                  <a:cubicBezTo>
                    <a:pt x="585" y="20"/>
                    <a:pt x="585" y="20"/>
                    <a:pt x="585" y="20"/>
                  </a:cubicBezTo>
                  <a:cubicBezTo>
                    <a:pt x="585" y="24"/>
                    <a:pt x="585" y="28"/>
                    <a:pt x="585" y="33"/>
                  </a:cubicBezTo>
                  <a:lnTo>
                    <a:pt x="585" y="61"/>
                  </a:lnTo>
                  <a:close/>
                  <a:moveTo>
                    <a:pt x="549" y="36"/>
                  </a:moveTo>
                  <a:cubicBezTo>
                    <a:pt x="550" y="31"/>
                    <a:pt x="553" y="25"/>
                    <a:pt x="560" y="25"/>
                  </a:cubicBezTo>
                  <a:cubicBezTo>
                    <a:pt x="568" y="25"/>
                    <a:pt x="570" y="32"/>
                    <a:pt x="570" y="36"/>
                  </a:cubicBezTo>
                  <a:lnTo>
                    <a:pt x="549" y="36"/>
                  </a:lnTo>
                  <a:close/>
                  <a:moveTo>
                    <a:pt x="576" y="42"/>
                  </a:moveTo>
                  <a:cubicBezTo>
                    <a:pt x="576" y="41"/>
                    <a:pt x="576" y="40"/>
                    <a:pt x="576" y="38"/>
                  </a:cubicBezTo>
                  <a:cubicBezTo>
                    <a:pt x="576" y="31"/>
                    <a:pt x="573" y="19"/>
                    <a:pt x="561" y="19"/>
                  </a:cubicBezTo>
                  <a:cubicBezTo>
                    <a:pt x="549" y="19"/>
                    <a:pt x="543" y="29"/>
                    <a:pt x="543" y="41"/>
                  </a:cubicBezTo>
                  <a:cubicBezTo>
                    <a:pt x="543" y="53"/>
                    <a:pt x="550" y="62"/>
                    <a:pt x="561" y="62"/>
                  </a:cubicBezTo>
                  <a:cubicBezTo>
                    <a:pt x="568" y="62"/>
                    <a:pt x="572" y="60"/>
                    <a:pt x="574" y="59"/>
                  </a:cubicBezTo>
                  <a:cubicBezTo>
                    <a:pt x="573" y="54"/>
                    <a:pt x="573" y="54"/>
                    <a:pt x="573" y="54"/>
                  </a:cubicBezTo>
                  <a:cubicBezTo>
                    <a:pt x="570" y="55"/>
                    <a:pt x="567" y="56"/>
                    <a:pt x="562" y="56"/>
                  </a:cubicBezTo>
                  <a:cubicBezTo>
                    <a:pt x="555" y="56"/>
                    <a:pt x="549" y="52"/>
                    <a:pt x="549" y="42"/>
                  </a:cubicBezTo>
                  <a:lnTo>
                    <a:pt x="576" y="42"/>
                  </a:lnTo>
                  <a:close/>
                  <a:moveTo>
                    <a:pt x="504" y="20"/>
                  </a:moveTo>
                  <a:cubicBezTo>
                    <a:pt x="518" y="61"/>
                    <a:pt x="518" y="61"/>
                    <a:pt x="518" y="61"/>
                  </a:cubicBezTo>
                  <a:cubicBezTo>
                    <a:pt x="525" y="61"/>
                    <a:pt x="525" y="61"/>
                    <a:pt x="525" y="61"/>
                  </a:cubicBezTo>
                  <a:cubicBezTo>
                    <a:pt x="540" y="20"/>
                    <a:pt x="540" y="20"/>
                    <a:pt x="540" y="20"/>
                  </a:cubicBezTo>
                  <a:cubicBezTo>
                    <a:pt x="532" y="20"/>
                    <a:pt x="532" y="20"/>
                    <a:pt x="532" y="20"/>
                  </a:cubicBezTo>
                  <a:cubicBezTo>
                    <a:pt x="525" y="43"/>
                    <a:pt x="525" y="43"/>
                    <a:pt x="525" y="43"/>
                  </a:cubicBezTo>
                  <a:cubicBezTo>
                    <a:pt x="524" y="47"/>
                    <a:pt x="523" y="50"/>
                    <a:pt x="522" y="53"/>
                  </a:cubicBezTo>
                  <a:cubicBezTo>
                    <a:pt x="522" y="53"/>
                    <a:pt x="522" y="53"/>
                    <a:pt x="522" y="53"/>
                  </a:cubicBezTo>
                  <a:cubicBezTo>
                    <a:pt x="521" y="50"/>
                    <a:pt x="520" y="47"/>
                    <a:pt x="518" y="43"/>
                  </a:cubicBezTo>
                  <a:cubicBezTo>
                    <a:pt x="511" y="20"/>
                    <a:pt x="511" y="20"/>
                    <a:pt x="511" y="20"/>
                  </a:cubicBezTo>
                  <a:lnTo>
                    <a:pt x="504" y="20"/>
                  </a:lnTo>
                  <a:close/>
                  <a:moveTo>
                    <a:pt x="493" y="4"/>
                  </a:moveTo>
                  <a:cubicBezTo>
                    <a:pt x="491" y="4"/>
                    <a:pt x="489" y="6"/>
                    <a:pt x="489" y="9"/>
                  </a:cubicBezTo>
                  <a:cubicBezTo>
                    <a:pt x="489" y="11"/>
                    <a:pt x="491" y="13"/>
                    <a:pt x="493" y="13"/>
                  </a:cubicBezTo>
                  <a:cubicBezTo>
                    <a:pt x="496" y="13"/>
                    <a:pt x="498" y="11"/>
                    <a:pt x="498" y="9"/>
                  </a:cubicBezTo>
                  <a:cubicBezTo>
                    <a:pt x="498" y="6"/>
                    <a:pt x="496" y="4"/>
                    <a:pt x="493" y="4"/>
                  </a:cubicBezTo>
                  <a:moveTo>
                    <a:pt x="497" y="20"/>
                  </a:moveTo>
                  <a:cubicBezTo>
                    <a:pt x="490" y="20"/>
                    <a:pt x="490" y="20"/>
                    <a:pt x="490" y="20"/>
                  </a:cubicBezTo>
                  <a:cubicBezTo>
                    <a:pt x="490" y="61"/>
                    <a:pt x="490" y="61"/>
                    <a:pt x="490" y="61"/>
                  </a:cubicBezTo>
                  <a:cubicBezTo>
                    <a:pt x="497" y="61"/>
                    <a:pt x="497" y="61"/>
                    <a:pt x="497" y="61"/>
                  </a:cubicBezTo>
                  <a:lnTo>
                    <a:pt x="497" y="20"/>
                  </a:lnTo>
                  <a:close/>
                  <a:moveTo>
                    <a:pt x="446" y="61"/>
                  </a:moveTo>
                  <a:cubicBezTo>
                    <a:pt x="453" y="61"/>
                    <a:pt x="453" y="61"/>
                    <a:pt x="453" y="61"/>
                  </a:cubicBezTo>
                  <a:cubicBezTo>
                    <a:pt x="453" y="36"/>
                    <a:pt x="453" y="36"/>
                    <a:pt x="453" y="36"/>
                  </a:cubicBezTo>
                  <a:cubicBezTo>
                    <a:pt x="453" y="35"/>
                    <a:pt x="453" y="34"/>
                    <a:pt x="453" y="33"/>
                  </a:cubicBezTo>
                  <a:cubicBezTo>
                    <a:pt x="455" y="29"/>
                    <a:pt x="458" y="25"/>
                    <a:pt x="463" y="25"/>
                  </a:cubicBezTo>
                  <a:cubicBezTo>
                    <a:pt x="469" y="25"/>
                    <a:pt x="472" y="31"/>
                    <a:pt x="472" y="37"/>
                  </a:cubicBezTo>
                  <a:cubicBezTo>
                    <a:pt x="472" y="61"/>
                    <a:pt x="472" y="61"/>
                    <a:pt x="472" y="61"/>
                  </a:cubicBezTo>
                  <a:cubicBezTo>
                    <a:pt x="479" y="61"/>
                    <a:pt x="479" y="61"/>
                    <a:pt x="479" y="61"/>
                  </a:cubicBezTo>
                  <a:cubicBezTo>
                    <a:pt x="479" y="37"/>
                    <a:pt x="479" y="37"/>
                    <a:pt x="479" y="37"/>
                  </a:cubicBezTo>
                  <a:cubicBezTo>
                    <a:pt x="479" y="23"/>
                    <a:pt x="470" y="19"/>
                    <a:pt x="465" y="19"/>
                  </a:cubicBezTo>
                  <a:cubicBezTo>
                    <a:pt x="459" y="19"/>
                    <a:pt x="454" y="23"/>
                    <a:pt x="452" y="27"/>
                  </a:cubicBezTo>
                  <a:cubicBezTo>
                    <a:pt x="452" y="27"/>
                    <a:pt x="452" y="27"/>
                    <a:pt x="452" y="27"/>
                  </a:cubicBezTo>
                  <a:cubicBezTo>
                    <a:pt x="452" y="20"/>
                    <a:pt x="452" y="20"/>
                    <a:pt x="452" y="20"/>
                  </a:cubicBezTo>
                  <a:cubicBezTo>
                    <a:pt x="446" y="20"/>
                    <a:pt x="446" y="20"/>
                    <a:pt x="446" y="20"/>
                  </a:cubicBezTo>
                  <a:cubicBezTo>
                    <a:pt x="446" y="23"/>
                    <a:pt x="446" y="27"/>
                    <a:pt x="446" y="31"/>
                  </a:cubicBezTo>
                  <a:lnTo>
                    <a:pt x="446" y="61"/>
                  </a:lnTo>
                  <a:close/>
                  <a:moveTo>
                    <a:pt x="395" y="4"/>
                  </a:moveTo>
                  <a:cubicBezTo>
                    <a:pt x="395" y="37"/>
                    <a:pt x="395" y="37"/>
                    <a:pt x="395" y="37"/>
                  </a:cubicBezTo>
                  <a:cubicBezTo>
                    <a:pt x="395" y="55"/>
                    <a:pt x="403" y="62"/>
                    <a:pt x="414" y="62"/>
                  </a:cubicBezTo>
                  <a:cubicBezTo>
                    <a:pt x="426" y="62"/>
                    <a:pt x="434" y="55"/>
                    <a:pt x="434" y="37"/>
                  </a:cubicBezTo>
                  <a:cubicBezTo>
                    <a:pt x="434" y="4"/>
                    <a:pt x="434" y="4"/>
                    <a:pt x="434" y="4"/>
                  </a:cubicBezTo>
                  <a:cubicBezTo>
                    <a:pt x="427" y="4"/>
                    <a:pt x="427" y="4"/>
                    <a:pt x="427" y="4"/>
                  </a:cubicBezTo>
                  <a:cubicBezTo>
                    <a:pt x="427" y="38"/>
                    <a:pt x="427" y="38"/>
                    <a:pt x="427" y="38"/>
                  </a:cubicBezTo>
                  <a:cubicBezTo>
                    <a:pt x="427" y="50"/>
                    <a:pt x="422" y="56"/>
                    <a:pt x="414" y="56"/>
                  </a:cubicBezTo>
                  <a:cubicBezTo>
                    <a:pt x="407" y="56"/>
                    <a:pt x="402" y="50"/>
                    <a:pt x="402" y="38"/>
                  </a:cubicBezTo>
                  <a:cubicBezTo>
                    <a:pt x="402" y="4"/>
                    <a:pt x="402" y="4"/>
                    <a:pt x="402" y="4"/>
                  </a:cubicBezTo>
                  <a:lnTo>
                    <a:pt x="395" y="4"/>
                  </a:lnTo>
                  <a:close/>
                  <a:moveTo>
                    <a:pt x="334" y="61"/>
                  </a:moveTo>
                  <a:cubicBezTo>
                    <a:pt x="341" y="61"/>
                    <a:pt x="341" y="61"/>
                    <a:pt x="341" y="61"/>
                  </a:cubicBezTo>
                  <a:cubicBezTo>
                    <a:pt x="341" y="36"/>
                    <a:pt x="341" y="36"/>
                    <a:pt x="341" y="36"/>
                  </a:cubicBezTo>
                  <a:cubicBezTo>
                    <a:pt x="341" y="35"/>
                    <a:pt x="341" y="34"/>
                    <a:pt x="342" y="33"/>
                  </a:cubicBezTo>
                  <a:cubicBezTo>
                    <a:pt x="343" y="29"/>
                    <a:pt x="347" y="25"/>
                    <a:pt x="351" y="25"/>
                  </a:cubicBezTo>
                  <a:cubicBezTo>
                    <a:pt x="358" y="25"/>
                    <a:pt x="360" y="31"/>
                    <a:pt x="360" y="37"/>
                  </a:cubicBezTo>
                  <a:cubicBezTo>
                    <a:pt x="360" y="61"/>
                    <a:pt x="360" y="61"/>
                    <a:pt x="360" y="61"/>
                  </a:cubicBezTo>
                  <a:cubicBezTo>
                    <a:pt x="367" y="61"/>
                    <a:pt x="367" y="61"/>
                    <a:pt x="367" y="61"/>
                  </a:cubicBezTo>
                  <a:cubicBezTo>
                    <a:pt x="367" y="37"/>
                    <a:pt x="367" y="37"/>
                    <a:pt x="367" y="37"/>
                  </a:cubicBezTo>
                  <a:cubicBezTo>
                    <a:pt x="367" y="23"/>
                    <a:pt x="359" y="19"/>
                    <a:pt x="353" y="19"/>
                  </a:cubicBezTo>
                  <a:cubicBezTo>
                    <a:pt x="347" y="19"/>
                    <a:pt x="343" y="23"/>
                    <a:pt x="341" y="27"/>
                  </a:cubicBezTo>
                  <a:cubicBezTo>
                    <a:pt x="341" y="27"/>
                    <a:pt x="341" y="27"/>
                    <a:pt x="341" y="27"/>
                  </a:cubicBezTo>
                  <a:cubicBezTo>
                    <a:pt x="340" y="20"/>
                    <a:pt x="340" y="20"/>
                    <a:pt x="340" y="20"/>
                  </a:cubicBezTo>
                  <a:cubicBezTo>
                    <a:pt x="334" y="20"/>
                    <a:pt x="334" y="20"/>
                    <a:pt x="334" y="20"/>
                  </a:cubicBezTo>
                  <a:cubicBezTo>
                    <a:pt x="334" y="23"/>
                    <a:pt x="334" y="27"/>
                    <a:pt x="334" y="31"/>
                  </a:cubicBezTo>
                  <a:lnTo>
                    <a:pt x="334" y="61"/>
                  </a:lnTo>
                  <a:close/>
                  <a:moveTo>
                    <a:pt x="307" y="25"/>
                  </a:moveTo>
                  <a:cubicBezTo>
                    <a:pt x="315" y="25"/>
                    <a:pt x="318" y="33"/>
                    <a:pt x="318" y="40"/>
                  </a:cubicBezTo>
                  <a:cubicBezTo>
                    <a:pt x="318" y="49"/>
                    <a:pt x="313" y="56"/>
                    <a:pt x="307" y="56"/>
                  </a:cubicBezTo>
                  <a:cubicBezTo>
                    <a:pt x="300" y="56"/>
                    <a:pt x="295" y="49"/>
                    <a:pt x="295" y="40"/>
                  </a:cubicBezTo>
                  <a:cubicBezTo>
                    <a:pt x="295" y="33"/>
                    <a:pt x="299" y="25"/>
                    <a:pt x="307" y="25"/>
                  </a:cubicBezTo>
                  <a:moveTo>
                    <a:pt x="307" y="19"/>
                  </a:moveTo>
                  <a:cubicBezTo>
                    <a:pt x="297" y="19"/>
                    <a:pt x="288" y="27"/>
                    <a:pt x="288" y="41"/>
                  </a:cubicBezTo>
                  <a:cubicBezTo>
                    <a:pt x="288" y="54"/>
                    <a:pt x="296" y="62"/>
                    <a:pt x="307" y="62"/>
                  </a:cubicBezTo>
                  <a:cubicBezTo>
                    <a:pt x="316" y="62"/>
                    <a:pt x="326" y="55"/>
                    <a:pt x="326" y="40"/>
                  </a:cubicBezTo>
                  <a:cubicBezTo>
                    <a:pt x="326" y="28"/>
                    <a:pt x="318" y="19"/>
                    <a:pt x="307" y="19"/>
                  </a:cubicBezTo>
                  <a:moveTo>
                    <a:pt x="276" y="4"/>
                  </a:moveTo>
                  <a:cubicBezTo>
                    <a:pt x="273" y="4"/>
                    <a:pt x="272" y="6"/>
                    <a:pt x="272" y="9"/>
                  </a:cubicBezTo>
                  <a:cubicBezTo>
                    <a:pt x="272" y="11"/>
                    <a:pt x="273" y="13"/>
                    <a:pt x="276" y="13"/>
                  </a:cubicBezTo>
                  <a:cubicBezTo>
                    <a:pt x="279" y="13"/>
                    <a:pt x="280" y="11"/>
                    <a:pt x="280" y="9"/>
                  </a:cubicBezTo>
                  <a:cubicBezTo>
                    <a:pt x="280" y="6"/>
                    <a:pt x="279" y="4"/>
                    <a:pt x="276" y="4"/>
                  </a:cubicBezTo>
                  <a:moveTo>
                    <a:pt x="279" y="20"/>
                  </a:moveTo>
                  <a:cubicBezTo>
                    <a:pt x="273" y="20"/>
                    <a:pt x="273" y="20"/>
                    <a:pt x="273" y="20"/>
                  </a:cubicBezTo>
                  <a:cubicBezTo>
                    <a:pt x="273" y="61"/>
                    <a:pt x="273" y="61"/>
                    <a:pt x="273" y="61"/>
                  </a:cubicBezTo>
                  <a:cubicBezTo>
                    <a:pt x="279" y="61"/>
                    <a:pt x="279" y="61"/>
                    <a:pt x="279" y="61"/>
                  </a:cubicBezTo>
                  <a:lnTo>
                    <a:pt x="279" y="20"/>
                  </a:lnTo>
                  <a:close/>
                  <a:moveTo>
                    <a:pt x="246" y="61"/>
                  </a:moveTo>
                  <a:cubicBezTo>
                    <a:pt x="253" y="61"/>
                    <a:pt x="253" y="61"/>
                    <a:pt x="253" y="61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53" y="38"/>
                    <a:pt x="253" y="37"/>
                    <a:pt x="254" y="36"/>
                  </a:cubicBezTo>
                  <a:cubicBezTo>
                    <a:pt x="255" y="30"/>
                    <a:pt x="258" y="26"/>
                    <a:pt x="263" y="26"/>
                  </a:cubicBezTo>
                  <a:cubicBezTo>
                    <a:pt x="264" y="26"/>
                    <a:pt x="265" y="26"/>
                    <a:pt x="265" y="26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3" y="19"/>
                  </a:cubicBezTo>
                  <a:cubicBezTo>
                    <a:pt x="259" y="19"/>
                    <a:pt x="254" y="23"/>
                    <a:pt x="253" y="28"/>
                  </a:cubicBezTo>
                  <a:cubicBezTo>
                    <a:pt x="252" y="28"/>
                    <a:pt x="252" y="28"/>
                    <a:pt x="252" y="28"/>
                  </a:cubicBezTo>
                  <a:cubicBezTo>
                    <a:pt x="252" y="20"/>
                    <a:pt x="252" y="20"/>
                    <a:pt x="252" y="20"/>
                  </a:cubicBezTo>
                  <a:cubicBezTo>
                    <a:pt x="246" y="20"/>
                    <a:pt x="246" y="20"/>
                    <a:pt x="246" y="20"/>
                  </a:cubicBezTo>
                  <a:cubicBezTo>
                    <a:pt x="246" y="24"/>
                    <a:pt x="246" y="28"/>
                    <a:pt x="246" y="33"/>
                  </a:cubicBezTo>
                  <a:lnTo>
                    <a:pt x="246" y="61"/>
                  </a:lnTo>
                  <a:close/>
                  <a:moveTo>
                    <a:pt x="235" y="20"/>
                  </a:moveTo>
                  <a:cubicBezTo>
                    <a:pt x="228" y="20"/>
                    <a:pt x="228" y="20"/>
                    <a:pt x="228" y="20"/>
                  </a:cubicBezTo>
                  <a:cubicBezTo>
                    <a:pt x="228" y="45"/>
                    <a:pt x="228" y="45"/>
                    <a:pt x="228" y="45"/>
                  </a:cubicBezTo>
                  <a:cubicBezTo>
                    <a:pt x="228" y="46"/>
                    <a:pt x="228" y="48"/>
                    <a:pt x="227" y="49"/>
                  </a:cubicBezTo>
                  <a:cubicBezTo>
                    <a:pt x="226" y="52"/>
                    <a:pt x="223" y="55"/>
                    <a:pt x="218" y="55"/>
                  </a:cubicBezTo>
                  <a:cubicBezTo>
                    <a:pt x="212" y="55"/>
                    <a:pt x="210" y="50"/>
                    <a:pt x="210" y="42"/>
                  </a:cubicBezTo>
                  <a:cubicBezTo>
                    <a:pt x="210" y="20"/>
                    <a:pt x="210" y="20"/>
                    <a:pt x="210" y="20"/>
                  </a:cubicBezTo>
                  <a:cubicBezTo>
                    <a:pt x="203" y="20"/>
                    <a:pt x="203" y="20"/>
                    <a:pt x="203" y="20"/>
                  </a:cubicBezTo>
                  <a:cubicBezTo>
                    <a:pt x="203" y="44"/>
                    <a:pt x="203" y="44"/>
                    <a:pt x="203" y="44"/>
                  </a:cubicBezTo>
                  <a:cubicBezTo>
                    <a:pt x="203" y="58"/>
                    <a:pt x="210" y="62"/>
                    <a:pt x="216" y="62"/>
                  </a:cubicBezTo>
                  <a:cubicBezTo>
                    <a:pt x="223" y="62"/>
                    <a:pt x="227" y="57"/>
                    <a:pt x="228" y="54"/>
                  </a:cubicBezTo>
                  <a:cubicBezTo>
                    <a:pt x="229" y="54"/>
                    <a:pt x="229" y="54"/>
                    <a:pt x="229" y="54"/>
                  </a:cubicBezTo>
                  <a:cubicBezTo>
                    <a:pt x="229" y="61"/>
                    <a:pt x="229" y="61"/>
                    <a:pt x="229" y="61"/>
                  </a:cubicBezTo>
                  <a:cubicBezTo>
                    <a:pt x="235" y="61"/>
                    <a:pt x="235" y="61"/>
                    <a:pt x="235" y="61"/>
                  </a:cubicBezTo>
                  <a:cubicBezTo>
                    <a:pt x="235" y="57"/>
                    <a:pt x="235" y="54"/>
                    <a:pt x="235" y="49"/>
                  </a:cubicBezTo>
                  <a:lnTo>
                    <a:pt x="235" y="20"/>
                  </a:lnTo>
                  <a:close/>
                  <a:moveTo>
                    <a:pt x="193" y="31"/>
                  </a:moveTo>
                  <a:cubicBezTo>
                    <a:pt x="175" y="31"/>
                    <a:pt x="175" y="31"/>
                    <a:pt x="175" y="31"/>
                  </a:cubicBezTo>
                  <a:cubicBezTo>
                    <a:pt x="175" y="37"/>
                    <a:pt x="175" y="37"/>
                    <a:pt x="175" y="37"/>
                  </a:cubicBezTo>
                  <a:cubicBezTo>
                    <a:pt x="186" y="37"/>
                    <a:pt x="186" y="37"/>
                    <a:pt x="186" y="37"/>
                  </a:cubicBezTo>
                  <a:cubicBezTo>
                    <a:pt x="186" y="54"/>
                    <a:pt x="186" y="54"/>
                    <a:pt x="186" y="54"/>
                  </a:cubicBezTo>
                  <a:cubicBezTo>
                    <a:pt x="184" y="55"/>
                    <a:pt x="181" y="55"/>
                    <a:pt x="177" y="55"/>
                  </a:cubicBezTo>
                  <a:cubicBezTo>
                    <a:pt x="164" y="55"/>
                    <a:pt x="156" y="47"/>
                    <a:pt x="156" y="32"/>
                  </a:cubicBezTo>
                  <a:cubicBezTo>
                    <a:pt x="156" y="18"/>
                    <a:pt x="165" y="10"/>
                    <a:pt x="178" y="10"/>
                  </a:cubicBezTo>
                  <a:cubicBezTo>
                    <a:pt x="183" y="10"/>
                    <a:pt x="187" y="11"/>
                    <a:pt x="189" y="12"/>
                  </a:cubicBezTo>
                  <a:cubicBezTo>
                    <a:pt x="191" y="6"/>
                    <a:pt x="191" y="6"/>
                    <a:pt x="191" y="6"/>
                  </a:cubicBezTo>
                  <a:cubicBezTo>
                    <a:pt x="189" y="5"/>
                    <a:pt x="184" y="4"/>
                    <a:pt x="178" y="4"/>
                  </a:cubicBezTo>
                  <a:cubicBezTo>
                    <a:pt x="160" y="4"/>
                    <a:pt x="149" y="16"/>
                    <a:pt x="149" y="33"/>
                  </a:cubicBezTo>
                  <a:cubicBezTo>
                    <a:pt x="149" y="42"/>
                    <a:pt x="152" y="49"/>
                    <a:pt x="156" y="54"/>
                  </a:cubicBezTo>
                  <a:cubicBezTo>
                    <a:pt x="162" y="59"/>
                    <a:pt x="168" y="61"/>
                    <a:pt x="176" y="61"/>
                  </a:cubicBezTo>
                  <a:cubicBezTo>
                    <a:pt x="183" y="61"/>
                    <a:pt x="190" y="59"/>
                    <a:pt x="193" y="58"/>
                  </a:cubicBezTo>
                  <a:lnTo>
                    <a:pt x="193" y="31"/>
                  </a:lnTo>
                  <a:close/>
                  <a:moveTo>
                    <a:pt x="123" y="41"/>
                  </a:moveTo>
                  <a:cubicBezTo>
                    <a:pt x="143" y="41"/>
                    <a:pt x="143" y="41"/>
                    <a:pt x="143" y="41"/>
                  </a:cubicBezTo>
                  <a:cubicBezTo>
                    <a:pt x="143" y="35"/>
                    <a:pt x="143" y="35"/>
                    <a:pt x="143" y="35"/>
                  </a:cubicBezTo>
                  <a:cubicBezTo>
                    <a:pt x="123" y="35"/>
                    <a:pt x="123" y="35"/>
                    <a:pt x="123" y="35"/>
                  </a:cubicBezTo>
                  <a:lnTo>
                    <a:pt x="123" y="41"/>
                  </a:lnTo>
                  <a:close/>
                  <a:moveTo>
                    <a:pt x="83" y="61"/>
                  </a:moveTo>
                  <a:cubicBezTo>
                    <a:pt x="90" y="61"/>
                    <a:pt x="90" y="61"/>
                    <a:pt x="90" y="61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0" y="35"/>
                    <a:pt x="90" y="34"/>
                    <a:pt x="90" y="33"/>
                  </a:cubicBezTo>
                  <a:cubicBezTo>
                    <a:pt x="91" y="29"/>
                    <a:pt x="95" y="25"/>
                    <a:pt x="99" y="25"/>
                  </a:cubicBezTo>
                  <a:cubicBezTo>
                    <a:pt x="106" y="25"/>
                    <a:pt x="108" y="31"/>
                    <a:pt x="108" y="37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5" y="23"/>
                    <a:pt x="107" y="19"/>
                    <a:pt x="102" y="19"/>
                  </a:cubicBezTo>
                  <a:cubicBezTo>
                    <a:pt x="95" y="19"/>
                    <a:pt x="91" y="23"/>
                    <a:pt x="89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3" y="23"/>
                    <a:pt x="83" y="27"/>
                    <a:pt x="83" y="31"/>
                  </a:cubicBezTo>
                  <a:lnTo>
                    <a:pt x="83" y="61"/>
                  </a:lnTo>
                  <a:close/>
                  <a:moveTo>
                    <a:pt x="47" y="36"/>
                  </a:moveTo>
                  <a:cubicBezTo>
                    <a:pt x="48" y="31"/>
                    <a:pt x="51" y="25"/>
                    <a:pt x="58" y="25"/>
                  </a:cubicBezTo>
                  <a:cubicBezTo>
                    <a:pt x="66" y="25"/>
                    <a:pt x="67" y="32"/>
                    <a:pt x="67" y="36"/>
                  </a:cubicBezTo>
                  <a:lnTo>
                    <a:pt x="47" y="36"/>
                  </a:lnTo>
                  <a:close/>
                  <a:moveTo>
                    <a:pt x="74" y="42"/>
                  </a:moveTo>
                  <a:cubicBezTo>
                    <a:pt x="74" y="41"/>
                    <a:pt x="74" y="40"/>
                    <a:pt x="74" y="38"/>
                  </a:cubicBezTo>
                  <a:cubicBezTo>
                    <a:pt x="74" y="31"/>
                    <a:pt x="71" y="19"/>
                    <a:pt x="58" y="19"/>
                  </a:cubicBezTo>
                  <a:cubicBezTo>
                    <a:pt x="47" y="19"/>
                    <a:pt x="40" y="29"/>
                    <a:pt x="40" y="41"/>
                  </a:cubicBezTo>
                  <a:cubicBezTo>
                    <a:pt x="40" y="53"/>
                    <a:pt x="47" y="62"/>
                    <a:pt x="59" y="62"/>
                  </a:cubicBezTo>
                  <a:cubicBezTo>
                    <a:pt x="65" y="62"/>
                    <a:pt x="70" y="60"/>
                    <a:pt x="72" y="59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68" y="55"/>
                    <a:pt x="65" y="56"/>
                    <a:pt x="60" y="56"/>
                  </a:cubicBezTo>
                  <a:cubicBezTo>
                    <a:pt x="53" y="56"/>
                    <a:pt x="47" y="52"/>
                    <a:pt x="47" y="42"/>
                  </a:cubicBezTo>
                  <a:lnTo>
                    <a:pt x="74" y="42"/>
                  </a:lnTo>
                  <a:close/>
                  <a:moveTo>
                    <a:pt x="7" y="34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20" y="34"/>
                    <a:pt x="27" y="37"/>
                    <a:pt x="27" y="44"/>
                  </a:cubicBezTo>
                  <a:cubicBezTo>
                    <a:pt x="27" y="53"/>
                    <a:pt x="20" y="55"/>
                    <a:pt x="13" y="55"/>
                  </a:cubicBezTo>
                  <a:cubicBezTo>
                    <a:pt x="10" y="55"/>
                    <a:pt x="9" y="55"/>
                    <a:pt x="7" y="55"/>
                  </a:cubicBezTo>
                  <a:lnTo>
                    <a:pt x="7" y="34"/>
                  </a:lnTo>
                  <a:close/>
                  <a:moveTo>
                    <a:pt x="7" y="10"/>
                  </a:moveTo>
                  <a:cubicBezTo>
                    <a:pt x="8" y="10"/>
                    <a:pt x="10" y="9"/>
                    <a:pt x="13" y="9"/>
                  </a:cubicBezTo>
                  <a:cubicBezTo>
                    <a:pt x="20" y="9"/>
                    <a:pt x="25" y="12"/>
                    <a:pt x="25" y="19"/>
                  </a:cubicBezTo>
                  <a:cubicBezTo>
                    <a:pt x="25" y="24"/>
                    <a:pt x="21" y="28"/>
                    <a:pt x="13" y="28"/>
                  </a:cubicBezTo>
                  <a:cubicBezTo>
                    <a:pt x="7" y="28"/>
                    <a:pt x="7" y="28"/>
                    <a:pt x="7" y="28"/>
                  </a:cubicBezTo>
                  <a:lnTo>
                    <a:pt x="7" y="10"/>
                  </a:lnTo>
                  <a:close/>
                  <a:moveTo>
                    <a:pt x="0" y="60"/>
                  </a:moveTo>
                  <a:cubicBezTo>
                    <a:pt x="3" y="61"/>
                    <a:pt x="6" y="61"/>
                    <a:pt x="11" y="61"/>
                  </a:cubicBezTo>
                  <a:cubicBezTo>
                    <a:pt x="20" y="61"/>
                    <a:pt x="26" y="59"/>
                    <a:pt x="29" y="56"/>
                  </a:cubicBezTo>
                  <a:cubicBezTo>
                    <a:pt x="32" y="53"/>
                    <a:pt x="34" y="49"/>
                    <a:pt x="34" y="45"/>
                  </a:cubicBezTo>
                  <a:cubicBezTo>
                    <a:pt x="34" y="36"/>
                    <a:pt x="28" y="32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8" y="28"/>
                    <a:pt x="32" y="23"/>
                    <a:pt x="32" y="18"/>
                  </a:cubicBezTo>
                  <a:cubicBezTo>
                    <a:pt x="32" y="13"/>
                    <a:pt x="30" y="10"/>
                    <a:pt x="27" y="8"/>
                  </a:cubicBezTo>
                  <a:cubicBezTo>
                    <a:pt x="24" y="5"/>
                    <a:pt x="20" y="4"/>
                    <a:pt x="13" y="4"/>
                  </a:cubicBezTo>
                  <a:cubicBezTo>
                    <a:pt x="8" y="4"/>
                    <a:pt x="3" y="4"/>
                    <a:pt x="0" y="5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90ED04D8-1C91-4326-85A6-8CAD09D4C7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8451" y="6219825"/>
              <a:ext cx="1836738" cy="212725"/>
            </a:xfrm>
            <a:custGeom>
              <a:avLst/>
              <a:gdLst>
                <a:gd name="T0" fmla="*/ 1086 w 1156"/>
                <a:gd name="T1" fmla="*/ 85 h 133"/>
                <a:gd name="T2" fmla="*/ 1136 w 1156"/>
                <a:gd name="T3" fmla="*/ 51 h 133"/>
                <a:gd name="T4" fmla="*/ 1134 w 1156"/>
                <a:gd name="T5" fmla="*/ 60 h 133"/>
                <a:gd name="T6" fmla="*/ 1074 w 1156"/>
                <a:gd name="T7" fmla="*/ 61 h 133"/>
                <a:gd name="T8" fmla="*/ 1086 w 1156"/>
                <a:gd name="T9" fmla="*/ 75 h 133"/>
                <a:gd name="T10" fmla="*/ 998 w 1156"/>
                <a:gd name="T11" fmla="*/ 80 h 133"/>
                <a:gd name="T12" fmla="*/ 1024 w 1156"/>
                <a:gd name="T13" fmla="*/ 51 h 133"/>
                <a:gd name="T14" fmla="*/ 975 w 1156"/>
                <a:gd name="T15" fmla="*/ 53 h 133"/>
                <a:gd name="T16" fmla="*/ 946 w 1156"/>
                <a:gd name="T17" fmla="*/ 85 h 133"/>
                <a:gd name="T18" fmla="*/ 982 w 1156"/>
                <a:gd name="T19" fmla="*/ 70 h 133"/>
                <a:gd name="T20" fmla="*/ 951 w 1156"/>
                <a:gd name="T21" fmla="*/ 57 h 133"/>
                <a:gd name="T22" fmla="*/ 904 w 1156"/>
                <a:gd name="T23" fmla="*/ 9 h 133"/>
                <a:gd name="T24" fmla="*/ 924 w 1156"/>
                <a:gd name="T25" fmla="*/ 65 h 133"/>
                <a:gd name="T26" fmla="*/ 943 w 1156"/>
                <a:gd name="T27" fmla="*/ 75 h 133"/>
                <a:gd name="T28" fmla="*/ 897 w 1156"/>
                <a:gd name="T29" fmla="*/ 59 h 133"/>
                <a:gd name="T30" fmla="*/ 830 w 1156"/>
                <a:gd name="T31" fmla="*/ 108 h 133"/>
                <a:gd name="T32" fmla="*/ 840 w 1156"/>
                <a:gd name="T33" fmla="*/ 41 h 133"/>
                <a:gd name="T34" fmla="*/ 789 w 1156"/>
                <a:gd name="T35" fmla="*/ 35 h 133"/>
                <a:gd name="T36" fmla="*/ 776 w 1156"/>
                <a:gd name="T37" fmla="*/ 101 h 133"/>
                <a:gd name="T38" fmla="*/ 807 w 1156"/>
                <a:gd name="T39" fmla="*/ 81 h 133"/>
                <a:gd name="T40" fmla="*/ 652 w 1156"/>
                <a:gd name="T41" fmla="*/ 75 h 133"/>
                <a:gd name="T42" fmla="*/ 684 w 1156"/>
                <a:gd name="T43" fmla="*/ 68 h 133"/>
                <a:gd name="T44" fmla="*/ 660 w 1156"/>
                <a:gd name="T45" fmla="*/ 57 h 133"/>
                <a:gd name="T46" fmla="*/ 671 w 1156"/>
                <a:gd name="T47" fmla="*/ 10 h 133"/>
                <a:gd name="T48" fmla="*/ 645 w 1156"/>
                <a:gd name="T49" fmla="*/ 75 h 133"/>
                <a:gd name="T50" fmla="*/ 598 w 1156"/>
                <a:gd name="T51" fmla="*/ 104 h 133"/>
                <a:gd name="T52" fmla="*/ 585 w 1156"/>
                <a:gd name="T53" fmla="*/ 43 h 133"/>
                <a:gd name="T54" fmla="*/ 572 w 1156"/>
                <a:gd name="T55" fmla="*/ 108 h 133"/>
                <a:gd name="T56" fmla="*/ 537 w 1156"/>
                <a:gd name="T57" fmla="*/ 100 h 133"/>
                <a:gd name="T58" fmla="*/ 531 w 1156"/>
                <a:gd name="T59" fmla="*/ 110 h 133"/>
                <a:gd name="T60" fmla="*/ 535 w 1156"/>
                <a:gd name="T61" fmla="*/ 41 h 133"/>
                <a:gd name="T62" fmla="*/ 480 w 1156"/>
                <a:gd name="T63" fmla="*/ 66 h 133"/>
                <a:gd name="T64" fmla="*/ 500 w 1156"/>
                <a:gd name="T65" fmla="*/ 85 h 133"/>
                <a:gd name="T66" fmla="*/ 509 w 1156"/>
                <a:gd name="T67" fmla="*/ 85 h 133"/>
                <a:gd name="T68" fmla="*/ 420 w 1156"/>
                <a:gd name="T69" fmla="*/ 21 h 133"/>
                <a:gd name="T70" fmla="*/ 405 w 1156"/>
                <a:gd name="T71" fmla="*/ 73 h 133"/>
                <a:gd name="T72" fmla="*/ 318 w 1156"/>
                <a:gd name="T73" fmla="*/ 126 h 133"/>
                <a:gd name="T74" fmla="*/ 327 w 1156"/>
                <a:gd name="T75" fmla="*/ 132 h 133"/>
                <a:gd name="T76" fmla="*/ 324 w 1156"/>
                <a:gd name="T77" fmla="*/ 68 h 133"/>
                <a:gd name="T78" fmla="*/ 295 w 1156"/>
                <a:gd name="T79" fmla="*/ 55 h 133"/>
                <a:gd name="T80" fmla="*/ 345 w 1156"/>
                <a:gd name="T81" fmla="*/ 71 h 133"/>
                <a:gd name="T82" fmla="*/ 343 w 1156"/>
                <a:gd name="T83" fmla="*/ 58 h 133"/>
                <a:gd name="T84" fmla="*/ 238 w 1156"/>
                <a:gd name="T85" fmla="*/ 74 h 133"/>
                <a:gd name="T86" fmla="*/ 231 w 1156"/>
                <a:gd name="T87" fmla="*/ 87 h 133"/>
                <a:gd name="T88" fmla="*/ 211 w 1156"/>
                <a:gd name="T89" fmla="*/ 25 h 133"/>
                <a:gd name="T90" fmla="*/ 201 w 1156"/>
                <a:gd name="T91" fmla="*/ 73 h 133"/>
                <a:gd name="T92" fmla="*/ 172 w 1156"/>
                <a:gd name="T93" fmla="*/ 77 h 133"/>
                <a:gd name="T94" fmla="*/ 178 w 1156"/>
                <a:gd name="T95" fmla="*/ 55 h 133"/>
                <a:gd name="T96" fmla="*/ 170 w 1156"/>
                <a:gd name="T97" fmla="*/ 26 h 133"/>
                <a:gd name="T98" fmla="*/ 101 w 1156"/>
                <a:gd name="T99" fmla="*/ 75 h 133"/>
                <a:gd name="T100" fmla="*/ 152 w 1156"/>
                <a:gd name="T101" fmla="*/ 75 h 133"/>
                <a:gd name="T102" fmla="*/ 103 w 1156"/>
                <a:gd name="T103" fmla="*/ 75 h 133"/>
                <a:gd name="T104" fmla="*/ 134 w 1156"/>
                <a:gd name="T105" fmla="*/ 8 h 133"/>
                <a:gd name="T106" fmla="*/ 36 w 1156"/>
                <a:gd name="T107" fmla="*/ 111 h 133"/>
                <a:gd name="T108" fmla="*/ 80 w 1156"/>
                <a:gd name="T109" fmla="*/ 70 h 133"/>
                <a:gd name="T110" fmla="*/ 12 w 1156"/>
                <a:gd name="T111" fmla="*/ 8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56" h="133">
                  <a:moveTo>
                    <a:pt x="1109" y="105"/>
                  </a:moveTo>
                  <a:cubicBezTo>
                    <a:pt x="1112" y="108"/>
                    <a:pt x="1115" y="110"/>
                    <a:pt x="1118" y="113"/>
                  </a:cubicBezTo>
                  <a:cubicBezTo>
                    <a:pt x="1121" y="111"/>
                    <a:pt x="1123" y="108"/>
                    <a:pt x="1125" y="105"/>
                  </a:cubicBezTo>
                  <a:cubicBezTo>
                    <a:pt x="1122" y="102"/>
                    <a:pt x="1119" y="99"/>
                    <a:pt x="1115" y="97"/>
                  </a:cubicBezTo>
                  <a:cubicBezTo>
                    <a:pt x="1113" y="99"/>
                    <a:pt x="1111" y="102"/>
                    <a:pt x="1109" y="105"/>
                  </a:cubicBezTo>
                  <a:moveTo>
                    <a:pt x="1086" y="75"/>
                  </a:moveTo>
                  <a:cubicBezTo>
                    <a:pt x="1082" y="75"/>
                    <a:pt x="1080" y="78"/>
                    <a:pt x="1080" y="80"/>
                  </a:cubicBezTo>
                  <a:cubicBezTo>
                    <a:pt x="1080" y="82"/>
                    <a:pt x="1081" y="85"/>
                    <a:pt x="1086" y="85"/>
                  </a:cubicBezTo>
                  <a:cubicBezTo>
                    <a:pt x="1090" y="85"/>
                    <a:pt x="1090" y="85"/>
                    <a:pt x="1090" y="85"/>
                  </a:cubicBezTo>
                  <a:cubicBezTo>
                    <a:pt x="1103" y="85"/>
                    <a:pt x="1114" y="81"/>
                    <a:pt x="1125" y="74"/>
                  </a:cubicBezTo>
                  <a:cubicBezTo>
                    <a:pt x="1138" y="65"/>
                    <a:pt x="1138" y="65"/>
                    <a:pt x="1138" y="65"/>
                  </a:cubicBezTo>
                  <a:cubicBezTo>
                    <a:pt x="1141" y="64"/>
                    <a:pt x="1145" y="62"/>
                    <a:pt x="1152" y="62"/>
                  </a:cubicBezTo>
                  <a:cubicBezTo>
                    <a:pt x="1156" y="54"/>
                    <a:pt x="1156" y="54"/>
                    <a:pt x="1156" y="54"/>
                  </a:cubicBezTo>
                  <a:cubicBezTo>
                    <a:pt x="1156" y="54"/>
                    <a:pt x="1156" y="54"/>
                    <a:pt x="1156" y="54"/>
                  </a:cubicBezTo>
                  <a:cubicBezTo>
                    <a:pt x="1150" y="54"/>
                    <a:pt x="1150" y="54"/>
                    <a:pt x="1150" y="54"/>
                  </a:cubicBezTo>
                  <a:cubicBezTo>
                    <a:pt x="1145" y="54"/>
                    <a:pt x="1140" y="53"/>
                    <a:pt x="1136" y="51"/>
                  </a:cubicBezTo>
                  <a:cubicBezTo>
                    <a:pt x="1123" y="46"/>
                    <a:pt x="1115" y="44"/>
                    <a:pt x="1110" y="44"/>
                  </a:cubicBezTo>
                  <a:cubicBezTo>
                    <a:pt x="1100" y="44"/>
                    <a:pt x="1093" y="50"/>
                    <a:pt x="1092" y="59"/>
                  </a:cubicBezTo>
                  <a:cubicBezTo>
                    <a:pt x="1096" y="69"/>
                    <a:pt x="1096" y="69"/>
                    <a:pt x="1096" y="69"/>
                  </a:cubicBezTo>
                  <a:cubicBezTo>
                    <a:pt x="1097" y="69"/>
                    <a:pt x="1097" y="69"/>
                    <a:pt x="1097" y="69"/>
                  </a:cubicBezTo>
                  <a:cubicBezTo>
                    <a:pt x="1099" y="62"/>
                    <a:pt x="1099" y="62"/>
                    <a:pt x="1099" y="62"/>
                  </a:cubicBezTo>
                  <a:cubicBezTo>
                    <a:pt x="1098" y="58"/>
                    <a:pt x="1098" y="58"/>
                    <a:pt x="1098" y="58"/>
                  </a:cubicBezTo>
                  <a:cubicBezTo>
                    <a:pt x="1101" y="56"/>
                    <a:pt x="1104" y="54"/>
                    <a:pt x="1109" y="54"/>
                  </a:cubicBezTo>
                  <a:cubicBezTo>
                    <a:pt x="1116" y="54"/>
                    <a:pt x="1124" y="56"/>
                    <a:pt x="1134" y="60"/>
                  </a:cubicBezTo>
                  <a:cubicBezTo>
                    <a:pt x="1134" y="60"/>
                    <a:pt x="1134" y="60"/>
                    <a:pt x="1134" y="60"/>
                  </a:cubicBezTo>
                  <a:cubicBezTo>
                    <a:pt x="1117" y="70"/>
                    <a:pt x="1104" y="75"/>
                    <a:pt x="1091" y="75"/>
                  </a:cubicBezTo>
                  <a:lnTo>
                    <a:pt x="1086" y="75"/>
                  </a:lnTo>
                  <a:close/>
                  <a:moveTo>
                    <a:pt x="1086" y="75"/>
                  </a:moveTo>
                  <a:cubicBezTo>
                    <a:pt x="1085" y="75"/>
                    <a:pt x="1085" y="75"/>
                    <a:pt x="1085" y="75"/>
                  </a:cubicBezTo>
                  <a:cubicBezTo>
                    <a:pt x="1084" y="75"/>
                    <a:pt x="1082" y="75"/>
                    <a:pt x="1080" y="74"/>
                  </a:cubicBezTo>
                  <a:cubicBezTo>
                    <a:pt x="1077" y="73"/>
                    <a:pt x="1074" y="70"/>
                    <a:pt x="1074" y="65"/>
                  </a:cubicBezTo>
                  <a:cubicBezTo>
                    <a:pt x="1074" y="61"/>
                    <a:pt x="1074" y="61"/>
                    <a:pt x="1074" y="61"/>
                  </a:cubicBezTo>
                  <a:cubicBezTo>
                    <a:pt x="1074" y="41"/>
                    <a:pt x="1074" y="20"/>
                    <a:pt x="1072" y="3"/>
                  </a:cubicBezTo>
                  <a:cubicBezTo>
                    <a:pt x="1072" y="2"/>
                    <a:pt x="1072" y="2"/>
                    <a:pt x="1072" y="2"/>
                  </a:cubicBezTo>
                  <a:cubicBezTo>
                    <a:pt x="1069" y="4"/>
                    <a:pt x="1067" y="7"/>
                    <a:pt x="1064" y="10"/>
                  </a:cubicBezTo>
                  <a:cubicBezTo>
                    <a:pt x="1065" y="27"/>
                    <a:pt x="1066" y="43"/>
                    <a:pt x="1066" y="58"/>
                  </a:cubicBezTo>
                  <a:cubicBezTo>
                    <a:pt x="1066" y="70"/>
                    <a:pt x="1066" y="75"/>
                    <a:pt x="1071" y="80"/>
                  </a:cubicBezTo>
                  <a:cubicBezTo>
                    <a:pt x="1075" y="84"/>
                    <a:pt x="1079" y="85"/>
                    <a:pt x="1085" y="85"/>
                  </a:cubicBezTo>
                  <a:cubicBezTo>
                    <a:pt x="1086" y="85"/>
                    <a:pt x="1086" y="85"/>
                    <a:pt x="1086" y="85"/>
                  </a:cubicBezTo>
                  <a:lnTo>
                    <a:pt x="1086" y="75"/>
                  </a:lnTo>
                  <a:close/>
                  <a:moveTo>
                    <a:pt x="1022" y="63"/>
                  </a:moveTo>
                  <a:cubicBezTo>
                    <a:pt x="1024" y="58"/>
                    <a:pt x="1028" y="55"/>
                    <a:pt x="1032" y="55"/>
                  </a:cubicBezTo>
                  <a:cubicBezTo>
                    <a:pt x="1037" y="55"/>
                    <a:pt x="1043" y="61"/>
                    <a:pt x="1045" y="73"/>
                  </a:cubicBezTo>
                  <a:cubicBezTo>
                    <a:pt x="1045" y="74"/>
                    <a:pt x="1044" y="74"/>
                    <a:pt x="1043" y="74"/>
                  </a:cubicBezTo>
                  <a:cubicBezTo>
                    <a:pt x="1039" y="74"/>
                    <a:pt x="1036" y="73"/>
                    <a:pt x="1033" y="71"/>
                  </a:cubicBezTo>
                  <a:cubicBezTo>
                    <a:pt x="1028" y="69"/>
                    <a:pt x="1024" y="67"/>
                    <a:pt x="1022" y="63"/>
                  </a:cubicBezTo>
                  <a:moveTo>
                    <a:pt x="1003" y="75"/>
                  </a:moveTo>
                  <a:cubicBezTo>
                    <a:pt x="999" y="75"/>
                    <a:pt x="998" y="78"/>
                    <a:pt x="998" y="80"/>
                  </a:cubicBezTo>
                  <a:cubicBezTo>
                    <a:pt x="998" y="82"/>
                    <a:pt x="999" y="85"/>
                    <a:pt x="1003" y="85"/>
                  </a:cubicBezTo>
                  <a:cubicBezTo>
                    <a:pt x="1005" y="85"/>
                    <a:pt x="1005" y="85"/>
                    <a:pt x="1005" y="85"/>
                  </a:cubicBezTo>
                  <a:cubicBezTo>
                    <a:pt x="1012" y="85"/>
                    <a:pt x="1016" y="82"/>
                    <a:pt x="1018" y="75"/>
                  </a:cubicBezTo>
                  <a:cubicBezTo>
                    <a:pt x="1019" y="75"/>
                    <a:pt x="1019" y="75"/>
                    <a:pt x="1019" y="75"/>
                  </a:cubicBezTo>
                  <a:cubicBezTo>
                    <a:pt x="1027" y="80"/>
                    <a:pt x="1035" y="84"/>
                    <a:pt x="1043" y="84"/>
                  </a:cubicBezTo>
                  <a:cubicBezTo>
                    <a:pt x="1047" y="84"/>
                    <a:pt x="1050" y="81"/>
                    <a:pt x="1051" y="74"/>
                  </a:cubicBezTo>
                  <a:cubicBezTo>
                    <a:pt x="1050" y="60"/>
                    <a:pt x="1044" y="46"/>
                    <a:pt x="1034" y="46"/>
                  </a:cubicBezTo>
                  <a:cubicBezTo>
                    <a:pt x="1031" y="46"/>
                    <a:pt x="1027" y="48"/>
                    <a:pt x="1024" y="51"/>
                  </a:cubicBezTo>
                  <a:cubicBezTo>
                    <a:pt x="1021" y="54"/>
                    <a:pt x="1019" y="57"/>
                    <a:pt x="1018" y="60"/>
                  </a:cubicBezTo>
                  <a:cubicBezTo>
                    <a:pt x="1016" y="71"/>
                    <a:pt x="1011" y="75"/>
                    <a:pt x="1005" y="75"/>
                  </a:cubicBezTo>
                  <a:lnTo>
                    <a:pt x="1003" y="75"/>
                  </a:lnTo>
                  <a:close/>
                  <a:moveTo>
                    <a:pt x="975" y="67"/>
                  </a:moveTo>
                  <a:cubicBezTo>
                    <a:pt x="972" y="64"/>
                    <a:pt x="968" y="61"/>
                    <a:pt x="965" y="59"/>
                  </a:cubicBezTo>
                  <a:cubicBezTo>
                    <a:pt x="964" y="57"/>
                    <a:pt x="962" y="56"/>
                    <a:pt x="961" y="54"/>
                  </a:cubicBezTo>
                  <a:cubicBezTo>
                    <a:pt x="961" y="54"/>
                    <a:pt x="961" y="54"/>
                    <a:pt x="961" y="54"/>
                  </a:cubicBezTo>
                  <a:cubicBezTo>
                    <a:pt x="965" y="53"/>
                    <a:pt x="970" y="53"/>
                    <a:pt x="975" y="53"/>
                  </a:cubicBezTo>
                  <a:cubicBezTo>
                    <a:pt x="981" y="53"/>
                    <a:pt x="986" y="54"/>
                    <a:pt x="990" y="55"/>
                  </a:cubicBezTo>
                  <a:cubicBezTo>
                    <a:pt x="990" y="55"/>
                    <a:pt x="990" y="55"/>
                    <a:pt x="990" y="55"/>
                  </a:cubicBezTo>
                  <a:cubicBezTo>
                    <a:pt x="985" y="60"/>
                    <a:pt x="980" y="63"/>
                    <a:pt x="976" y="67"/>
                  </a:cubicBezTo>
                  <a:lnTo>
                    <a:pt x="975" y="67"/>
                  </a:lnTo>
                  <a:close/>
                  <a:moveTo>
                    <a:pt x="943" y="75"/>
                  </a:moveTo>
                  <a:cubicBezTo>
                    <a:pt x="939" y="75"/>
                    <a:pt x="938" y="78"/>
                    <a:pt x="938" y="80"/>
                  </a:cubicBezTo>
                  <a:cubicBezTo>
                    <a:pt x="938" y="82"/>
                    <a:pt x="939" y="85"/>
                    <a:pt x="943" y="85"/>
                  </a:cubicBezTo>
                  <a:cubicBezTo>
                    <a:pt x="946" y="85"/>
                    <a:pt x="946" y="85"/>
                    <a:pt x="946" y="85"/>
                  </a:cubicBezTo>
                  <a:cubicBezTo>
                    <a:pt x="955" y="85"/>
                    <a:pt x="964" y="83"/>
                    <a:pt x="974" y="76"/>
                  </a:cubicBezTo>
                  <a:cubicBezTo>
                    <a:pt x="974" y="76"/>
                    <a:pt x="974" y="76"/>
                    <a:pt x="974" y="76"/>
                  </a:cubicBezTo>
                  <a:cubicBezTo>
                    <a:pt x="982" y="82"/>
                    <a:pt x="992" y="85"/>
                    <a:pt x="1001" y="85"/>
                  </a:cubicBezTo>
                  <a:cubicBezTo>
                    <a:pt x="1003" y="85"/>
                    <a:pt x="1003" y="85"/>
                    <a:pt x="1003" y="85"/>
                  </a:cubicBezTo>
                  <a:cubicBezTo>
                    <a:pt x="1003" y="75"/>
                    <a:pt x="1003" y="75"/>
                    <a:pt x="1003" y="75"/>
                  </a:cubicBezTo>
                  <a:cubicBezTo>
                    <a:pt x="1000" y="75"/>
                    <a:pt x="1000" y="75"/>
                    <a:pt x="1000" y="75"/>
                  </a:cubicBezTo>
                  <a:cubicBezTo>
                    <a:pt x="993" y="75"/>
                    <a:pt x="987" y="73"/>
                    <a:pt x="982" y="70"/>
                  </a:cubicBezTo>
                  <a:cubicBezTo>
                    <a:pt x="982" y="70"/>
                    <a:pt x="982" y="70"/>
                    <a:pt x="982" y="70"/>
                  </a:cubicBezTo>
                  <a:cubicBezTo>
                    <a:pt x="996" y="57"/>
                    <a:pt x="996" y="57"/>
                    <a:pt x="996" y="57"/>
                  </a:cubicBezTo>
                  <a:cubicBezTo>
                    <a:pt x="998" y="48"/>
                    <a:pt x="998" y="48"/>
                    <a:pt x="998" y="48"/>
                  </a:cubicBezTo>
                  <a:cubicBezTo>
                    <a:pt x="992" y="46"/>
                    <a:pt x="984" y="44"/>
                    <a:pt x="975" y="44"/>
                  </a:cubicBezTo>
                  <a:cubicBezTo>
                    <a:pt x="967" y="44"/>
                    <a:pt x="960" y="46"/>
                    <a:pt x="954" y="47"/>
                  </a:cubicBezTo>
                  <a:cubicBezTo>
                    <a:pt x="951" y="47"/>
                    <a:pt x="951" y="47"/>
                    <a:pt x="951" y="47"/>
                  </a:cubicBezTo>
                  <a:cubicBezTo>
                    <a:pt x="948" y="56"/>
                    <a:pt x="948" y="56"/>
                    <a:pt x="948" y="56"/>
                  </a:cubicBezTo>
                  <a:cubicBezTo>
                    <a:pt x="948" y="57"/>
                    <a:pt x="948" y="57"/>
                    <a:pt x="948" y="57"/>
                  </a:cubicBezTo>
                  <a:cubicBezTo>
                    <a:pt x="951" y="57"/>
                    <a:pt x="951" y="57"/>
                    <a:pt x="951" y="57"/>
                  </a:cubicBezTo>
                  <a:cubicBezTo>
                    <a:pt x="952" y="57"/>
                    <a:pt x="954" y="58"/>
                    <a:pt x="956" y="60"/>
                  </a:cubicBezTo>
                  <a:cubicBezTo>
                    <a:pt x="960" y="63"/>
                    <a:pt x="964" y="68"/>
                    <a:pt x="968" y="70"/>
                  </a:cubicBezTo>
                  <a:cubicBezTo>
                    <a:pt x="968" y="71"/>
                    <a:pt x="968" y="71"/>
                    <a:pt x="968" y="71"/>
                  </a:cubicBezTo>
                  <a:cubicBezTo>
                    <a:pt x="959" y="74"/>
                    <a:pt x="953" y="75"/>
                    <a:pt x="947" y="75"/>
                  </a:cubicBezTo>
                  <a:lnTo>
                    <a:pt x="943" y="75"/>
                  </a:lnTo>
                  <a:close/>
                  <a:moveTo>
                    <a:pt x="920" y="10"/>
                  </a:moveTo>
                  <a:cubicBezTo>
                    <a:pt x="917" y="6"/>
                    <a:pt x="914" y="4"/>
                    <a:pt x="911" y="1"/>
                  </a:cubicBezTo>
                  <a:cubicBezTo>
                    <a:pt x="909" y="3"/>
                    <a:pt x="906" y="6"/>
                    <a:pt x="904" y="9"/>
                  </a:cubicBezTo>
                  <a:cubicBezTo>
                    <a:pt x="908" y="11"/>
                    <a:pt x="910" y="14"/>
                    <a:pt x="914" y="17"/>
                  </a:cubicBezTo>
                  <a:cubicBezTo>
                    <a:pt x="916" y="15"/>
                    <a:pt x="918" y="13"/>
                    <a:pt x="920" y="10"/>
                  </a:cubicBezTo>
                  <a:moveTo>
                    <a:pt x="935" y="9"/>
                  </a:moveTo>
                  <a:cubicBezTo>
                    <a:pt x="932" y="5"/>
                    <a:pt x="929" y="3"/>
                    <a:pt x="926" y="0"/>
                  </a:cubicBezTo>
                  <a:cubicBezTo>
                    <a:pt x="924" y="2"/>
                    <a:pt x="922" y="5"/>
                    <a:pt x="920" y="8"/>
                  </a:cubicBezTo>
                  <a:cubicBezTo>
                    <a:pt x="923" y="10"/>
                    <a:pt x="926" y="13"/>
                    <a:pt x="929" y="16"/>
                  </a:cubicBezTo>
                  <a:cubicBezTo>
                    <a:pt x="931" y="14"/>
                    <a:pt x="933" y="12"/>
                    <a:pt x="935" y="9"/>
                  </a:cubicBezTo>
                  <a:moveTo>
                    <a:pt x="924" y="65"/>
                  </a:moveTo>
                  <a:cubicBezTo>
                    <a:pt x="919" y="67"/>
                    <a:pt x="915" y="67"/>
                    <a:pt x="912" y="67"/>
                  </a:cubicBezTo>
                  <a:cubicBezTo>
                    <a:pt x="906" y="67"/>
                    <a:pt x="901" y="66"/>
                    <a:pt x="901" y="63"/>
                  </a:cubicBezTo>
                  <a:cubicBezTo>
                    <a:pt x="901" y="59"/>
                    <a:pt x="909" y="53"/>
                    <a:pt x="923" y="45"/>
                  </a:cubicBezTo>
                  <a:lnTo>
                    <a:pt x="924" y="65"/>
                  </a:lnTo>
                  <a:close/>
                  <a:moveTo>
                    <a:pt x="925" y="74"/>
                  </a:moveTo>
                  <a:cubicBezTo>
                    <a:pt x="928" y="83"/>
                    <a:pt x="934" y="85"/>
                    <a:pt x="941" y="85"/>
                  </a:cubicBezTo>
                  <a:cubicBezTo>
                    <a:pt x="943" y="85"/>
                    <a:pt x="943" y="85"/>
                    <a:pt x="943" y="85"/>
                  </a:cubicBezTo>
                  <a:cubicBezTo>
                    <a:pt x="943" y="75"/>
                    <a:pt x="943" y="75"/>
                    <a:pt x="943" y="75"/>
                  </a:cubicBezTo>
                  <a:cubicBezTo>
                    <a:pt x="941" y="75"/>
                    <a:pt x="941" y="75"/>
                    <a:pt x="941" y="75"/>
                  </a:cubicBezTo>
                  <a:cubicBezTo>
                    <a:pt x="938" y="75"/>
                    <a:pt x="935" y="74"/>
                    <a:pt x="933" y="73"/>
                  </a:cubicBezTo>
                  <a:cubicBezTo>
                    <a:pt x="930" y="71"/>
                    <a:pt x="930" y="67"/>
                    <a:pt x="930" y="61"/>
                  </a:cubicBezTo>
                  <a:cubicBezTo>
                    <a:pt x="930" y="49"/>
                    <a:pt x="930" y="36"/>
                    <a:pt x="929" y="24"/>
                  </a:cubicBezTo>
                  <a:cubicBezTo>
                    <a:pt x="928" y="24"/>
                    <a:pt x="928" y="24"/>
                    <a:pt x="928" y="24"/>
                  </a:cubicBezTo>
                  <a:cubicBezTo>
                    <a:pt x="926" y="26"/>
                    <a:pt x="924" y="28"/>
                    <a:pt x="922" y="30"/>
                  </a:cubicBezTo>
                  <a:cubicBezTo>
                    <a:pt x="923" y="37"/>
                    <a:pt x="923" y="37"/>
                    <a:pt x="923" y="37"/>
                  </a:cubicBezTo>
                  <a:cubicBezTo>
                    <a:pt x="909" y="44"/>
                    <a:pt x="900" y="52"/>
                    <a:pt x="897" y="59"/>
                  </a:cubicBezTo>
                  <a:cubicBezTo>
                    <a:pt x="895" y="62"/>
                    <a:pt x="894" y="66"/>
                    <a:pt x="894" y="68"/>
                  </a:cubicBezTo>
                  <a:cubicBezTo>
                    <a:pt x="894" y="74"/>
                    <a:pt x="901" y="77"/>
                    <a:pt x="909" y="77"/>
                  </a:cubicBezTo>
                  <a:cubicBezTo>
                    <a:pt x="915" y="77"/>
                    <a:pt x="920" y="76"/>
                    <a:pt x="925" y="74"/>
                  </a:cubicBezTo>
                  <a:moveTo>
                    <a:pt x="830" y="108"/>
                  </a:moveTo>
                  <a:cubicBezTo>
                    <a:pt x="834" y="111"/>
                    <a:pt x="837" y="114"/>
                    <a:pt x="840" y="117"/>
                  </a:cubicBezTo>
                  <a:cubicBezTo>
                    <a:pt x="843" y="114"/>
                    <a:pt x="845" y="112"/>
                    <a:pt x="846" y="109"/>
                  </a:cubicBezTo>
                  <a:cubicBezTo>
                    <a:pt x="843" y="105"/>
                    <a:pt x="840" y="102"/>
                    <a:pt x="837" y="100"/>
                  </a:cubicBezTo>
                  <a:cubicBezTo>
                    <a:pt x="835" y="103"/>
                    <a:pt x="833" y="105"/>
                    <a:pt x="830" y="108"/>
                  </a:cubicBezTo>
                  <a:moveTo>
                    <a:pt x="820" y="75"/>
                  </a:moveTo>
                  <a:cubicBezTo>
                    <a:pt x="816" y="75"/>
                    <a:pt x="815" y="78"/>
                    <a:pt x="815" y="80"/>
                  </a:cubicBezTo>
                  <a:cubicBezTo>
                    <a:pt x="815" y="82"/>
                    <a:pt x="816" y="85"/>
                    <a:pt x="820" y="85"/>
                  </a:cubicBezTo>
                  <a:cubicBezTo>
                    <a:pt x="821" y="85"/>
                    <a:pt x="821" y="85"/>
                    <a:pt x="821" y="85"/>
                  </a:cubicBezTo>
                  <a:cubicBezTo>
                    <a:pt x="834" y="85"/>
                    <a:pt x="839" y="84"/>
                    <a:pt x="843" y="80"/>
                  </a:cubicBezTo>
                  <a:cubicBezTo>
                    <a:pt x="846" y="76"/>
                    <a:pt x="848" y="71"/>
                    <a:pt x="848" y="65"/>
                  </a:cubicBezTo>
                  <a:cubicBezTo>
                    <a:pt x="848" y="57"/>
                    <a:pt x="844" y="47"/>
                    <a:pt x="840" y="41"/>
                  </a:cubicBezTo>
                  <a:cubicBezTo>
                    <a:pt x="840" y="41"/>
                    <a:pt x="840" y="41"/>
                    <a:pt x="840" y="41"/>
                  </a:cubicBezTo>
                  <a:cubicBezTo>
                    <a:pt x="838" y="43"/>
                    <a:pt x="836" y="46"/>
                    <a:pt x="834" y="50"/>
                  </a:cubicBezTo>
                  <a:cubicBezTo>
                    <a:pt x="838" y="58"/>
                    <a:pt x="842" y="66"/>
                    <a:pt x="842" y="70"/>
                  </a:cubicBezTo>
                  <a:cubicBezTo>
                    <a:pt x="842" y="71"/>
                    <a:pt x="840" y="72"/>
                    <a:pt x="838" y="73"/>
                  </a:cubicBezTo>
                  <a:cubicBezTo>
                    <a:pt x="834" y="74"/>
                    <a:pt x="829" y="75"/>
                    <a:pt x="822" y="75"/>
                  </a:cubicBezTo>
                  <a:lnTo>
                    <a:pt x="820" y="75"/>
                  </a:lnTo>
                  <a:close/>
                  <a:moveTo>
                    <a:pt x="773" y="35"/>
                  </a:moveTo>
                  <a:cubicBezTo>
                    <a:pt x="776" y="38"/>
                    <a:pt x="779" y="40"/>
                    <a:pt x="782" y="43"/>
                  </a:cubicBezTo>
                  <a:cubicBezTo>
                    <a:pt x="785" y="41"/>
                    <a:pt x="787" y="38"/>
                    <a:pt x="789" y="35"/>
                  </a:cubicBezTo>
                  <a:cubicBezTo>
                    <a:pt x="786" y="32"/>
                    <a:pt x="783" y="29"/>
                    <a:pt x="779" y="27"/>
                  </a:cubicBezTo>
                  <a:cubicBezTo>
                    <a:pt x="777" y="29"/>
                    <a:pt x="775" y="32"/>
                    <a:pt x="773" y="35"/>
                  </a:cubicBezTo>
                  <a:moveTo>
                    <a:pt x="798" y="51"/>
                  </a:moveTo>
                  <a:cubicBezTo>
                    <a:pt x="796" y="54"/>
                    <a:pt x="794" y="57"/>
                    <a:pt x="792" y="60"/>
                  </a:cubicBezTo>
                  <a:cubicBezTo>
                    <a:pt x="794" y="63"/>
                    <a:pt x="796" y="67"/>
                    <a:pt x="799" y="73"/>
                  </a:cubicBezTo>
                  <a:cubicBezTo>
                    <a:pt x="801" y="80"/>
                    <a:pt x="801" y="83"/>
                    <a:pt x="801" y="86"/>
                  </a:cubicBezTo>
                  <a:cubicBezTo>
                    <a:pt x="801" y="89"/>
                    <a:pt x="799" y="92"/>
                    <a:pt x="796" y="94"/>
                  </a:cubicBezTo>
                  <a:cubicBezTo>
                    <a:pt x="791" y="98"/>
                    <a:pt x="783" y="101"/>
                    <a:pt x="776" y="101"/>
                  </a:cubicBezTo>
                  <a:cubicBezTo>
                    <a:pt x="770" y="101"/>
                    <a:pt x="764" y="99"/>
                    <a:pt x="761" y="96"/>
                  </a:cubicBezTo>
                  <a:cubicBezTo>
                    <a:pt x="758" y="93"/>
                    <a:pt x="756" y="89"/>
                    <a:pt x="756" y="82"/>
                  </a:cubicBezTo>
                  <a:cubicBezTo>
                    <a:pt x="756" y="78"/>
                    <a:pt x="757" y="72"/>
                    <a:pt x="760" y="67"/>
                  </a:cubicBezTo>
                  <a:cubicBezTo>
                    <a:pt x="757" y="65"/>
                    <a:pt x="757" y="65"/>
                    <a:pt x="757" y="65"/>
                  </a:cubicBezTo>
                  <a:cubicBezTo>
                    <a:pt x="753" y="71"/>
                    <a:pt x="750" y="78"/>
                    <a:pt x="750" y="89"/>
                  </a:cubicBezTo>
                  <a:cubicBezTo>
                    <a:pt x="750" y="103"/>
                    <a:pt x="760" y="113"/>
                    <a:pt x="775" y="113"/>
                  </a:cubicBezTo>
                  <a:cubicBezTo>
                    <a:pt x="784" y="113"/>
                    <a:pt x="796" y="107"/>
                    <a:pt x="802" y="100"/>
                  </a:cubicBezTo>
                  <a:cubicBezTo>
                    <a:pt x="804" y="97"/>
                    <a:pt x="807" y="89"/>
                    <a:pt x="807" y="81"/>
                  </a:cubicBezTo>
                  <a:cubicBezTo>
                    <a:pt x="807" y="81"/>
                    <a:pt x="807" y="81"/>
                    <a:pt x="807" y="81"/>
                  </a:cubicBezTo>
                  <a:cubicBezTo>
                    <a:pt x="810" y="84"/>
                    <a:pt x="814" y="85"/>
                    <a:pt x="819" y="85"/>
                  </a:cubicBezTo>
                  <a:cubicBezTo>
                    <a:pt x="820" y="85"/>
                    <a:pt x="820" y="85"/>
                    <a:pt x="820" y="85"/>
                  </a:cubicBezTo>
                  <a:cubicBezTo>
                    <a:pt x="820" y="75"/>
                    <a:pt x="820" y="75"/>
                    <a:pt x="820" y="75"/>
                  </a:cubicBezTo>
                  <a:cubicBezTo>
                    <a:pt x="819" y="75"/>
                    <a:pt x="819" y="75"/>
                    <a:pt x="819" y="75"/>
                  </a:cubicBezTo>
                  <a:cubicBezTo>
                    <a:pt x="811" y="75"/>
                    <a:pt x="807" y="74"/>
                    <a:pt x="805" y="66"/>
                  </a:cubicBezTo>
                  <a:cubicBezTo>
                    <a:pt x="803" y="61"/>
                    <a:pt x="801" y="57"/>
                    <a:pt x="798" y="51"/>
                  </a:cubicBezTo>
                  <a:close/>
                  <a:moveTo>
                    <a:pt x="652" y="75"/>
                  </a:moveTo>
                  <a:cubicBezTo>
                    <a:pt x="648" y="75"/>
                    <a:pt x="647" y="78"/>
                    <a:pt x="647" y="80"/>
                  </a:cubicBezTo>
                  <a:cubicBezTo>
                    <a:pt x="647" y="82"/>
                    <a:pt x="648" y="85"/>
                    <a:pt x="652" y="85"/>
                  </a:cubicBezTo>
                  <a:cubicBezTo>
                    <a:pt x="655" y="85"/>
                    <a:pt x="655" y="85"/>
                    <a:pt x="655" y="85"/>
                  </a:cubicBezTo>
                  <a:cubicBezTo>
                    <a:pt x="661" y="85"/>
                    <a:pt x="667" y="83"/>
                    <a:pt x="674" y="81"/>
                  </a:cubicBezTo>
                  <a:cubicBezTo>
                    <a:pt x="684" y="77"/>
                    <a:pt x="690" y="77"/>
                    <a:pt x="703" y="72"/>
                  </a:cubicBezTo>
                  <a:cubicBezTo>
                    <a:pt x="707" y="62"/>
                    <a:pt x="707" y="62"/>
                    <a:pt x="707" y="62"/>
                  </a:cubicBezTo>
                  <a:cubicBezTo>
                    <a:pt x="706" y="62"/>
                    <a:pt x="706" y="62"/>
                    <a:pt x="706" y="62"/>
                  </a:cubicBezTo>
                  <a:cubicBezTo>
                    <a:pt x="697" y="65"/>
                    <a:pt x="690" y="68"/>
                    <a:pt x="684" y="68"/>
                  </a:cubicBezTo>
                  <a:cubicBezTo>
                    <a:pt x="681" y="68"/>
                    <a:pt x="677" y="66"/>
                    <a:pt x="674" y="63"/>
                  </a:cubicBezTo>
                  <a:cubicBezTo>
                    <a:pt x="669" y="60"/>
                    <a:pt x="667" y="56"/>
                    <a:pt x="667" y="52"/>
                  </a:cubicBezTo>
                  <a:cubicBezTo>
                    <a:pt x="667" y="49"/>
                    <a:pt x="673" y="45"/>
                    <a:pt x="682" y="45"/>
                  </a:cubicBezTo>
                  <a:cubicBezTo>
                    <a:pt x="687" y="45"/>
                    <a:pt x="692" y="47"/>
                    <a:pt x="696" y="50"/>
                  </a:cubicBezTo>
                  <a:cubicBezTo>
                    <a:pt x="698" y="49"/>
                    <a:pt x="698" y="49"/>
                    <a:pt x="698" y="49"/>
                  </a:cubicBezTo>
                  <a:cubicBezTo>
                    <a:pt x="693" y="41"/>
                    <a:pt x="687" y="36"/>
                    <a:pt x="680" y="36"/>
                  </a:cubicBezTo>
                  <a:cubicBezTo>
                    <a:pt x="673" y="36"/>
                    <a:pt x="667" y="40"/>
                    <a:pt x="663" y="46"/>
                  </a:cubicBezTo>
                  <a:cubicBezTo>
                    <a:pt x="661" y="50"/>
                    <a:pt x="660" y="53"/>
                    <a:pt x="660" y="57"/>
                  </a:cubicBezTo>
                  <a:cubicBezTo>
                    <a:pt x="660" y="64"/>
                    <a:pt x="663" y="69"/>
                    <a:pt x="669" y="73"/>
                  </a:cubicBezTo>
                  <a:cubicBezTo>
                    <a:pt x="669" y="73"/>
                    <a:pt x="669" y="73"/>
                    <a:pt x="669" y="73"/>
                  </a:cubicBezTo>
                  <a:cubicBezTo>
                    <a:pt x="664" y="74"/>
                    <a:pt x="660" y="75"/>
                    <a:pt x="657" y="75"/>
                  </a:cubicBezTo>
                  <a:lnTo>
                    <a:pt x="652" y="75"/>
                  </a:lnTo>
                  <a:close/>
                  <a:moveTo>
                    <a:pt x="665" y="18"/>
                  </a:moveTo>
                  <a:cubicBezTo>
                    <a:pt x="668" y="21"/>
                    <a:pt x="671" y="24"/>
                    <a:pt x="674" y="27"/>
                  </a:cubicBezTo>
                  <a:cubicBezTo>
                    <a:pt x="677" y="24"/>
                    <a:pt x="679" y="22"/>
                    <a:pt x="681" y="19"/>
                  </a:cubicBezTo>
                  <a:cubicBezTo>
                    <a:pt x="678" y="16"/>
                    <a:pt x="675" y="13"/>
                    <a:pt x="671" y="10"/>
                  </a:cubicBezTo>
                  <a:cubicBezTo>
                    <a:pt x="669" y="13"/>
                    <a:pt x="667" y="16"/>
                    <a:pt x="665" y="18"/>
                  </a:cubicBezTo>
                  <a:moveTo>
                    <a:pt x="640" y="75"/>
                  </a:moveTo>
                  <a:cubicBezTo>
                    <a:pt x="634" y="75"/>
                    <a:pt x="630" y="75"/>
                    <a:pt x="625" y="73"/>
                  </a:cubicBezTo>
                  <a:cubicBezTo>
                    <a:pt x="620" y="72"/>
                    <a:pt x="616" y="70"/>
                    <a:pt x="616" y="66"/>
                  </a:cubicBezTo>
                  <a:cubicBezTo>
                    <a:pt x="616" y="62"/>
                    <a:pt x="621" y="58"/>
                    <a:pt x="625" y="58"/>
                  </a:cubicBezTo>
                  <a:cubicBezTo>
                    <a:pt x="628" y="58"/>
                    <a:pt x="631" y="60"/>
                    <a:pt x="634" y="63"/>
                  </a:cubicBezTo>
                  <a:cubicBezTo>
                    <a:pt x="637" y="66"/>
                    <a:pt x="639" y="70"/>
                    <a:pt x="640" y="75"/>
                  </a:cubicBezTo>
                  <a:moveTo>
                    <a:pt x="645" y="75"/>
                  </a:moveTo>
                  <a:cubicBezTo>
                    <a:pt x="643" y="58"/>
                    <a:pt x="635" y="48"/>
                    <a:pt x="628" y="48"/>
                  </a:cubicBezTo>
                  <a:cubicBezTo>
                    <a:pt x="623" y="48"/>
                    <a:pt x="618" y="51"/>
                    <a:pt x="615" y="56"/>
                  </a:cubicBezTo>
                  <a:cubicBezTo>
                    <a:pt x="613" y="59"/>
                    <a:pt x="611" y="63"/>
                    <a:pt x="611" y="68"/>
                  </a:cubicBezTo>
                  <a:cubicBezTo>
                    <a:pt x="611" y="80"/>
                    <a:pt x="620" y="85"/>
                    <a:pt x="636" y="85"/>
                  </a:cubicBezTo>
                  <a:cubicBezTo>
                    <a:pt x="640" y="85"/>
                    <a:pt x="640" y="85"/>
                    <a:pt x="640" y="85"/>
                  </a:cubicBezTo>
                  <a:cubicBezTo>
                    <a:pt x="639" y="89"/>
                    <a:pt x="636" y="92"/>
                    <a:pt x="632" y="96"/>
                  </a:cubicBezTo>
                  <a:cubicBezTo>
                    <a:pt x="626" y="103"/>
                    <a:pt x="618" y="107"/>
                    <a:pt x="610" y="107"/>
                  </a:cubicBezTo>
                  <a:cubicBezTo>
                    <a:pt x="605" y="107"/>
                    <a:pt x="601" y="106"/>
                    <a:pt x="598" y="104"/>
                  </a:cubicBezTo>
                  <a:cubicBezTo>
                    <a:pt x="597" y="107"/>
                    <a:pt x="597" y="107"/>
                    <a:pt x="597" y="107"/>
                  </a:cubicBezTo>
                  <a:cubicBezTo>
                    <a:pt x="605" y="112"/>
                    <a:pt x="613" y="115"/>
                    <a:pt x="620" y="115"/>
                  </a:cubicBezTo>
                  <a:cubicBezTo>
                    <a:pt x="624" y="115"/>
                    <a:pt x="633" y="111"/>
                    <a:pt x="639" y="101"/>
                  </a:cubicBezTo>
                  <a:cubicBezTo>
                    <a:pt x="643" y="96"/>
                    <a:pt x="645" y="90"/>
                    <a:pt x="645" y="85"/>
                  </a:cubicBezTo>
                  <a:cubicBezTo>
                    <a:pt x="652" y="85"/>
                    <a:pt x="652" y="85"/>
                    <a:pt x="652" y="85"/>
                  </a:cubicBezTo>
                  <a:cubicBezTo>
                    <a:pt x="652" y="75"/>
                    <a:pt x="652" y="75"/>
                    <a:pt x="652" y="75"/>
                  </a:cubicBezTo>
                  <a:lnTo>
                    <a:pt x="645" y="75"/>
                  </a:lnTo>
                  <a:close/>
                  <a:moveTo>
                    <a:pt x="585" y="43"/>
                  </a:moveTo>
                  <a:cubicBezTo>
                    <a:pt x="583" y="47"/>
                    <a:pt x="581" y="50"/>
                    <a:pt x="579" y="54"/>
                  </a:cubicBezTo>
                  <a:cubicBezTo>
                    <a:pt x="583" y="59"/>
                    <a:pt x="586" y="65"/>
                    <a:pt x="589" y="71"/>
                  </a:cubicBezTo>
                  <a:cubicBezTo>
                    <a:pt x="589" y="73"/>
                    <a:pt x="590" y="74"/>
                    <a:pt x="590" y="75"/>
                  </a:cubicBezTo>
                  <a:cubicBezTo>
                    <a:pt x="590" y="76"/>
                    <a:pt x="590" y="78"/>
                    <a:pt x="589" y="79"/>
                  </a:cubicBezTo>
                  <a:cubicBezTo>
                    <a:pt x="584" y="91"/>
                    <a:pt x="572" y="100"/>
                    <a:pt x="561" y="101"/>
                  </a:cubicBezTo>
                  <a:cubicBezTo>
                    <a:pt x="557" y="101"/>
                    <a:pt x="554" y="100"/>
                    <a:pt x="552" y="99"/>
                  </a:cubicBezTo>
                  <a:cubicBezTo>
                    <a:pt x="551" y="102"/>
                    <a:pt x="551" y="102"/>
                    <a:pt x="551" y="102"/>
                  </a:cubicBezTo>
                  <a:cubicBezTo>
                    <a:pt x="559" y="106"/>
                    <a:pt x="566" y="108"/>
                    <a:pt x="572" y="108"/>
                  </a:cubicBezTo>
                  <a:cubicBezTo>
                    <a:pt x="576" y="108"/>
                    <a:pt x="580" y="106"/>
                    <a:pt x="585" y="101"/>
                  </a:cubicBezTo>
                  <a:cubicBezTo>
                    <a:pt x="591" y="93"/>
                    <a:pt x="595" y="86"/>
                    <a:pt x="595" y="78"/>
                  </a:cubicBezTo>
                  <a:cubicBezTo>
                    <a:pt x="595" y="70"/>
                    <a:pt x="595" y="70"/>
                    <a:pt x="595" y="70"/>
                  </a:cubicBezTo>
                  <a:cubicBezTo>
                    <a:pt x="595" y="63"/>
                    <a:pt x="593" y="58"/>
                    <a:pt x="591" y="54"/>
                  </a:cubicBezTo>
                  <a:cubicBezTo>
                    <a:pt x="585" y="44"/>
                    <a:pt x="585" y="44"/>
                    <a:pt x="585" y="44"/>
                  </a:cubicBezTo>
                  <a:lnTo>
                    <a:pt x="585" y="43"/>
                  </a:lnTo>
                  <a:close/>
                  <a:moveTo>
                    <a:pt x="546" y="109"/>
                  </a:moveTo>
                  <a:cubicBezTo>
                    <a:pt x="543" y="105"/>
                    <a:pt x="541" y="102"/>
                    <a:pt x="537" y="100"/>
                  </a:cubicBezTo>
                  <a:cubicBezTo>
                    <a:pt x="535" y="102"/>
                    <a:pt x="533" y="105"/>
                    <a:pt x="531" y="108"/>
                  </a:cubicBezTo>
                  <a:cubicBezTo>
                    <a:pt x="534" y="110"/>
                    <a:pt x="537" y="113"/>
                    <a:pt x="540" y="116"/>
                  </a:cubicBezTo>
                  <a:cubicBezTo>
                    <a:pt x="543" y="114"/>
                    <a:pt x="544" y="112"/>
                    <a:pt x="546" y="109"/>
                  </a:cubicBezTo>
                  <a:moveTo>
                    <a:pt x="531" y="110"/>
                  </a:moveTo>
                  <a:cubicBezTo>
                    <a:pt x="528" y="106"/>
                    <a:pt x="525" y="104"/>
                    <a:pt x="522" y="101"/>
                  </a:cubicBezTo>
                  <a:cubicBezTo>
                    <a:pt x="520" y="103"/>
                    <a:pt x="518" y="106"/>
                    <a:pt x="516" y="109"/>
                  </a:cubicBezTo>
                  <a:cubicBezTo>
                    <a:pt x="519" y="111"/>
                    <a:pt x="522" y="114"/>
                    <a:pt x="525" y="117"/>
                  </a:cubicBezTo>
                  <a:cubicBezTo>
                    <a:pt x="527" y="115"/>
                    <a:pt x="529" y="113"/>
                    <a:pt x="531" y="110"/>
                  </a:cubicBezTo>
                  <a:moveTo>
                    <a:pt x="516" y="75"/>
                  </a:moveTo>
                  <a:cubicBezTo>
                    <a:pt x="511" y="75"/>
                    <a:pt x="510" y="78"/>
                    <a:pt x="510" y="80"/>
                  </a:cubicBezTo>
                  <a:cubicBezTo>
                    <a:pt x="510" y="82"/>
                    <a:pt x="511" y="85"/>
                    <a:pt x="516" y="85"/>
                  </a:cubicBezTo>
                  <a:cubicBezTo>
                    <a:pt x="517" y="85"/>
                    <a:pt x="517" y="85"/>
                    <a:pt x="517" y="85"/>
                  </a:cubicBezTo>
                  <a:cubicBezTo>
                    <a:pt x="529" y="85"/>
                    <a:pt x="535" y="84"/>
                    <a:pt x="538" y="80"/>
                  </a:cubicBezTo>
                  <a:cubicBezTo>
                    <a:pt x="541" y="76"/>
                    <a:pt x="544" y="71"/>
                    <a:pt x="544" y="65"/>
                  </a:cubicBezTo>
                  <a:cubicBezTo>
                    <a:pt x="544" y="57"/>
                    <a:pt x="539" y="47"/>
                    <a:pt x="536" y="41"/>
                  </a:cubicBezTo>
                  <a:cubicBezTo>
                    <a:pt x="535" y="41"/>
                    <a:pt x="535" y="41"/>
                    <a:pt x="535" y="41"/>
                  </a:cubicBezTo>
                  <a:cubicBezTo>
                    <a:pt x="533" y="43"/>
                    <a:pt x="531" y="46"/>
                    <a:pt x="529" y="50"/>
                  </a:cubicBezTo>
                  <a:cubicBezTo>
                    <a:pt x="534" y="58"/>
                    <a:pt x="537" y="66"/>
                    <a:pt x="537" y="70"/>
                  </a:cubicBezTo>
                  <a:cubicBezTo>
                    <a:pt x="537" y="71"/>
                    <a:pt x="536" y="72"/>
                    <a:pt x="533" y="73"/>
                  </a:cubicBezTo>
                  <a:cubicBezTo>
                    <a:pt x="529" y="74"/>
                    <a:pt x="524" y="75"/>
                    <a:pt x="517" y="75"/>
                  </a:cubicBezTo>
                  <a:lnTo>
                    <a:pt x="516" y="75"/>
                  </a:lnTo>
                  <a:close/>
                  <a:moveTo>
                    <a:pt x="503" y="75"/>
                  </a:moveTo>
                  <a:cubicBezTo>
                    <a:pt x="498" y="75"/>
                    <a:pt x="493" y="75"/>
                    <a:pt x="489" y="73"/>
                  </a:cubicBezTo>
                  <a:cubicBezTo>
                    <a:pt x="484" y="72"/>
                    <a:pt x="480" y="70"/>
                    <a:pt x="480" y="66"/>
                  </a:cubicBezTo>
                  <a:cubicBezTo>
                    <a:pt x="480" y="62"/>
                    <a:pt x="484" y="58"/>
                    <a:pt x="489" y="58"/>
                  </a:cubicBezTo>
                  <a:cubicBezTo>
                    <a:pt x="492" y="58"/>
                    <a:pt x="495" y="60"/>
                    <a:pt x="497" y="63"/>
                  </a:cubicBezTo>
                  <a:cubicBezTo>
                    <a:pt x="500" y="66"/>
                    <a:pt x="502" y="70"/>
                    <a:pt x="503" y="75"/>
                  </a:cubicBezTo>
                  <a:moveTo>
                    <a:pt x="509" y="75"/>
                  </a:moveTo>
                  <a:cubicBezTo>
                    <a:pt x="506" y="58"/>
                    <a:pt x="499" y="48"/>
                    <a:pt x="491" y="48"/>
                  </a:cubicBezTo>
                  <a:cubicBezTo>
                    <a:pt x="486" y="48"/>
                    <a:pt x="482" y="51"/>
                    <a:pt x="479" y="56"/>
                  </a:cubicBezTo>
                  <a:cubicBezTo>
                    <a:pt x="477" y="59"/>
                    <a:pt x="475" y="63"/>
                    <a:pt x="475" y="68"/>
                  </a:cubicBezTo>
                  <a:cubicBezTo>
                    <a:pt x="475" y="80"/>
                    <a:pt x="483" y="85"/>
                    <a:pt x="500" y="85"/>
                  </a:cubicBezTo>
                  <a:cubicBezTo>
                    <a:pt x="503" y="85"/>
                    <a:pt x="503" y="85"/>
                    <a:pt x="503" y="85"/>
                  </a:cubicBezTo>
                  <a:cubicBezTo>
                    <a:pt x="502" y="89"/>
                    <a:pt x="500" y="92"/>
                    <a:pt x="496" y="96"/>
                  </a:cubicBezTo>
                  <a:cubicBezTo>
                    <a:pt x="489" y="103"/>
                    <a:pt x="482" y="107"/>
                    <a:pt x="474" y="107"/>
                  </a:cubicBezTo>
                  <a:cubicBezTo>
                    <a:pt x="469" y="107"/>
                    <a:pt x="465" y="106"/>
                    <a:pt x="462" y="104"/>
                  </a:cubicBezTo>
                  <a:cubicBezTo>
                    <a:pt x="461" y="107"/>
                    <a:pt x="461" y="107"/>
                    <a:pt x="461" y="107"/>
                  </a:cubicBezTo>
                  <a:cubicBezTo>
                    <a:pt x="468" y="112"/>
                    <a:pt x="476" y="115"/>
                    <a:pt x="484" y="115"/>
                  </a:cubicBezTo>
                  <a:cubicBezTo>
                    <a:pt x="488" y="115"/>
                    <a:pt x="497" y="111"/>
                    <a:pt x="503" y="101"/>
                  </a:cubicBezTo>
                  <a:cubicBezTo>
                    <a:pt x="506" y="96"/>
                    <a:pt x="509" y="90"/>
                    <a:pt x="509" y="85"/>
                  </a:cubicBezTo>
                  <a:cubicBezTo>
                    <a:pt x="516" y="85"/>
                    <a:pt x="516" y="85"/>
                    <a:pt x="516" y="85"/>
                  </a:cubicBezTo>
                  <a:cubicBezTo>
                    <a:pt x="516" y="75"/>
                    <a:pt x="516" y="75"/>
                    <a:pt x="516" y="75"/>
                  </a:cubicBezTo>
                  <a:lnTo>
                    <a:pt x="509" y="75"/>
                  </a:lnTo>
                  <a:close/>
                  <a:moveTo>
                    <a:pt x="420" y="21"/>
                  </a:moveTo>
                  <a:cubicBezTo>
                    <a:pt x="423" y="24"/>
                    <a:pt x="426" y="26"/>
                    <a:pt x="429" y="29"/>
                  </a:cubicBezTo>
                  <a:cubicBezTo>
                    <a:pt x="432" y="27"/>
                    <a:pt x="434" y="24"/>
                    <a:pt x="436" y="21"/>
                  </a:cubicBezTo>
                  <a:cubicBezTo>
                    <a:pt x="433" y="18"/>
                    <a:pt x="430" y="15"/>
                    <a:pt x="426" y="13"/>
                  </a:cubicBezTo>
                  <a:cubicBezTo>
                    <a:pt x="424" y="15"/>
                    <a:pt x="422" y="18"/>
                    <a:pt x="420" y="21"/>
                  </a:cubicBezTo>
                  <a:moveTo>
                    <a:pt x="448" y="39"/>
                  </a:moveTo>
                  <a:cubicBezTo>
                    <a:pt x="445" y="42"/>
                    <a:pt x="443" y="45"/>
                    <a:pt x="441" y="49"/>
                  </a:cubicBezTo>
                  <a:cubicBezTo>
                    <a:pt x="444" y="53"/>
                    <a:pt x="446" y="58"/>
                    <a:pt x="448" y="65"/>
                  </a:cubicBezTo>
                  <a:cubicBezTo>
                    <a:pt x="449" y="69"/>
                    <a:pt x="451" y="73"/>
                    <a:pt x="451" y="79"/>
                  </a:cubicBezTo>
                  <a:cubicBezTo>
                    <a:pt x="451" y="80"/>
                    <a:pt x="449" y="83"/>
                    <a:pt x="445" y="85"/>
                  </a:cubicBezTo>
                  <a:cubicBezTo>
                    <a:pt x="440" y="89"/>
                    <a:pt x="432" y="92"/>
                    <a:pt x="426" y="92"/>
                  </a:cubicBezTo>
                  <a:cubicBezTo>
                    <a:pt x="420" y="92"/>
                    <a:pt x="414" y="90"/>
                    <a:pt x="411" y="87"/>
                  </a:cubicBezTo>
                  <a:cubicBezTo>
                    <a:pt x="407" y="84"/>
                    <a:pt x="405" y="80"/>
                    <a:pt x="405" y="73"/>
                  </a:cubicBezTo>
                  <a:cubicBezTo>
                    <a:pt x="405" y="69"/>
                    <a:pt x="407" y="63"/>
                    <a:pt x="410" y="58"/>
                  </a:cubicBezTo>
                  <a:cubicBezTo>
                    <a:pt x="407" y="56"/>
                    <a:pt x="407" y="56"/>
                    <a:pt x="407" y="56"/>
                  </a:cubicBezTo>
                  <a:cubicBezTo>
                    <a:pt x="403" y="62"/>
                    <a:pt x="400" y="70"/>
                    <a:pt x="400" y="80"/>
                  </a:cubicBezTo>
                  <a:cubicBezTo>
                    <a:pt x="400" y="94"/>
                    <a:pt x="409" y="104"/>
                    <a:pt x="424" y="104"/>
                  </a:cubicBezTo>
                  <a:cubicBezTo>
                    <a:pt x="434" y="104"/>
                    <a:pt x="444" y="99"/>
                    <a:pt x="451" y="92"/>
                  </a:cubicBezTo>
                  <a:cubicBezTo>
                    <a:pt x="454" y="88"/>
                    <a:pt x="457" y="79"/>
                    <a:pt x="457" y="71"/>
                  </a:cubicBezTo>
                  <a:cubicBezTo>
                    <a:pt x="457" y="59"/>
                    <a:pt x="454" y="49"/>
                    <a:pt x="448" y="39"/>
                  </a:cubicBezTo>
                  <a:close/>
                  <a:moveTo>
                    <a:pt x="318" y="126"/>
                  </a:moveTo>
                  <a:cubicBezTo>
                    <a:pt x="315" y="122"/>
                    <a:pt x="312" y="119"/>
                    <a:pt x="309" y="117"/>
                  </a:cubicBezTo>
                  <a:cubicBezTo>
                    <a:pt x="307" y="119"/>
                    <a:pt x="305" y="122"/>
                    <a:pt x="303" y="125"/>
                  </a:cubicBezTo>
                  <a:cubicBezTo>
                    <a:pt x="306" y="127"/>
                    <a:pt x="309" y="130"/>
                    <a:pt x="312" y="133"/>
                  </a:cubicBezTo>
                  <a:cubicBezTo>
                    <a:pt x="314" y="131"/>
                    <a:pt x="316" y="129"/>
                    <a:pt x="318" y="126"/>
                  </a:cubicBezTo>
                  <a:moveTo>
                    <a:pt x="334" y="124"/>
                  </a:moveTo>
                  <a:cubicBezTo>
                    <a:pt x="330" y="121"/>
                    <a:pt x="328" y="118"/>
                    <a:pt x="324" y="116"/>
                  </a:cubicBezTo>
                  <a:cubicBezTo>
                    <a:pt x="322" y="118"/>
                    <a:pt x="320" y="121"/>
                    <a:pt x="318" y="123"/>
                  </a:cubicBezTo>
                  <a:cubicBezTo>
                    <a:pt x="321" y="126"/>
                    <a:pt x="324" y="129"/>
                    <a:pt x="327" y="132"/>
                  </a:cubicBezTo>
                  <a:cubicBezTo>
                    <a:pt x="330" y="130"/>
                    <a:pt x="331" y="128"/>
                    <a:pt x="334" y="124"/>
                  </a:cubicBezTo>
                  <a:moveTo>
                    <a:pt x="342" y="49"/>
                  </a:moveTo>
                  <a:cubicBezTo>
                    <a:pt x="340" y="49"/>
                    <a:pt x="338" y="49"/>
                    <a:pt x="336" y="49"/>
                  </a:cubicBezTo>
                  <a:cubicBezTo>
                    <a:pt x="328" y="49"/>
                    <a:pt x="321" y="46"/>
                    <a:pt x="321" y="42"/>
                  </a:cubicBezTo>
                  <a:cubicBezTo>
                    <a:pt x="321" y="39"/>
                    <a:pt x="325" y="35"/>
                    <a:pt x="330" y="35"/>
                  </a:cubicBezTo>
                  <a:cubicBezTo>
                    <a:pt x="335" y="35"/>
                    <a:pt x="339" y="40"/>
                    <a:pt x="342" y="49"/>
                  </a:cubicBezTo>
                  <a:moveTo>
                    <a:pt x="344" y="60"/>
                  </a:moveTo>
                  <a:cubicBezTo>
                    <a:pt x="344" y="64"/>
                    <a:pt x="337" y="67"/>
                    <a:pt x="324" y="68"/>
                  </a:cubicBezTo>
                  <a:cubicBezTo>
                    <a:pt x="320" y="77"/>
                    <a:pt x="320" y="77"/>
                    <a:pt x="320" y="77"/>
                  </a:cubicBezTo>
                  <a:cubicBezTo>
                    <a:pt x="320" y="77"/>
                    <a:pt x="320" y="77"/>
                    <a:pt x="320" y="77"/>
                  </a:cubicBezTo>
                  <a:cubicBezTo>
                    <a:pt x="334" y="77"/>
                    <a:pt x="349" y="80"/>
                    <a:pt x="349" y="83"/>
                  </a:cubicBezTo>
                  <a:cubicBezTo>
                    <a:pt x="346" y="86"/>
                    <a:pt x="343" y="88"/>
                    <a:pt x="338" y="91"/>
                  </a:cubicBezTo>
                  <a:cubicBezTo>
                    <a:pt x="331" y="95"/>
                    <a:pt x="325" y="97"/>
                    <a:pt x="315" y="97"/>
                  </a:cubicBezTo>
                  <a:cubicBezTo>
                    <a:pt x="307" y="97"/>
                    <a:pt x="301" y="94"/>
                    <a:pt x="296" y="88"/>
                  </a:cubicBezTo>
                  <a:cubicBezTo>
                    <a:pt x="293" y="83"/>
                    <a:pt x="291" y="78"/>
                    <a:pt x="291" y="72"/>
                  </a:cubicBezTo>
                  <a:cubicBezTo>
                    <a:pt x="291" y="67"/>
                    <a:pt x="292" y="61"/>
                    <a:pt x="295" y="55"/>
                  </a:cubicBezTo>
                  <a:cubicBezTo>
                    <a:pt x="291" y="54"/>
                    <a:pt x="291" y="54"/>
                    <a:pt x="291" y="54"/>
                  </a:cubicBezTo>
                  <a:cubicBezTo>
                    <a:pt x="288" y="62"/>
                    <a:pt x="286" y="70"/>
                    <a:pt x="286" y="79"/>
                  </a:cubicBezTo>
                  <a:cubicBezTo>
                    <a:pt x="286" y="88"/>
                    <a:pt x="289" y="95"/>
                    <a:pt x="294" y="101"/>
                  </a:cubicBezTo>
                  <a:cubicBezTo>
                    <a:pt x="299" y="105"/>
                    <a:pt x="306" y="108"/>
                    <a:pt x="314" y="108"/>
                  </a:cubicBezTo>
                  <a:cubicBezTo>
                    <a:pt x="325" y="108"/>
                    <a:pt x="333" y="105"/>
                    <a:pt x="342" y="100"/>
                  </a:cubicBezTo>
                  <a:cubicBezTo>
                    <a:pt x="346" y="97"/>
                    <a:pt x="350" y="93"/>
                    <a:pt x="351" y="90"/>
                  </a:cubicBezTo>
                  <a:cubicBezTo>
                    <a:pt x="353" y="87"/>
                    <a:pt x="354" y="84"/>
                    <a:pt x="354" y="81"/>
                  </a:cubicBezTo>
                  <a:cubicBezTo>
                    <a:pt x="354" y="75"/>
                    <a:pt x="353" y="73"/>
                    <a:pt x="345" y="71"/>
                  </a:cubicBezTo>
                  <a:cubicBezTo>
                    <a:pt x="347" y="67"/>
                    <a:pt x="349" y="63"/>
                    <a:pt x="349" y="59"/>
                  </a:cubicBezTo>
                  <a:cubicBezTo>
                    <a:pt x="349" y="52"/>
                    <a:pt x="348" y="45"/>
                    <a:pt x="346" y="40"/>
                  </a:cubicBezTo>
                  <a:cubicBezTo>
                    <a:pt x="342" y="31"/>
                    <a:pt x="337" y="25"/>
                    <a:pt x="331" y="25"/>
                  </a:cubicBezTo>
                  <a:cubicBezTo>
                    <a:pt x="328" y="25"/>
                    <a:pt x="325" y="27"/>
                    <a:pt x="322" y="30"/>
                  </a:cubicBezTo>
                  <a:cubicBezTo>
                    <a:pt x="318" y="34"/>
                    <a:pt x="316" y="40"/>
                    <a:pt x="316" y="45"/>
                  </a:cubicBezTo>
                  <a:cubicBezTo>
                    <a:pt x="316" y="47"/>
                    <a:pt x="316" y="49"/>
                    <a:pt x="317" y="51"/>
                  </a:cubicBezTo>
                  <a:cubicBezTo>
                    <a:pt x="320" y="56"/>
                    <a:pt x="326" y="59"/>
                    <a:pt x="335" y="59"/>
                  </a:cubicBezTo>
                  <a:cubicBezTo>
                    <a:pt x="338" y="59"/>
                    <a:pt x="341" y="58"/>
                    <a:pt x="343" y="58"/>
                  </a:cubicBezTo>
                  <a:cubicBezTo>
                    <a:pt x="343" y="59"/>
                    <a:pt x="344" y="60"/>
                    <a:pt x="344" y="60"/>
                  </a:cubicBezTo>
                  <a:moveTo>
                    <a:pt x="320" y="9"/>
                  </a:moveTo>
                  <a:cubicBezTo>
                    <a:pt x="324" y="12"/>
                    <a:pt x="327" y="14"/>
                    <a:pt x="330" y="17"/>
                  </a:cubicBezTo>
                  <a:cubicBezTo>
                    <a:pt x="333" y="15"/>
                    <a:pt x="335" y="12"/>
                    <a:pt x="337" y="9"/>
                  </a:cubicBezTo>
                  <a:cubicBezTo>
                    <a:pt x="333" y="6"/>
                    <a:pt x="330" y="3"/>
                    <a:pt x="327" y="1"/>
                  </a:cubicBezTo>
                  <a:cubicBezTo>
                    <a:pt x="325" y="3"/>
                    <a:pt x="323" y="6"/>
                    <a:pt x="320" y="9"/>
                  </a:cubicBezTo>
                  <a:moveTo>
                    <a:pt x="231" y="87"/>
                  </a:moveTo>
                  <a:cubicBezTo>
                    <a:pt x="236" y="82"/>
                    <a:pt x="238" y="78"/>
                    <a:pt x="238" y="74"/>
                  </a:cubicBezTo>
                  <a:cubicBezTo>
                    <a:pt x="239" y="70"/>
                    <a:pt x="239" y="66"/>
                    <a:pt x="239" y="61"/>
                  </a:cubicBezTo>
                  <a:cubicBezTo>
                    <a:pt x="239" y="42"/>
                    <a:pt x="238" y="22"/>
                    <a:pt x="237" y="4"/>
                  </a:cubicBezTo>
                  <a:cubicBezTo>
                    <a:pt x="236" y="4"/>
                    <a:pt x="236" y="4"/>
                    <a:pt x="236" y="4"/>
                  </a:cubicBezTo>
                  <a:cubicBezTo>
                    <a:pt x="233" y="6"/>
                    <a:pt x="230" y="10"/>
                    <a:pt x="228" y="13"/>
                  </a:cubicBezTo>
                  <a:cubicBezTo>
                    <a:pt x="229" y="26"/>
                    <a:pt x="231" y="48"/>
                    <a:pt x="231" y="62"/>
                  </a:cubicBezTo>
                  <a:cubicBezTo>
                    <a:pt x="231" y="70"/>
                    <a:pt x="231" y="70"/>
                    <a:pt x="231" y="70"/>
                  </a:cubicBezTo>
                  <a:cubicBezTo>
                    <a:pt x="231" y="76"/>
                    <a:pt x="231" y="81"/>
                    <a:pt x="230" y="86"/>
                  </a:cubicBezTo>
                  <a:lnTo>
                    <a:pt x="231" y="87"/>
                  </a:lnTo>
                  <a:close/>
                  <a:moveTo>
                    <a:pt x="190" y="75"/>
                  </a:moveTo>
                  <a:cubicBezTo>
                    <a:pt x="186" y="75"/>
                    <a:pt x="185" y="78"/>
                    <a:pt x="185" y="80"/>
                  </a:cubicBezTo>
                  <a:cubicBezTo>
                    <a:pt x="185" y="82"/>
                    <a:pt x="186" y="85"/>
                    <a:pt x="190" y="85"/>
                  </a:cubicBezTo>
                  <a:cubicBezTo>
                    <a:pt x="192" y="85"/>
                    <a:pt x="192" y="85"/>
                    <a:pt x="192" y="85"/>
                  </a:cubicBezTo>
                  <a:cubicBezTo>
                    <a:pt x="195" y="85"/>
                    <a:pt x="199" y="84"/>
                    <a:pt x="202" y="83"/>
                  </a:cubicBezTo>
                  <a:cubicBezTo>
                    <a:pt x="205" y="81"/>
                    <a:pt x="207" y="77"/>
                    <a:pt x="209" y="73"/>
                  </a:cubicBezTo>
                  <a:cubicBezTo>
                    <a:pt x="211" y="68"/>
                    <a:pt x="212" y="62"/>
                    <a:pt x="212" y="53"/>
                  </a:cubicBezTo>
                  <a:cubicBezTo>
                    <a:pt x="212" y="44"/>
                    <a:pt x="211" y="35"/>
                    <a:pt x="211" y="25"/>
                  </a:cubicBezTo>
                  <a:cubicBezTo>
                    <a:pt x="213" y="24"/>
                    <a:pt x="215" y="23"/>
                    <a:pt x="216" y="21"/>
                  </a:cubicBezTo>
                  <a:cubicBezTo>
                    <a:pt x="212" y="14"/>
                    <a:pt x="210" y="8"/>
                    <a:pt x="210" y="3"/>
                  </a:cubicBezTo>
                  <a:cubicBezTo>
                    <a:pt x="209" y="2"/>
                    <a:pt x="209" y="2"/>
                    <a:pt x="209" y="2"/>
                  </a:cubicBezTo>
                  <a:cubicBezTo>
                    <a:pt x="207" y="4"/>
                    <a:pt x="206" y="5"/>
                    <a:pt x="205" y="7"/>
                  </a:cubicBezTo>
                  <a:cubicBezTo>
                    <a:pt x="203" y="9"/>
                    <a:pt x="202" y="10"/>
                    <a:pt x="202" y="12"/>
                  </a:cubicBezTo>
                  <a:cubicBezTo>
                    <a:pt x="202" y="15"/>
                    <a:pt x="203" y="19"/>
                    <a:pt x="203" y="22"/>
                  </a:cubicBezTo>
                  <a:cubicBezTo>
                    <a:pt x="204" y="37"/>
                    <a:pt x="205" y="51"/>
                    <a:pt x="205" y="64"/>
                  </a:cubicBezTo>
                  <a:cubicBezTo>
                    <a:pt x="205" y="68"/>
                    <a:pt x="204" y="71"/>
                    <a:pt x="201" y="73"/>
                  </a:cubicBezTo>
                  <a:cubicBezTo>
                    <a:pt x="198" y="74"/>
                    <a:pt x="195" y="75"/>
                    <a:pt x="192" y="75"/>
                  </a:cubicBezTo>
                  <a:lnTo>
                    <a:pt x="190" y="75"/>
                  </a:lnTo>
                  <a:close/>
                  <a:moveTo>
                    <a:pt x="154" y="75"/>
                  </a:moveTo>
                  <a:cubicBezTo>
                    <a:pt x="150" y="75"/>
                    <a:pt x="149" y="78"/>
                    <a:pt x="149" y="80"/>
                  </a:cubicBezTo>
                  <a:cubicBezTo>
                    <a:pt x="149" y="82"/>
                    <a:pt x="150" y="85"/>
                    <a:pt x="154" y="85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63" y="85"/>
                    <a:pt x="169" y="82"/>
                    <a:pt x="172" y="77"/>
                  </a:cubicBezTo>
                  <a:cubicBezTo>
                    <a:pt x="172" y="77"/>
                    <a:pt x="172" y="77"/>
                    <a:pt x="172" y="77"/>
                  </a:cubicBezTo>
                  <a:cubicBezTo>
                    <a:pt x="175" y="83"/>
                    <a:pt x="181" y="85"/>
                    <a:pt x="189" y="85"/>
                  </a:cubicBezTo>
                  <a:cubicBezTo>
                    <a:pt x="190" y="85"/>
                    <a:pt x="190" y="85"/>
                    <a:pt x="190" y="85"/>
                  </a:cubicBezTo>
                  <a:cubicBezTo>
                    <a:pt x="190" y="75"/>
                    <a:pt x="190" y="75"/>
                    <a:pt x="190" y="75"/>
                  </a:cubicBezTo>
                  <a:cubicBezTo>
                    <a:pt x="189" y="75"/>
                    <a:pt x="189" y="75"/>
                    <a:pt x="189" y="75"/>
                  </a:cubicBezTo>
                  <a:cubicBezTo>
                    <a:pt x="185" y="75"/>
                    <a:pt x="182" y="74"/>
                    <a:pt x="179" y="71"/>
                  </a:cubicBezTo>
                  <a:cubicBezTo>
                    <a:pt x="177" y="70"/>
                    <a:pt x="176" y="68"/>
                    <a:pt x="176" y="65"/>
                  </a:cubicBezTo>
                  <a:cubicBezTo>
                    <a:pt x="176" y="63"/>
                    <a:pt x="177" y="60"/>
                    <a:pt x="178" y="56"/>
                  </a:cubicBezTo>
                  <a:cubicBezTo>
                    <a:pt x="178" y="55"/>
                    <a:pt x="178" y="55"/>
                    <a:pt x="178" y="55"/>
                  </a:cubicBezTo>
                  <a:cubicBezTo>
                    <a:pt x="172" y="59"/>
                    <a:pt x="172" y="59"/>
                    <a:pt x="172" y="59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69" y="72"/>
                    <a:pt x="162" y="75"/>
                    <a:pt x="156" y="75"/>
                  </a:cubicBezTo>
                  <a:lnTo>
                    <a:pt x="154" y="75"/>
                  </a:lnTo>
                  <a:close/>
                  <a:moveTo>
                    <a:pt x="164" y="34"/>
                  </a:moveTo>
                  <a:cubicBezTo>
                    <a:pt x="167" y="37"/>
                    <a:pt x="170" y="40"/>
                    <a:pt x="173" y="43"/>
                  </a:cubicBezTo>
                  <a:cubicBezTo>
                    <a:pt x="176" y="40"/>
                    <a:pt x="178" y="38"/>
                    <a:pt x="180" y="35"/>
                  </a:cubicBezTo>
                  <a:cubicBezTo>
                    <a:pt x="177" y="32"/>
                    <a:pt x="173" y="29"/>
                    <a:pt x="170" y="26"/>
                  </a:cubicBezTo>
                  <a:cubicBezTo>
                    <a:pt x="168" y="29"/>
                    <a:pt x="166" y="32"/>
                    <a:pt x="164" y="34"/>
                  </a:cubicBezTo>
                  <a:moveTo>
                    <a:pt x="128" y="70"/>
                  </a:moveTo>
                  <a:cubicBezTo>
                    <a:pt x="121" y="68"/>
                    <a:pt x="118" y="64"/>
                    <a:pt x="117" y="60"/>
                  </a:cubicBezTo>
                  <a:cubicBezTo>
                    <a:pt x="118" y="54"/>
                    <a:pt x="124" y="46"/>
                    <a:pt x="130" y="46"/>
                  </a:cubicBezTo>
                  <a:cubicBezTo>
                    <a:pt x="134" y="46"/>
                    <a:pt x="136" y="49"/>
                    <a:pt x="138" y="53"/>
                  </a:cubicBezTo>
                  <a:cubicBezTo>
                    <a:pt x="139" y="55"/>
                    <a:pt x="140" y="58"/>
                    <a:pt x="140" y="61"/>
                  </a:cubicBezTo>
                  <a:cubicBezTo>
                    <a:pt x="140" y="64"/>
                    <a:pt x="133" y="69"/>
                    <a:pt x="128" y="70"/>
                  </a:cubicBezTo>
                  <a:moveTo>
                    <a:pt x="101" y="75"/>
                  </a:moveTo>
                  <a:cubicBezTo>
                    <a:pt x="97" y="75"/>
                    <a:pt x="96" y="78"/>
                    <a:pt x="96" y="80"/>
                  </a:cubicBezTo>
                  <a:cubicBezTo>
                    <a:pt x="96" y="82"/>
                    <a:pt x="97" y="85"/>
                    <a:pt x="101" y="85"/>
                  </a:cubicBezTo>
                  <a:cubicBezTo>
                    <a:pt x="103" y="85"/>
                    <a:pt x="103" y="85"/>
                    <a:pt x="103" y="85"/>
                  </a:cubicBezTo>
                  <a:cubicBezTo>
                    <a:pt x="108" y="85"/>
                    <a:pt x="116" y="83"/>
                    <a:pt x="126" y="80"/>
                  </a:cubicBezTo>
                  <a:cubicBezTo>
                    <a:pt x="136" y="83"/>
                    <a:pt x="144" y="85"/>
                    <a:pt x="152" y="85"/>
                  </a:cubicBezTo>
                  <a:cubicBezTo>
                    <a:pt x="154" y="85"/>
                    <a:pt x="154" y="85"/>
                    <a:pt x="154" y="85"/>
                  </a:cubicBezTo>
                  <a:cubicBezTo>
                    <a:pt x="154" y="75"/>
                    <a:pt x="154" y="75"/>
                    <a:pt x="154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46" y="75"/>
                    <a:pt x="142" y="74"/>
                    <a:pt x="139" y="73"/>
                  </a:cubicBezTo>
                  <a:cubicBezTo>
                    <a:pt x="142" y="68"/>
                    <a:pt x="145" y="62"/>
                    <a:pt x="145" y="55"/>
                  </a:cubicBezTo>
                  <a:cubicBezTo>
                    <a:pt x="145" y="51"/>
                    <a:pt x="143" y="47"/>
                    <a:pt x="142" y="43"/>
                  </a:cubicBezTo>
                  <a:cubicBezTo>
                    <a:pt x="139" y="37"/>
                    <a:pt x="135" y="34"/>
                    <a:pt x="132" y="34"/>
                  </a:cubicBezTo>
                  <a:cubicBezTo>
                    <a:pt x="129" y="34"/>
                    <a:pt x="124" y="37"/>
                    <a:pt x="120" y="42"/>
                  </a:cubicBezTo>
                  <a:cubicBezTo>
                    <a:pt x="115" y="47"/>
                    <a:pt x="113" y="54"/>
                    <a:pt x="113" y="61"/>
                  </a:cubicBezTo>
                  <a:cubicBezTo>
                    <a:pt x="113" y="64"/>
                    <a:pt x="113" y="68"/>
                    <a:pt x="116" y="73"/>
                  </a:cubicBezTo>
                  <a:cubicBezTo>
                    <a:pt x="112" y="74"/>
                    <a:pt x="107" y="75"/>
                    <a:pt x="103" y="75"/>
                  </a:cubicBezTo>
                  <a:lnTo>
                    <a:pt x="101" y="75"/>
                  </a:lnTo>
                  <a:close/>
                  <a:moveTo>
                    <a:pt x="128" y="18"/>
                  </a:moveTo>
                  <a:cubicBezTo>
                    <a:pt x="125" y="14"/>
                    <a:pt x="122" y="12"/>
                    <a:pt x="119" y="9"/>
                  </a:cubicBezTo>
                  <a:cubicBezTo>
                    <a:pt x="117" y="11"/>
                    <a:pt x="114" y="14"/>
                    <a:pt x="112" y="17"/>
                  </a:cubicBezTo>
                  <a:cubicBezTo>
                    <a:pt x="115" y="19"/>
                    <a:pt x="118" y="22"/>
                    <a:pt x="122" y="25"/>
                  </a:cubicBezTo>
                  <a:cubicBezTo>
                    <a:pt x="124" y="23"/>
                    <a:pt x="125" y="21"/>
                    <a:pt x="128" y="18"/>
                  </a:cubicBezTo>
                  <a:moveTo>
                    <a:pt x="143" y="17"/>
                  </a:moveTo>
                  <a:cubicBezTo>
                    <a:pt x="140" y="13"/>
                    <a:pt x="137" y="11"/>
                    <a:pt x="134" y="8"/>
                  </a:cubicBezTo>
                  <a:cubicBezTo>
                    <a:pt x="132" y="10"/>
                    <a:pt x="130" y="13"/>
                    <a:pt x="128" y="16"/>
                  </a:cubicBezTo>
                  <a:cubicBezTo>
                    <a:pt x="131" y="18"/>
                    <a:pt x="134" y="21"/>
                    <a:pt x="137" y="24"/>
                  </a:cubicBezTo>
                  <a:cubicBezTo>
                    <a:pt x="139" y="22"/>
                    <a:pt x="141" y="20"/>
                    <a:pt x="143" y="17"/>
                  </a:cubicBezTo>
                  <a:moveTo>
                    <a:pt x="36" y="111"/>
                  </a:moveTo>
                  <a:cubicBezTo>
                    <a:pt x="39" y="113"/>
                    <a:pt x="42" y="116"/>
                    <a:pt x="45" y="119"/>
                  </a:cubicBezTo>
                  <a:cubicBezTo>
                    <a:pt x="48" y="117"/>
                    <a:pt x="50" y="114"/>
                    <a:pt x="52" y="111"/>
                  </a:cubicBezTo>
                  <a:cubicBezTo>
                    <a:pt x="49" y="108"/>
                    <a:pt x="46" y="105"/>
                    <a:pt x="42" y="102"/>
                  </a:cubicBezTo>
                  <a:cubicBezTo>
                    <a:pt x="40" y="105"/>
                    <a:pt x="38" y="108"/>
                    <a:pt x="36" y="111"/>
                  </a:cubicBezTo>
                  <a:moveTo>
                    <a:pt x="101" y="75"/>
                  </a:moveTo>
                  <a:cubicBezTo>
                    <a:pt x="100" y="75"/>
                    <a:pt x="100" y="75"/>
                    <a:pt x="100" y="75"/>
                  </a:cubicBezTo>
                  <a:cubicBezTo>
                    <a:pt x="96" y="75"/>
                    <a:pt x="93" y="74"/>
                    <a:pt x="90" y="72"/>
                  </a:cubicBezTo>
                  <a:cubicBezTo>
                    <a:pt x="88" y="70"/>
                    <a:pt x="87" y="68"/>
                    <a:pt x="87" y="64"/>
                  </a:cubicBezTo>
                  <a:cubicBezTo>
                    <a:pt x="87" y="62"/>
                    <a:pt x="88" y="58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77" y="72"/>
                    <a:pt x="73" y="73"/>
                    <a:pt x="69" y="74"/>
                  </a:cubicBezTo>
                  <a:cubicBezTo>
                    <a:pt x="60" y="76"/>
                    <a:pt x="51" y="77"/>
                    <a:pt x="42" y="77"/>
                  </a:cubicBezTo>
                  <a:cubicBezTo>
                    <a:pt x="32" y="77"/>
                    <a:pt x="23" y="76"/>
                    <a:pt x="16" y="72"/>
                  </a:cubicBezTo>
                  <a:cubicBezTo>
                    <a:pt x="10" y="68"/>
                    <a:pt x="6" y="62"/>
                    <a:pt x="6" y="54"/>
                  </a:cubicBezTo>
                  <a:cubicBezTo>
                    <a:pt x="6" y="51"/>
                    <a:pt x="7" y="47"/>
                    <a:pt x="8" y="42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2" y="47"/>
                    <a:pt x="0" y="54"/>
                    <a:pt x="0" y="60"/>
                  </a:cubicBezTo>
                  <a:cubicBezTo>
                    <a:pt x="0" y="70"/>
                    <a:pt x="5" y="77"/>
                    <a:pt x="12" y="82"/>
                  </a:cubicBezTo>
                  <a:cubicBezTo>
                    <a:pt x="19" y="86"/>
                    <a:pt x="29" y="88"/>
                    <a:pt x="40" y="88"/>
                  </a:cubicBezTo>
                  <a:cubicBezTo>
                    <a:pt x="50" y="88"/>
                    <a:pt x="61" y="86"/>
                    <a:pt x="71" y="83"/>
                  </a:cubicBezTo>
                  <a:cubicBezTo>
                    <a:pt x="76" y="81"/>
                    <a:pt x="81" y="80"/>
                    <a:pt x="83" y="78"/>
                  </a:cubicBezTo>
                  <a:cubicBezTo>
                    <a:pt x="86" y="83"/>
                    <a:pt x="92" y="85"/>
                    <a:pt x="100" y="85"/>
                  </a:cubicBezTo>
                  <a:cubicBezTo>
                    <a:pt x="101" y="85"/>
                    <a:pt x="101" y="85"/>
                    <a:pt x="101" y="85"/>
                  </a:cubicBezTo>
                  <a:lnTo>
                    <a:pt x="101" y="75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5A54625D-30E2-42A7-8747-02BA6FA089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1626" y="6061075"/>
              <a:ext cx="1833563" cy="142875"/>
            </a:xfrm>
            <a:custGeom>
              <a:avLst/>
              <a:gdLst>
                <a:gd name="T0" fmla="*/ 1142 w 1154"/>
                <a:gd name="T1" fmla="*/ 16 h 89"/>
                <a:gd name="T2" fmla="*/ 1100 w 1154"/>
                <a:gd name="T3" fmla="*/ 38 h 89"/>
                <a:gd name="T4" fmla="*/ 1145 w 1154"/>
                <a:gd name="T5" fmla="*/ 66 h 89"/>
                <a:gd name="T6" fmla="*/ 1069 w 1154"/>
                <a:gd name="T7" fmla="*/ 0 h 89"/>
                <a:gd name="T8" fmla="*/ 1073 w 1154"/>
                <a:gd name="T9" fmla="*/ 66 h 89"/>
                <a:gd name="T10" fmla="*/ 1026 w 1154"/>
                <a:gd name="T11" fmla="*/ 1 h 89"/>
                <a:gd name="T12" fmla="*/ 1024 w 1154"/>
                <a:gd name="T13" fmla="*/ 59 h 89"/>
                <a:gd name="T14" fmla="*/ 997 w 1154"/>
                <a:gd name="T15" fmla="*/ 0 h 89"/>
                <a:gd name="T16" fmla="*/ 1001 w 1154"/>
                <a:gd name="T17" fmla="*/ 15 h 89"/>
                <a:gd name="T18" fmla="*/ 976 w 1154"/>
                <a:gd name="T19" fmla="*/ 53 h 89"/>
                <a:gd name="T20" fmla="*/ 935 w 1154"/>
                <a:gd name="T21" fmla="*/ 9 h 89"/>
                <a:gd name="T22" fmla="*/ 933 w 1154"/>
                <a:gd name="T23" fmla="*/ 66 h 89"/>
                <a:gd name="T24" fmla="*/ 874 w 1154"/>
                <a:gd name="T25" fmla="*/ 1 h 89"/>
                <a:gd name="T26" fmla="*/ 918 w 1154"/>
                <a:gd name="T27" fmla="*/ 66 h 89"/>
                <a:gd name="T28" fmla="*/ 820 w 1154"/>
                <a:gd name="T29" fmla="*/ 10 h 89"/>
                <a:gd name="T30" fmla="*/ 856 w 1154"/>
                <a:gd name="T31" fmla="*/ 7 h 89"/>
                <a:gd name="T32" fmla="*/ 806 w 1154"/>
                <a:gd name="T33" fmla="*/ 37 h 89"/>
                <a:gd name="T34" fmla="*/ 784 w 1154"/>
                <a:gd name="T35" fmla="*/ 3 h 89"/>
                <a:gd name="T36" fmla="*/ 773 w 1154"/>
                <a:gd name="T37" fmla="*/ 7 h 89"/>
                <a:gd name="T38" fmla="*/ 742 w 1154"/>
                <a:gd name="T39" fmla="*/ 0 h 89"/>
                <a:gd name="T40" fmla="*/ 747 w 1154"/>
                <a:gd name="T41" fmla="*/ 54 h 89"/>
                <a:gd name="T42" fmla="*/ 733 w 1154"/>
                <a:gd name="T43" fmla="*/ 67 h 89"/>
                <a:gd name="T44" fmla="*/ 656 w 1154"/>
                <a:gd name="T45" fmla="*/ 0 h 89"/>
                <a:gd name="T46" fmla="*/ 630 w 1154"/>
                <a:gd name="T47" fmla="*/ 60 h 89"/>
                <a:gd name="T48" fmla="*/ 648 w 1154"/>
                <a:gd name="T49" fmla="*/ 46 h 89"/>
                <a:gd name="T50" fmla="*/ 681 w 1154"/>
                <a:gd name="T51" fmla="*/ 66 h 89"/>
                <a:gd name="T52" fmla="*/ 581 w 1154"/>
                <a:gd name="T53" fmla="*/ 28 h 89"/>
                <a:gd name="T54" fmla="*/ 551 w 1154"/>
                <a:gd name="T55" fmla="*/ 7 h 89"/>
                <a:gd name="T56" fmla="*/ 589 w 1154"/>
                <a:gd name="T57" fmla="*/ 66 h 89"/>
                <a:gd name="T58" fmla="*/ 505 w 1154"/>
                <a:gd name="T59" fmla="*/ 1 h 89"/>
                <a:gd name="T60" fmla="*/ 522 w 1154"/>
                <a:gd name="T61" fmla="*/ 89 h 89"/>
                <a:gd name="T62" fmla="*/ 495 w 1154"/>
                <a:gd name="T63" fmla="*/ 30 h 89"/>
                <a:gd name="T64" fmla="*/ 421 w 1154"/>
                <a:gd name="T65" fmla="*/ 8 h 89"/>
                <a:gd name="T66" fmla="*/ 438 w 1154"/>
                <a:gd name="T67" fmla="*/ 45 h 89"/>
                <a:gd name="T68" fmla="*/ 422 w 1154"/>
                <a:gd name="T69" fmla="*/ 67 h 89"/>
                <a:gd name="T70" fmla="*/ 452 w 1154"/>
                <a:gd name="T71" fmla="*/ 65 h 89"/>
                <a:gd name="T72" fmla="*/ 387 w 1154"/>
                <a:gd name="T73" fmla="*/ 1 h 89"/>
                <a:gd name="T74" fmla="*/ 403 w 1154"/>
                <a:gd name="T75" fmla="*/ 66 h 89"/>
                <a:gd name="T76" fmla="*/ 330 w 1154"/>
                <a:gd name="T77" fmla="*/ 9 h 89"/>
                <a:gd name="T78" fmla="*/ 373 w 1154"/>
                <a:gd name="T79" fmla="*/ 28 h 89"/>
                <a:gd name="T80" fmla="*/ 300 w 1154"/>
                <a:gd name="T81" fmla="*/ 7 h 89"/>
                <a:gd name="T82" fmla="*/ 317 w 1154"/>
                <a:gd name="T83" fmla="*/ 14 h 89"/>
                <a:gd name="T84" fmla="*/ 270 w 1154"/>
                <a:gd name="T85" fmla="*/ 7 h 89"/>
                <a:gd name="T86" fmla="*/ 287 w 1154"/>
                <a:gd name="T87" fmla="*/ 14 h 89"/>
                <a:gd name="T88" fmla="*/ 240 w 1154"/>
                <a:gd name="T89" fmla="*/ 7 h 89"/>
                <a:gd name="T90" fmla="*/ 256 w 1154"/>
                <a:gd name="T91" fmla="*/ 14 h 89"/>
                <a:gd name="T92" fmla="*/ 166 w 1154"/>
                <a:gd name="T93" fmla="*/ 0 h 89"/>
                <a:gd name="T94" fmla="*/ 186 w 1154"/>
                <a:gd name="T95" fmla="*/ 53 h 89"/>
                <a:gd name="T96" fmla="*/ 135 w 1154"/>
                <a:gd name="T97" fmla="*/ 21 h 89"/>
                <a:gd name="T98" fmla="*/ 115 w 1154"/>
                <a:gd name="T99" fmla="*/ 7 h 89"/>
                <a:gd name="T100" fmla="*/ 135 w 1154"/>
                <a:gd name="T101" fmla="*/ 21 h 89"/>
                <a:gd name="T102" fmla="*/ 65 w 1154"/>
                <a:gd name="T103" fmla="*/ 8 h 89"/>
                <a:gd name="T104" fmla="*/ 81 w 1154"/>
                <a:gd name="T105" fmla="*/ 45 h 89"/>
                <a:gd name="T106" fmla="*/ 65 w 1154"/>
                <a:gd name="T107" fmla="*/ 67 h 89"/>
                <a:gd name="T108" fmla="*/ 95 w 1154"/>
                <a:gd name="T109" fmla="*/ 65 h 89"/>
                <a:gd name="T110" fmla="*/ 35 w 1154"/>
                <a:gd name="T111" fmla="*/ 6 h 89"/>
                <a:gd name="T112" fmla="*/ 36 w 1154"/>
                <a:gd name="T113" fmla="*/ 31 h 89"/>
                <a:gd name="T114" fmla="*/ 52 w 1154"/>
                <a:gd name="T115" fmla="*/ 5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54" h="89">
                  <a:moveTo>
                    <a:pt x="1154" y="65"/>
                  </a:moveTo>
                  <a:cubicBezTo>
                    <a:pt x="1150" y="58"/>
                    <a:pt x="1145" y="50"/>
                    <a:pt x="1138" y="41"/>
                  </a:cubicBezTo>
                  <a:cubicBezTo>
                    <a:pt x="1147" y="31"/>
                    <a:pt x="1151" y="21"/>
                    <a:pt x="1151" y="10"/>
                  </a:cubicBezTo>
                  <a:cubicBezTo>
                    <a:pt x="1151" y="0"/>
                    <a:pt x="1151" y="0"/>
                    <a:pt x="1151" y="0"/>
                  </a:cubicBezTo>
                  <a:cubicBezTo>
                    <a:pt x="1142" y="0"/>
                    <a:pt x="1142" y="0"/>
                    <a:pt x="1142" y="0"/>
                  </a:cubicBezTo>
                  <a:cubicBezTo>
                    <a:pt x="1142" y="16"/>
                    <a:pt x="1142" y="16"/>
                    <a:pt x="1142" y="16"/>
                  </a:cubicBezTo>
                  <a:cubicBezTo>
                    <a:pt x="1142" y="23"/>
                    <a:pt x="1140" y="30"/>
                    <a:pt x="1135" y="37"/>
                  </a:cubicBezTo>
                  <a:cubicBezTo>
                    <a:pt x="1122" y="20"/>
                    <a:pt x="1112" y="8"/>
                    <a:pt x="1105" y="0"/>
                  </a:cubicBezTo>
                  <a:cubicBezTo>
                    <a:pt x="1095" y="0"/>
                    <a:pt x="1095" y="0"/>
                    <a:pt x="1095" y="0"/>
                  </a:cubicBezTo>
                  <a:cubicBezTo>
                    <a:pt x="1095" y="1"/>
                    <a:pt x="1095" y="1"/>
                    <a:pt x="1095" y="1"/>
                  </a:cubicBezTo>
                  <a:cubicBezTo>
                    <a:pt x="1103" y="10"/>
                    <a:pt x="1108" y="16"/>
                    <a:pt x="1111" y="19"/>
                  </a:cubicBezTo>
                  <a:cubicBezTo>
                    <a:pt x="1105" y="27"/>
                    <a:pt x="1102" y="33"/>
                    <a:pt x="1100" y="38"/>
                  </a:cubicBezTo>
                  <a:cubicBezTo>
                    <a:pt x="1099" y="43"/>
                    <a:pt x="1098" y="48"/>
                    <a:pt x="1098" y="56"/>
                  </a:cubicBezTo>
                  <a:cubicBezTo>
                    <a:pt x="1098" y="66"/>
                    <a:pt x="1098" y="66"/>
                    <a:pt x="1098" y="66"/>
                  </a:cubicBezTo>
                  <a:cubicBezTo>
                    <a:pt x="1107" y="66"/>
                    <a:pt x="1107" y="66"/>
                    <a:pt x="1107" y="66"/>
                  </a:cubicBezTo>
                  <a:cubicBezTo>
                    <a:pt x="1107" y="52"/>
                    <a:pt x="1107" y="52"/>
                    <a:pt x="1107" y="52"/>
                  </a:cubicBezTo>
                  <a:cubicBezTo>
                    <a:pt x="1107" y="40"/>
                    <a:pt x="1109" y="30"/>
                    <a:pt x="1114" y="23"/>
                  </a:cubicBezTo>
                  <a:cubicBezTo>
                    <a:pt x="1127" y="39"/>
                    <a:pt x="1137" y="53"/>
                    <a:pt x="1145" y="66"/>
                  </a:cubicBezTo>
                  <a:cubicBezTo>
                    <a:pt x="1154" y="66"/>
                    <a:pt x="1154" y="66"/>
                    <a:pt x="1154" y="66"/>
                  </a:cubicBezTo>
                  <a:lnTo>
                    <a:pt x="1154" y="65"/>
                  </a:lnTo>
                  <a:close/>
                  <a:moveTo>
                    <a:pt x="1081" y="14"/>
                  </a:moveTo>
                  <a:cubicBezTo>
                    <a:pt x="1081" y="9"/>
                    <a:pt x="1080" y="5"/>
                    <a:pt x="1077" y="3"/>
                  </a:cubicBezTo>
                  <a:cubicBezTo>
                    <a:pt x="1075" y="1"/>
                    <a:pt x="1072" y="0"/>
                    <a:pt x="1069" y="0"/>
                  </a:cubicBezTo>
                  <a:cubicBezTo>
                    <a:pt x="1069" y="0"/>
                    <a:pt x="1069" y="0"/>
                    <a:pt x="1069" y="0"/>
                  </a:cubicBezTo>
                  <a:cubicBezTo>
                    <a:pt x="1067" y="0"/>
                    <a:pt x="1065" y="0"/>
                    <a:pt x="1065" y="1"/>
                  </a:cubicBezTo>
                  <a:cubicBezTo>
                    <a:pt x="1065" y="7"/>
                    <a:pt x="1065" y="7"/>
                    <a:pt x="1065" y="7"/>
                  </a:cubicBezTo>
                  <a:cubicBezTo>
                    <a:pt x="1065" y="7"/>
                    <a:pt x="1065" y="7"/>
                    <a:pt x="1065" y="7"/>
                  </a:cubicBezTo>
                  <a:cubicBezTo>
                    <a:pt x="1066" y="7"/>
                    <a:pt x="1066" y="7"/>
                    <a:pt x="1066" y="7"/>
                  </a:cubicBezTo>
                  <a:cubicBezTo>
                    <a:pt x="1070" y="7"/>
                    <a:pt x="1073" y="9"/>
                    <a:pt x="1073" y="15"/>
                  </a:cubicBezTo>
                  <a:cubicBezTo>
                    <a:pt x="1073" y="66"/>
                    <a:pt x="1073" y="66"/>
                    <a:pt x="1073" y="66"/>
                  </a:cubicBezTo>
                  <a:cubicBezTo>
                    <a:pt x="1081" y="66"/>
                    <a:pt x="1081" y="66"/>
                    <a:pt x="1081" y="66"/>
                  </a:cubicBezTo>
                  <a:lnTo>
                    <a:pt x="1081" y="14"/>
                  </a:lnTo>
                  <a:close/>
                  <a:moveTo>
                    <a:pt x="1051" y="21"/>
                  </a:moveTo>
                  <a:cubicBezTo>
                    <a:pt x="1051" y="14"/>
                    <a:pt x="1049" y="8"/>
                    <a:pt x="1045" y="5"/>
                  </a:cubicBezTo>
                  <a:cubicBezTo>
                    <a:pt x="1042" y="1"/>
                    <a:pt x="1037" y="0"/>
                    <a:pt x="1032" y="0"/>
                  </a:cubicBezTo>
                  <a:cubicBezTo>
                    <a:pt x="1029" y="0"/>
                    <a:pt x="1027" y="0"/>
                    <a:pt x="1026" y="1"/>
                  </a:cubicBezTo>
                  <a:cubicBezTo>
                    <a:pt x="1026" y="8"/>
                    <a:pt x="1026" y="8"/>
                    <a:pt x="1026" y="8"/>
                  </a:cubicBezTo>
                  <a:cubicBezTo>
                    <a:pt x="1027" y="8"/>
                    <a:pt x="1027" y="8"/>
                    <a:pt x="1027" y="8"/>
                  </a:cubicBezTo>
                  <a:cubicBezTo>
                    <a:pt x="1028" y="7"/>
                    <a:pt x="1030" y="7"/>
                    <a:pt x="1031" y="7"/>
                  </a:cubicBezTo>
                  <a:cubicBezTo>
                    <a:pt x="1039" y="7"/>
                    <a:pt x="1043" y="12"/>
                    <a:pt x="1043" y="22"/>
                  </a:cubicBezTo>
                  <a:cubicBezTo>
                    <a:pt x="1043" y="59"/>
                    <a:pt x="1043" y="59"/>
                    <a:pt x="1043" y="59"/>
                  </a:cubicBezTo>
                  <a:cubicBezTo>
                    <a:pt x="1024" y="59"/>
                    <a:pt x="1024" y="59"/>
                    <a:pt x="1024" y="59"/>
                  </a:cubicBezTo>
                  <a:cubicBezTo>
                    <a:pt x="1024" y="66"/>
                    <a:pt x="1024" y="66"/>
                    <a:pt x="1024" y="66"/>
                  </a:cubicBezTo>
                  <a:cubicBezTo>
                    <a:pt x="1051" y="66"/>
                    <a:pt x="1051" y="66"/>
                    <a:pt x="1051" y="66"/>
                  </a:cubicBezTo>
                  <a:lnTo>
                    <a:pt x="1051" y="21"/>
                  </a:lnTo>
                  <a:close/>
                  <a:moveTo>
                    <a:pt x="1009" y="14"/>
                  </a:moveTo>
                  <a:cubicBezTo>
                    <a:pt x="1009" y="9"/>
                    <a:pt x="1008" y="5"/>
                    <a:pt x="1005" y="3"/>
                  </a:cubicBezTo>
                  <a:cubicBezTo>
                    <a:pt x="1003" y="1"/>
                    <a:pt x="1000" y="0"/>
                    <a:pt x="99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995" y="0"/>
                    <a:pt x="993" y="0"/>
                    <a:pt x="992" y="1"/>
                  </a:cubicBezTo>
                  <a:cubicBezTo>
                    <a:pt x="992" y="7"/>
                    <a:pt x="992" y="7"/>
                    <a:pt x="992" y="7"/>
                  </a:cubicBezTo>
                  <a:cubicBezTo>
                    <a:pt x="992" y="7"/>
                    <a:pt x="993" y="7"/>
                    <a:pt x="993" y="7"/>
                  </a:cubicBezTo>
                  <a:cubicBezTo>
                    <a:pt x="994" y="7"/>
                    <a:pt x="994" y="7"/>
                    <a:pt x="994" y="7"/>
                  </a:cubicBezTo>
                  <a:cubicBezTo>
                    <a:pt x="998" y="7"/>
                    <a:pt x="1001" y="9"/>
                    <a:pt x="1001" y="15"/>
                  </a:cubicBezTo>
                  <a:cubicBezTo>
                    <a:pt x="1001" y="37"/>
                    <a:pt x="1001" y="37"/>
                    <a:pt x="1001" y="37"/>
                  </a:cubicBezTo>
                  <a:cubicBezTo>
                    <a:pt x="1009" y="37"/>
                    <a:pt x="1009" y="37"/>
                    <a:pt x="1009" y="37"/>
                  </a:cubicBezTo>
                  <a:lnTo>
                    <a:pt x="1009" y="14"/>
                  </a:lnTo>
                  <a:close/>
                  <a:moveTo>
                    <a:pt x="985" y="59"/>
                  </a:moveTo>
                  <a:cubicBezTo>
                    <a:pt x="980" y="59"/>
                    <a:pt x="980" y="59"/>
                    <a:pt x="980" y="59"/>
                  </a:cubicBezTo>
                  <a:cubicBezTo>
                    <a:pt x="978" y="59"/>
                    <a:pt x="976" y="57"/>
                    <a:pt x="976" y="53"/>
                  </a:cubicBezTo>
                  <a:cubicBezTo>
                    <a:pt x="976" y="28"/>
                    <a:pt x="976" y="28"/>
                    <a:pt x="976" y="28"/>
                  </a:cubicBezTo>
                  <a:cubicBezTo>
                    <a:pt x="976" y="19"/>
                    <a:pt x="973" y="11"/>
                    <a:pt x="968" y="6"/>
                  </a:cubicBezTo>
                  <a:cubicBezTo>
                    <a:pt x="963" y="2"/>
                    <a:pt x="956" y="0"/>
                    <a:pt x="949" y="0"/>
                  </a:cubicBezTo>
                  <a:cubicBezTo>
                    <a:pt x="943" y="0"/>
                    <a:pt x="939" y="0"/>
                    <a:pt x="935" y="2"/>
                  </a:cubicBezTo>
                  <a:cubicBezTo>
                    <a:pt x="935" y="9"/>
                    <a:pt x="935" y="9"/>
                    <a:pt x="935" y="9"/>
                  </a:cubicBezTo>
                  <a:cubicBezTo>
                    <a:pt x="935" y="9"/>
                    <a:pt x="935" y="9"/>
                    <a:pt x="935" y="9"/>
                  </a:cubicBezTo>
                  <a:cubicBezTo>
                    <a:pt x="939" y="8"/>
                    <a:pt x="942" y="7"/>
                    <a:pt x="947" y="7"/>
                  </a:cubicBezTo>
                  <a:cubicBezTo>
                    <a:pt x="961" y="7"/>
                    <a:pt x="968" y="15"/>
                    <a:pt x="968" y="31"/>
                  </a:cubicBezTo>
                  <a:cubicBezTo>
                    <a:pt x="968" y="53"/>
                    <a:pt x="968" y="53"/>
                    <a:pt x="968" y="53"/>
                  </a:cubicBezTo>
                  <a:cubicBezTo>
                    <a:pt x="968" y="56"/>
                    <a:pt x="969" y="58"/>
                    <a:pt x="969" y="59"/>
                  </a:cubicBezTo>
                  <a:cubicBezTo>
                    <a:pt x="933" y="59"/>
                    <a:pt x="933" y="59"/>
                    <a:pt x="933" y="59"/>
                  </a:cubicBezTo>
                  <a:cubicBezTo>
                    <a:pt x="933" y="66"/>
                    <a:pt x="933" y="66"/>
                    <a:pt x="933" y="66"/>
                  </a:cubicBezTo>
                  <a:cubicBezTo>
                    <a:pt x="985" y="66"/>
                    <a:pt x="985" y="66"/>
                    <a:pt x="985" y="66"/>
                  </a:cubicBezTo>
                  <a:lnTo>
                    <a:pt x="985" y="59"/>
                  </a:lnTo>
                  <a:close/>
                  <a:moveTo>
                    <a:pt x="918" y="28"/>
                  </a:moveTo>
                  <a:cubicBezTo>
                    <a:pt x="918" y="18"/>
                    <a:pt x="915" y="11"/>
                    <a:pt x="908" y="6"/>
                  </a:cubicBezTo>
                  <a:cubicBezTo>
                    <a:pt x="903" y="2"/>
                    <a:pt x="896" y="0"/>
                    <a:pt x="888" y="0"/>
                  </a:cubicBezTo>
                  <a:cubicBezTo>
                    <a:pt x="883" y="0"/>
                    <a:pt x="878" y="0"/>
                    <a:pt x="874" y="1"/>
                  </a:cubicBezTo>
                  <a:cubicBezTo>
                    <a:pt x="874" y="9"/>
                    <a:pt x="874" y="9"/>
                    <a:pt x="874" y="9"/>
                  </a:cubicBezTo>
                  <a:cubicBezTo>
                    <a:pt x="875" y="9"/>
                    <a:pt x="875" y="9"/>
                    <a:pt x="875" y="9"/>
                  </a:cubicBezTo>
                  <a:cubicBezTo>
                    <a:pt x="878" y="8"/>
                    <a:pt x="882" y="7"/>
                    <a:pt x="887" y="7"/>
                  </a:cubicBezTo>
                  <a:cubicBezTo>
                    <a:pt x="902" y="7"/>
                    <a:pt x="910" y="15"/>
                    <a:pt x="910" y="30"/>
                  </a:cubicBezTo>
                  <a:cubicBezTo>
                    <a:pt x="910" y="66"/>
                    <a:pt x="910" y="66"/>
                    <a:pt x="910" y="66"/>
                  </a:cubicBezTo>
                  <a:cubicBezTo>
                    <a:pt x="918" y="66"/>
                    <a:pt x="918" y="66"/>
                    <a:pt x="918" y="66"/>
                  </a:cubicBezTo>
                  <a:lnTo>
                    <a:pt x="918" y="28"/>
                  </a:lnTo>
                  <a:close/>
                  <a:moveTo>
                    <a:pt x="850" y="54"/>
                  </a:moveTo>
                  <a:cubicBezTo>
                    <a:pt x="846" y="59"/>
                    <a:pt x="841" y="61"/>
                    <a:pt x="834" y="61"/>
                  </a:cubicBezTo>
                  <a:cubicBezTo>
                    <a:pt x="821" y="61"/>
                    <a:pt x="815" y="53"/>
                    <a:pt x="815" y="37"/>
                  </a:cubicBezTo>
                  <a:cubicBezTo>
                    <a:pt x="815" y="28"/>
                    <a:pt x="815" y="22"/>
                    <a:pt x="816" y="18"/>
                  </a:cubicBezTo>
                  <a:cubicBezTo>
                    <a:pt x="817" y="15"/>
                    <a:pt x="818" y="12"/>
                    <a:pt x="820" y="10"/>
                  </a:cubicBezTo>
                  <a:cubicBezTo>
                    <a:pt x="822" y="8"/>
                    <a:pt x="823" y="7"/>
                    <a:pt x="825" y="7"/>
                  </a:cubicBezTo>
                  <a:cubicBezTo>
                    <a:pt x="834" y="7"/>
                    <a:pt x="834" y="7"/>
                    <a:pt x="834" y="7"/>
                  </a:cubicBezTo>
                  <a:cubicBezTo>
                    <a:pt x="841" y="7"/>
                    <a:pt x="846" y="9"/>
                    <a:pt x="849" y="12"/>
                  </a:cubicBezTo>
                  <a:cubicBezTo>
                    <a:pt x="853" y="17"/>
                    <a:pt x="855" y="24"/>
                    <a:pt x="855" y="34"/>
                  </a:cubicBezTo>
                  <a:cubicBezTo>
                    <a:pt x="855" y="42"/>
                    <a:pt x="853" y="49"/>
                    <a:pt x="850" y="54"/>
                  </a:cubicBezTo>
                  <a:moveTo>
                    <a:pt x="856" y="7"/>
                  </a:moveTo>
                  <a:cubicBezTo>
                    <a:pt x="851" y="3"/>
                    <a:pt x="844" y="0"/>
                    <a:pt x="836" y="0"/>
                  </a:cubicBezTo>
                  <a:cubicBezTo>
                    <a:pt x="805" y="0"/>
                    <a:pt x="805" y="0"/>
                    <a:pt x="805" y="0"/>
                  </a:cubicBezTo>
                  <a:cubicBezTo>
                    <a:pt x="805" y="7"/>
                    <a:pt x="805" y="7"/>
                    <a:pt x="805" y="7"/>
                  </a:cubicBezTo>
                  <a:cubicBezTo>
                    <a:pt x="816" y="7"/>
                    <a:pt x="816" y="7"/>
                    <a:pt x="816" y="7"/>
                  </a:cubicBezTo>
                  <a:cubicBezTo>
                    <a:pt x="811" y="12"/>
                    <a:pt x="808" y="18"/>
                    <a:pt x="806" y="26"/>
                  </a:cubicBezTo>
                  <a:cubicBezTo>
                    <a:pt x="806" y="29"/>
                    <a:pt x="806" y="32"/>
                    <a:pt x="806" y="37"/>
                  </a:cubicBezTo>
                  <a:cubicBezTo>
                    <a:pt x="806" y="58"/>
                    <a:pt x="815" y="68"/>
                    <a:pt x="834" y="68"/>
                  </a:cubicBezTo>
                  <a:cubicBezTo>
                    <a:pt x="842" y="68"/>
                    <a:pt x="849" y="65"/>
                    <a:pt x="855" y="59"/>
                  </a:cubicBezTo>
                  <a:cubicBezTo>
                    <a:pt x="861" y="52"/>
                    <a:pt x="864" y="44"/>
                    <a:pt x="864" y="33"/>
                  </a:cubicBezTo>
                  <a:cubicBezTo>
                    <a:pt x="864" y="21"/>
                    <a:pt x="861" y="13"/>
                    <a:pt x="856" y="7"/>
                  </a:cubicBezTo>
                  <a:moveTo>
                    <a:pt x="788" y="14"/>
                  </a:moveTo>
                  <a:cubicBezTo>
                    <a:pt x="788" y="9"/>
                    <a:pt x="786" y="5"/>
                    <a:pt x="784" y="3"/>
                  </a:cubicBezTo>
                  <a:cubicBezTo>
                    <a:pt x="782" y="1"/>
                    <a:pt x="779" y="0"/>
                    <a:pt x="776" y="0"/>
                  </a:cubicBezTo>
                  <a:cubicBezTo>
                    <a:pt x="776" y="0"/>
                    <a:pt x="776" y="0"/>
                    <a:pt x="776" y="0"/>
                  </a:cubicBezTo>
                  <a:cubicBezTo>
                    <a:pt x="774" y="0"/>
                    <a:pt x="772" y="0"/>
                    <a:pt x="771" y="1"/>
                  </a:cubicBezTo>
                  <a:cubicBezTo>
                    <a:pt x="771" y="7"/>
                    <a:pt x="771" y="7"/>
                    <a:pt x="771" y="7"/>
                  </a:cubicBezTo>
                  <a:cubicBezTo>
                    <a:pt x="771" y="7"/>
                    <a:pt x="772" y="7"/>
                    <a:pt x="772" y="7"/>
                  </a:cubicBezTo>
                  <a:cubicBezTo>
                    <a:pt x="773" y="7"/>
                    <a:pt x="773" y="7"/>
                    <a:pt x="773" y="7"/>
                  </a:cubicBezTo>
                  <a:cubicBezTo>
                    <a:pt x="777" y="7"/>
                    <a:pt x="779" y="9"/>
                    <a:pt x="779" y="15"/>
                  </a:cubicBezTo>
                  <a:cubicBezTo>
                    <a:pt x="779" y="37"/>
                    <a:pt x="779" y="37"/>
                    <a:pt x="779" y="37"/>
                  </a:cubicBezTo>
                  <a:cubicBezTo>
                    <a:pt x="788" y="37"/>
                    <a:pt x="788" y="37"/>
                    <a:pt x="788" y="37"/>
                  </a:cubicBezTo>
                  <a:lnTo>
                    <a:pt x="788" y="14"/>
                  </a:lnTo>
                  <a:close/>
                  <a:moveTo>
                    <a:pt x="756" y="8"/>
                  </a:moveTo>
                  <a:cubicBezTo>
                    <a:pt x="752" y="3"/>
                    <a:pt x="748" y="0"/>
                    <a:pt x="742" y="0"/>
                  </a:cubicBezTo>
                  <a:cubicBezTo>
                    <a:pt x="736" y="0"/>
                    <a:pt x="731" y="2"/>
                    <a:pt x="729" y="8"/>
                  </a:cubicBezTo>
                  <a:cubicBezTo>
                    <a:pt x="729" y="16"/>
                    <a:pt x="729" y="16"/>
                    <a:pt x="729" y="16"/>
                  </a:cubicBezTo>
                  <a:cubicBezTo>
                    <a:pt x="730" y="16"/>
                    <a:pt x="730" y="16"/>
                    <a:pt x="730" y="16"/>
                  </a:cubicBezTo>
                  <a:cubicBezTo>
                    <a:pt x="733" y="10"/>
                    <a:pt x="737" y="7"/>
                    <a:pt x="741" y="7"/>
                  </a:cubicBezTo>
                  <a:cubicBezTo>
                    <a:pt x="749" y="7"/>
                    <a:pt x="752" y="15"/>
                    <a:pt x="752" y="32"/>
                  </a:cubicBezTo>
                  <a:cubicBezTo>
                    <a:pt x="752" y="41"/>
                    <a:pt x="750" y="49"/>
                    <a:pt x="747" y="54"/>
                  </a:cubicBezTo>
                  <a:cubicBezTo>
                    <a:pt x="743" y="58"/>
                    <a:pt x="739" y="61"/>
                    <a:pt x="733" y="61"/>
                  </a:cubicBezTo>
                  <a:cubicBezTo>
                    <a:pt x="721" y="61"/>
                    <a:pt x="715" y="52"/>
                    <a:pt x="715" y="36"/>
                  </a:cubicBezTo>
                  <a:cubicBezTo>
                    <a:pt x="715" y="0"/>
                    <a:pt x="715" y="0"/>
                    <a:pt x="715" y="0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6" y="35"/>
                    <a:pt x="706" y="35"/>
                    <a:pt x="706" y="35"/>
                  </a:cubicBezTo>
                  <a:cubicBezTo>
                    <a:pt x="706" y="57"/>
                    <a:pt x="715" y="67"/>
                    <a:pt x="733" y="67"/>
                  </a:cubicBezTo>
                  <a:cubicBezTo>
                    <a:pt x="741" y="67"/>
                    <a:pt x="747" y="64"/>
                    <a:pt x="753" y="58"/>
                  </a:cubicBezTo>
                  <a:cubicBezTo>
                    <a:pt x="758" y="51"/>
                    <a:pt x="761" y="42"/>
                    <a:pt x="761" y="31"/>
                  </a:cubicBezTo>
                  <a:cubicBezTo>
                    <a:pt x="761" y="21"/>
                    <a:pt x="759" y="13"/>
                    <a:pt x="756" y="8"/>
                  </a:cubicBezTo>
                  <a:moveTo>
                    <a:pt x="689" y="29"/>
                  </a:moveTo>
                  <a:cubicBezTo>
                    <a:pt x="689" y="17"/>
                    <a:pt x="686" y="10"/>
                    <a:pt x="679" y="5"/>
                  </a:cubicBezTo>
                  <a:cubicBezTo>
                    <a:pt x="674" y="1"/>
                    <a:pt x="667" y="0"/>
                    <a:pt x="656" y="0"/>
                  </a:cubicBezTo>
                  <a:cubicBezTo>
                    <a:pt x="647" y="0"/>
                    <a:pt x="638" y="0"/>
                    <a:pt x="631" y="2"/>
                  </a:cubicBezTo>
                  <a:cubicBezTo>
                    <a:pt x="631" y="9"/>
                    <a:pt x="631" y="9"/>
                    <a:pt x="631" y="9"/>
                  </a:cubicBezTo>
                  <a:cubicBezTo>
                    <a:pt x="636" y="8"/>
                    <a:pt x="640" y="7"/>
                    <a:pt x="643" y="7"/>
                  </a:cubicBezTo>
                  <a:cubicBezTo>
                    <a:pt x="641" y="11"/>
                    <a:pt x="640" y="15"/>
                    <a:pt x="640" y="19"/>
                  </a:cubicBezTo>
                  <a:cubicBezTo>
                    <a:pt x="640" y="47"/>
                    <a:pt x="640" y="47"/>
                    <a:pt x="640" y="47"/>
                  </a:cubicBezTo>
                  <a:cubicBezTo>
                    <a:pt x="640" y="56"/>
                    <a:pt x="637" y="60"/>
                    <a:pt x="630" y="60"/>
                  </a:cubicBezTo>
                  <a:cubicBezTo>
                    <a:pt x="629" y="60"/>
                    <a:pt x="628" y="60"/>
                    <a:pt x="627" y="59"/>
                  </a:cubicBezTo>
                  <a:cubicBezTo>
                    <a:pt x="626" y="60"/>
                    <a:pt x="626" y="60"/>
                    <a:pt x="626" y="60"/>
                  </a:cubicBezTo>
                  <a:cubicBezTo>
                    <a:pt x="626" y="64"/>
                    <a:pt x="626" y="64"/>
                    <a:pt x="626" y="64"/>
                  </a:cubicBezTo>
                  <a:cubicBezTo>
                    <a:pt x="627" y="66"/>
                    <a:pt x="629" y="67"/>
                    <a:pt x="632" y="67"/>
                  </a:cubicBezTo>
                  <a:cubicBezTo>
                    <a:pt x="637" y="67"/>
                    <a:pt x="640" y="65"/>
                    <a:pt x="643" y="62"/>
                  </a:cubicBezTo>
                  <a:cubicBezTo>
                    <a:pt x="647" y="58"/>
                    <a:pt x="648" y="53"/>
                    <a:pt x="648" y="46"/>
                  </a:cubicBezTo>
                  <a:cubicBezTo>
                    <a:pt x="648" y="9"/>
                    <a:pt x="648" y="9"/>
                    <a:pt x="648" y="9"/>
                  </a:cubicBezTo>
                  <a:cubicBezTo>
                    <a:pt x="648" y="8"/>
                    <a:pt x="649" y="7"/>
                    <a:pt x="650" y="7"/>
                  </a:cubicBezTo>
                  <a:cubicBezTo>
                    <a:pt x="652" y="6"/>
                    <a:pt x="654" y="6"/>
                    <a:pt x="655" y="6"/>
                  </a:cubicBezTo>
                  <a:cubicBezTo>
                    <a:pt x="664" y="6"/>
                    <a:pt x="670" y="8"/>
                    <a:pt x="674" y="10"/>
                  </a:cubicBezTo>
                  <a:cubicBezTo>
                    <a:pt x="678" y="14"/>
                    <a:pt x="681" y="20"/>
                    <a:pt x="681" y="28"/>
                  </a:cubicBezTo>
                  <a:cubicBezTo>
                    <a:pt x="681" y="66"/>
                    <a:pt x="681" y="66"/>
                    <a:pt x="681" y="66"/>
                  </a:cubicBezTo>
                  <a:cubicBezTo>
                    <a:pt x="689" y="66"/>
                    <a:pt x="689" y="66"/>
                    <a:pt x="689" y="66"/>
                  </a:cubicBezTo>
                  <a:lnTo>
                    <a:pt x="689" y="29"/>
                  </a:lnTo>
                  <a:close/>
                  <a:moveTo>
                    <a:pt x="589" y="59"/>
                  </a:moveTo>
                  <a:cubicBezTo>
                    <a:pt x="584" y="59"/>
                    <a:pt x="584" y="59"/>
                    <a:pt x="584" y="59"/>
                  </a:cubicBezTo>
                  <a:cubicBezTo>
                    <a:pt x="582" y="59"/>
                    <a:pt x="581" y="57"/>
                    <a:pt x="581" y="53"/>
                  </a:cubicBezTo>
                  <a:cubicBezTo>
                    <a:pt x="581" y="28"/>
                    <a:pt x="581" y="28"/>
                    <a:pt x="581" y="28"/>
                  </a:cubicBezTo>
                  <a:cubicBezTo>
                    <a:pt x="581" y="19"/>
                    <a:pt x="578" y="11"/>
                    <a:pt x="572" y="6"/>
                  </a:cubicBezTo>
                  <a:cubicBezTo>
                    <a:pt x="567" y="2"/>
                    <a:pt x="561" y="0"/>
                    <a:pt x="553" y="0"/>
                  </a:cubicBezTo>
                  <a:cubicBezTo>
                    <a:pt x="548" y="0"/>
                    <a:pt x="543" y="0"/>
                    <a:pt x="539" y="2"/>
                  </a:cubicBezTo>
                  <a:cubicBezTo>
                    <a:pt x="539" y="9"/>
                    <a:pt x="539" y="9"/>
                    <a:pt x="539" y="9"/>
                  </a:cubicBezTo>
                  <a:cubicBezTo>
                    <a:pt x="540" y="9"/>
                    <a:pt x="540" y="9"/>
                    <a:pt x="540" y="9"/>
                  </a:cubicBezTo>
                  <a:cubicBezTo>
                    <a:pt x="543" y="8"/>
                    <a:pt x="547" y="7"/>
                    <a:pt x="551" y="7"/>
                  </a:cubicBezTo>
                  <a:cubicBezTo>
                    <a:pt x="566" y="7"/>
                    <a:pt x="573" y="15"/>
                    <a:pt x="573" y="31"/>
                  </a:cubicBezTo>
                  <a:cubicBezTo>
                    <a:pt x="573" y="53"/>
                    <a:pt x="573" y="53"/>
                    <a:pt x="573" y="53"/>
                  </a:cubicBezTo>
                  <a:cubicBezTo>
                    <a:pt x="573" y="56"/>
                    <a:pt x="573" y="58"/>
                    <a:pt x="574" y="59"/>
                  </a:cubicBezTo>
                  <a:cubicBezTo>
                    <a:pt x="537" y="59"/>
                    <a:pt x="537" y="59"/>
                    <a:pt x="537" y="59"/>
                  </a:cubicBezTo>
                  <a:cubicBezTo>
                    <a:pt x="537" y="66"/>
                    <a:pt x="537" y="66"/>
                    <a:pt x="537" y="66"/>
                  </a:cubicBezTo>
                  <a:cubicBezTo>
                    <a:pt x="589" y="66"/>
                    <a:pt x="589" y="66"/>
                    <a:pt x="589" y="66"/>
                  </a:cubicBezTo>
                  <a:lnTo>
                    <a:pt x="589" y="59"/>
                  </a:lnTo>
                  <a:close/>
                  <a:moveTo>
                    <a:pt x="522" y="14"/>
                  </a:moveTo>
                  <a:cubicBezTo>
                    <a:pt x="522" y="9"/>
                    <a:pt x="520" y="5"/>
                    <a:pt x="518" y="3"/>
                  </a:cubicBezTo>
                  <a:cubicBezTo>
                    <a:pt x="516" y="1"/>
                    <a:pt x="513" y="0"/>
                    <a:pt x="510" y="0"/>
                  </a:cubicBezTo>
                  <a:cubicBezTo>
                    <a:pt x="510" y="0"/>
                    <a:pt x="510" y="0"/>
                    <a:pt x="510" y="0"/>
                  </a:cubicBezTo>
                  <a:cubicBezTo>
                    <a:pt x="507" y="0"/>
                    <a:pt x="506" y="0"/>
                    <a:pt x="505" y="1"/>
                  </a:cubicBezTo>
                  <a:cubicBezTo>
                    <a:pt x="505" y="7"/>
                    <a:pt x="505" y="7"/>
                    <a:pt x="505" y="7"/>
                  </a:cubicBezTo>
                  <a:cubicBezTo>
                    <a:pt x="505" y="7"/>
                    <a:pt x="505" y="7"/>
                    <a:pt x="506" y="7"/>
                  </a:cubicBezTo>
                  <a:cubicBezTo>
                    <a:pt x="507" y="7"/>
                    <a:pt x="507" y="7"/>
                    <a:pt x="507" y="7"/>
                  </a:cubicBezTo>
                  <a:cubicBezTo>
                    <a:pt x="511" y="7"/>
                    <a:pt x="513" y="9"/>
                    <a:pt x="513" y="15"/>
                  </a:cubicBezTo>
                  <a:cubicBezTo>
                    <a:pt x="513" y="89"/>
                    <a:pt x="513" y="89"/>
                    <a:pt x="513" y="89"/>
                  </a:cubicBezTo>
                  <a:cubicBezTo>
                    <a:pt x="522" y="89"/>
                    <a:pt x="522" y="89"/>
                    <a:pt x="522" y="89"/>
                  </a:cubicBezTo>
                  <a:lnTo>
                    <a:pt x="522" y="14"/>
                  </a:lnTo>
                  <a:close/>
                  <a:moveTo>
                    <a:pt x="495" y="30"/>
                  </a:moveTo>
                  <a:cubicBezTo>
                    <a:pt x="464" y="30"/>
                    <a:pt x="464" y="30"/>
                    <a:pt x="464" y="30"/>
                  </a:cubicBezTo>
                  <a:cubicBezTo>
                    <a:pt x="464" y="37"/>
                    <a:pt x="464" y="37"/>
                    <a:pt x="464" y="37"/>
                  </a:cubicBezTo>
                  <a:cubicBezTo>
                    <a:pt x="495" y="37"/>
                    <a:pt x="495" y="37"/>
                    <a:pt x="495" y="37"/>
                  </a:cubicBezTo>
                  <a:lnTo>
                    <a:pt x="495" y="30"/>
                  </a:lnTo>
                  <a:close/>
                  <a:moveTo>
                    <a:pt x="449" y="42"/>
                  </a:moveTo>
                  <a:cubicBezTo>
                    <a:pt x="449" y="24"/>
                    <a:pt x="449" y="24"/>
                    <a:pt x="449" y="24"/>
                  </a:cubicBezTo>
                  <a:cubicBezTo>
                    <a:pt x="449" y="16"/>
                    <a:pt x="447" y="10"/>
                    <a:pt x="443" y="6"/>
                  </a:cubicBezTo>
                  <a:cubicBezTo>
                    <a:pt x="439" y="2"/>
                    <a:pt x="434" y="0"/>
                    <a:pt x="428" y="0"/>
                  </a:cubicBezTo>
                  <a:cubicBezTo>
                    <a:pt x="426" y="0"/>
                    <a:pt x="423" y="0"/>
                    <a:pt x="421" y="0"/>
                  </a:cubicBezTo>
                  <a:cubicBezTo>
                    <a:pt x="421" y="8"/>
                    <a:pt x="421" y="8"/>
                    <a:pt x="421" y="8"/>
                  </a:cubicBezTo>
                  <a:cubicBezTo>
                    <a:pt x="422" y="8"/>
                    <a:pt x="422" y="8"/>
                    <a:pt x="422" y="8"/>
                  </a:cubicBezTo>
                  <a:cubicBezTo>
                    <a:pt x="423" y="7"/>
                    <a:pt x="425" y="7"/>
                    <a:pt x="427" y="7"/>
                  </a:cubicBezTo>
                  <a:cubicBezTo>
                    <a:pt x="431" y="7"/>
                    <a:pt x="435" y="8"/>
                    <a:pt x="437" y="12"/>
                  </a:cubicBezTo>
                  <a:cubicBezTo>
                    <a:pt x="439" y="15"/>
                    <a:pt x="441" y="19"/>
                    <a:pt x="441" y="25"/>
                  </a:cubicBezTo>
                  <a:cubicBezTo>
                    <a:pt x="441" y="26"/>
                    <a:pt x="441" y="26"/>
                    <a:pt x="441" y="26"/>
                  </a:cubicBezTo>
                  <a:cubicBezTo>
                    <a:pt x="441" y="33"/>
                    <a:pt x="440" y="40"/>
                    <a:pt x="438" y="45"/>
                  </a:cubicBezTo>
                  <a:cubicBezTo>
                    <a:pt x="436" y="50"/>
                    <a:pt x="433" y="54"/>
                    <a:pt x="430" y="56"/>
                  </a:cubicBezTo>
                  <a:cubicBezTo>
                    <a:pt x="427" y="58"/>
                    <a:pt x="425" y="59"/>
                    <a:pt x="423" y="59"/>
                  </a:cubicBezTo>
                  <a:cubicBezTo>
                    <a:pt x="421" y="59"/>
                    <a:pt x="419" y="59"/>
                    <a:pt x="417" y="58"/>
                  </a:cubicBezTo>
                  <a:cubicBezTo>
                    <a:pt x="416" y="58"/>
                    <a:pt x="416" y="58"/>
                    <a:pt x="416" y="58"/>
                  </a:cubicBezTo>
                  <a:cubicBezTo>
                    <a:pt x="416" y="65"/>
                    <a:pt x="416" y="65"/>
                    <a:pt x="416" y="65"/>
                  </a:cubicBezTo>
                  <a:cubicBezTo>
                    <a:pt x="418" y="67"/>
                    <a:pt x="420" y="67"/>
                    <a:pt x="422" y="67"/>
                  </a:cubicBezTo>
                  <a:cubicBezTo>
                    <a:pt x="430" y="67"/>
                    <a:pt x="436" y="61"/>
                    <a:pt x="440" y="49"/>
                  </a:cubicBezTo>
                  <a:cubicBezTo>
                    <a:pt x="440" y="48"/>
                    <a:pt x="440" y="48"/>
                    <a:pt x="441" y="48"/>
                  </a:cubicBezTo>
                  <a:cubicBezTo>
                    <a:pt x="441" y="48"/>
                    <a:pt x="442" y="48"/>
                    <a:pt x="442" y="49"/>
                  </a:cubicBezTo>
                  <a:cubicBezTo>
                    <a:pt x="442" y="56"/>
                    <a:pt x="443" y="62"/>
                    <a:pt x="444" y="66"/>
                  </a:cubicBezTo>
                  <a:cubicBezTo>
                    <a:pt x="451" y="66"/>
                    <a:pt x="451" y="66"/>
                    <a:pt x="451" y="66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0" y="58"/>
                    <a:pt x="449" y="50"/>
                    <a:pt x="449" y="42"/>
                  </a:cubicBezTo>
                  <a:moveTo>
                    <a:pt x="403" y="14"/>
                  </a:moveTo>
                  <a:cubicBezTo>
                    <a:pt x="403" y="9"/>
                    <a:pt x="402" y="5"/>
                    <a:pt x="399" y="3"/>
                  </a:cubicBezTo>
                  <a:cubicBezTo>
                    <a:pt x="397" y="1"/>
                    <a:pt x="394" y="0"/>
                    <a:pt x="391" y="0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89" y="0"/>
                    <a:pt x="387" y="0"/>
                    <a:pt x="387" y="1"/>
                  </a:cubicBezTo>
                  <a:cubicBezTo>
                    <a:pt x="387" y="7"/>
                    <a:pt x="387" y="7"/>
                    <a:pt x="387" y="7"/>
                  </a:cubicBezTo>
                  <a:cubicBezTo>
                    <a:pt x="387" y="7"/>
                    <a:pt x="387" y="7"/>
                    <a:pt x="387" y="7"/>
                  </a:cubicBezTo>
                  <a:cubicBezTo>
                    <a:pt x="388" y="7"/>
                    <a:pt x="388" y="7"/>
                    <a:pt x="388" y="7"/>
                  </a:cubicBezTo>
                  <a:cubicBezTo>
                    <a:pt x="393" y="7"/>
                    <a:pt x="395" y="9"/>
                    <a:pt x="395" y="15"/>
                  </a:cubicBezTo>
                  <a:cubicBezTo>
                    <a:pt x="395" y="66"/>
                    <a:pt x="395" y="66"/>
                    <a:pt x="395" y="66"/>
                  </a:cubicBezTo>
                  <a:cubicBezTo>
                    <a:pt x="403" y="66"/>
                    <a:pt x="403" y="66"/>
                    <a:pt x="403" y="66"/>
                  </a:cubicBezTo>
                  <a:lnTo>
                    <a:pt x="403" y="14"/>
                  </a:lnTo>
                  <a:close/>
                  <a:moveTo>
                    <a:pt x="373" y="28"/>
                  </a:moveTo>
                  <a:cubicBezTo>
                    <a:pt x="373" y="18"/>
                    <a:pt x="370" y="11"/>
                    <a:pt x="364" y="6"/>
                  </a:cubicBezTo>
                  <a:cubicBezTo>
                    <a:pt x="359" y="2"/>
                    <a:pt x="352" y="0"/>
                    <a:pt x="344" y="0"/>
                  </a:cubicBezTo>
                  <a:cubicBezTo>
                    <a:pt x="338" y="0"/>
                    <a:pt x="334" y="0"/>
                    <a:pt x="330" y="1"/>
                  </a:cubicBezTo>
                  <a:cubicBezTo>
                    <a:pt x="330" y="9"/>
                    <a:pt x="330" y="9"/>
                    <a:pt x="330" y="9"/>
                  </a:cubicBezTo>
                  <a:cubicBezTo>
                    <a:pt x="331" y="9"/>
                    <a:pt x="331" y="9"/>
                    <a:pt x="331" y="9"/>
                  </a:cubicBezTo>
                  <a:cubicBezTo>
                    <a:pt x="334" y="8"/>
                    <a:pt x="337" y="7"/>
                    <a:pt x="342" y="7"/>
                  </a:cubicBezTo>
                  <a:cubicBezTo>
                    <a:pt x="357" y="7"/>
                    <a:pt x="365" y="15"/>
                    <a:pt x="365" y="30"/>
                  </a:cubicBezTo>
                  <a:cubicBezTo>
                    <a:pt x="365" y="66"/>
                    <a:pt x="365" y="66"/>
                    <a:pt x="365" y="66"/>
                  </a:cubicBezTo>
                  <a:cubicBezTo>
                    <a:pt x="373" y="66"/>
                    <a:pt x="373" y="66"/>
                    <a:pt x="373" y="66"/>
                  </a:cubicBezTo>
                  <a:lnTo>
                    <a:pt x="373" y="28"/>
                  </a:lnTo>
                  <a:close/>
                  <a:moveTo>
                    <a:pt x="317" y="14"/>
                  </a:moveTo>
                  <a:cubicBezTo>
                    <a:pt x="317" y="9"/>
                    <a:pt x="316" y="5"/>
                    <a:pt x="313" y="3"/>
                  </a:cubicBezTo>
                  <a:cubicBezTo>
                    <a:pt x="311" y="1"/>
                    <a:pt x="308" y="0"/>
                    <a:pt x="305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303" y="0"/>
                    <a:pt x="301" y="0"/>
                    <a:pt x="300" y="1"/>
                  </a:cubicBezTo>
                  <a:cubicBezTo>
                    <a:pt x="300" y="7"/>
                    <a:pt x="300" y="7"/>
                    <a:pt x="300" y="7"/>
                  </a:cubicBezTo>
                  <a:cubicBezTo>
                    <a:pt x="301" y="7"/>
                    <a:pt x="301" y="7"/>
                    <a:pt x="301" y="7"/>
                  </a:cubicBezTo>
                  <a:cubicBezTo>
                    <a:pt x="302" y="7"/>
                    <a:pt x="302" y="7"/>
                    <a:pt x="302" y="7"/>
                  </a:cubicBezTo>
                  <a:cubicBezTo>
                    <a:pt x="306" y="7"/>
                    <a:pt x="309" y="9"/>
                    <a:pt x="309" y="1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17" y="37"/>
                    <a:pt x="317" y="37"/>
                    <a:pt x="317" y="37"/>
                  </a:cubicBezTo>
                  <a:lnTo>
                    <a:pt x="317" y="14"/>
                  </a:lnTo>
                  <a:close/>
                  <a:moveTo>
                    <a:pt x="287" y="14"/>
                  </a:moveTo>
                  <a:cubicBezTo>
                    <a:pt x="287" y="9"/>
                    <a:pt x="286" y="5"/>
                    <a:pt x="283" y="3"/>
                  </a:cubicBezTo>
                  <a:cubicBezTo>
                    <a:pt x="281" y="1"/>
                    <a:pt x="278" y="0"/>
                    <a:pt x="275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3" y="0"/>
                    <a:pt x="271" y="0"/>
                    <a:pt x="270" y="1"/>
                  </a:cubicBezTo>
                  <a:cubicBezTo>
                    <a:pt x="270" y="7"/>
                    <a:pt x="270" y="7"/>
                    <a:pt x="270" y="7"/>
                  </a:cubicBezTo>
                  <a:cubicBezTo>
                    <a:pt x="271" y="7"/>
                    <a:pt x="271" y="7"/>
                    <a:pt x="271" y="7"/>
                  </a:cubicBezTo>
                  <a:cubicBezTo>
                    <a:pt x="272" y="7"/>
                    <a:pt x="272" y="7"/>
                    <a:pt x="272" y="7"/>
                  </a:cubicBezTo>
                  <a:cubicBezTo>
                    <a:pt x="276" y="7"/>
                    <a:pt x="279" y="9"/>
                    <a:pt x="279" y="15"/>
                  </a:cubicBezTo>
                  <a:cubicBezTo>
                    <a:pt x="279" y="66"/>
                    <a:pt x="279" y="66"/>
                    <a:pt x="279" y="66"/>
                  </a:cubicBezTo>
                  <a:cubicBezTo>
                    <a:pt x="287" y="66"/>
                    <a:pt x="287" y="66"/>
                    <a:pt x="287" y="66"/>
                  </a:cubicBezTo>
                  <a:lnTo>
                    <a:pt x="287" y="14"/>
                  </a:lnTo>
                  <a:close/>
                  <a:moveTo>
                    <a:pt x="256" y="14"/>
                  </a:moveTo>
                  <a:cubicBezTo>
                    <a:pt x="256" y="9"/>
                    <a:pt x="255" y="5"/>
                    <a:pt x="253" y="3"/>
                  </a:cubicBezTo>
                  <a:cubicBezTo>
                    <a:pt x="251" y="1"/>
                    <a:pt x="248" y="0"/>
                    <a:pt x="245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2" y="0"/>
                    <a:pt x="241" y="0"/>
                    <a:pt x="240" y="1"/>
                  </a:cubicBezTo>
                  <a:cubicBezTo>
                    <a:pt x="240" y="7"/>
                    <a:pt x="240" y="7"/>
                    <a:pt x="240" y="7"/>
                  </a:cubicBezTo>
                  <a:cubicBezTo>
                    <a:pt x="240" y="7"/>
                    <a:pt x="240" y="7"/>
                    <a:pt x="241" y="7"/>
                  </a:cubicBezTo>
                  <a:cubicBezTo>
                    <a:pt x="242" y="7"/>
                    <a:pt x="242" y="7"/>
                    <a:pt x="242" y="7"/>
                  </a:cubicBezTo>
                  <a:cubicBezTo>
                    <a:pt x="246" y="7"/>
                    <a:pt x="248" y="9"/>
                    <a:pt x="248" y="15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56" y="89"/>
                    <a:pt x="256" y="89"/>
                    <a:pt x="256" y="89"/>
                  </a:cubicBezTo>
                  <a:lnTo>
                    <a:pt x="256" y="14"/>
                  </a:lnTo>
                  <a:close/>
                  <a:moveTo>
                    <a:pt x="202" y="59"/>
                  </a:moveTo>
                  <a:cubicBezTo>
                    <a:pt x="198" y="59"/>
                    <a:pt x="198" y="59"/>
                    <a:pt x="198" y="59"/>
                  </a:cubicBezTo>
                  <a:cubicBezTo>
                    <a:pt x="195" y="59"/>
                    <a:pt x="194" y="57"/>
                    <a:pt x="194" y="53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4" y="19"/>
                    <a:pt x="191" y="11"/>
                    <a:pt x="185" y="6"/>
                  </a:cubicBezTo>
                  <a:cubicBezTo>
                    <a:pt x="180" y="2"/>
                    <a:pt x="174" y="0"/>
                    <a:pt x="166" y="0"/>
                  </a:cubicBezTo>
                  <a:cubicBezTo>
                    <a:pt x="161" y="0"/>
                    <a:pt x="156" y="0"/>
                    <a:pt x="152" y="2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6" y="8"/>
                    <a:pt x="160" y="7"/>
                    <a:pt x="165" y="7"/>
                  </a:cubicBezTo>
                  <a:cubicBezTo>
                    <a:pt x="179" y="7"/>
                    <a:pt x="186" y="15"/>
                    <a:pt x="186" y="31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6" y="56"/>
                    <a:pt x="186" y="58"/>
                    <a:pt x="187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50" y="66"/>
                    <a:pt x="150" y="66"/>
                    <a:pt x="150" y="66"/>
                  </a:cubicBezTo>
                  <a:cubicBezTo>
                    <a:pt x="202" y="66"/>
                    <a:pt x="202" y="66"/>
                    <a:pt x="202" y="66"/>
                  </a:cubicBezTo>
                  <a:lnTo>
                    <a:pt x="202" y="59"/>
                  </a:lnTo>
                  <a:close/>
                  <a:moveTo>
                    <a:pt x="135" y="21"/>
                  </a:moveTo>
                  <a:cubicBezTo>
                    <a:pt x="135" y="14"/>
                    <a:pt x="133" y="8"/>
                    <a:pt x="129" y="5"/>
                  </a:cubicBezTo>
                  <a:cubicBezTo>
                    <a:pt x="126" y="1"/>
                    <a:pt x="122" y="0"/>
                    <a:pt x="116" y="0"/>
                  </a:cubicBezTo>
                  <a:cubicBezTo>
                    <a:pt x="113" y="0"/>
                    <a:pt x="111" y="0"/>
                    <a:pt x="110" y="1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2" y="7"/>
                    <a:pt x="114" y="7"/>
                    <a:pt x="115" y="7"/>
                  </a:cubicBezTo>
                  <a:cubicBezTo>
                    <a:pt x="123" y="7"/>
                    <a:pt x="127" y="12"/>
                    <a:pt x="127" y="22"/>
                  </a:cubicBezTo>
                  <a:cubicBezTo>
                    <a:pt x="127" y="59"/>
                    <a:pt x="127" y="59"/>
                    <a:pt x="127" y="59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35" y="66"/>
                    <a:pt x="135" y="66"/>
                    <a:pt x="135" y="66"/>
                  </a:cubicBezTo>
                  <a:lnTo>
                    <a:pt x="135" y="21"/>
                  </a:lnTo>
                  <a:close/>
                  <a:moveTo>
                    <a:pt x="92" y="42"/>
                  </a:moveTo>
                  <a:cubicBezTo>
                    <a:pt x="92" y="24"/>
                    <a:pt x="92" y="24"/>
                    <a:pt x="92" y="24"/>
                  </a:cubicBezTo>
                  <a:cubicBezTo>
                    <a:pt x="92" y="16"/>
                    <a:pt x="90" y="10"/>
                    <a:pt x="86" y="6"/>
                  </a:cubicBezTo>
                  <a:cubicBezTo>
                    <a:pt x="82" y="2"/>
                    <a:pt x="78" y="0"/>
                    <a:pt x="71" y="0"/>
                  </a:cubicBezTo>
                  <a:cubicBezTo>
                    <a:pt x="69" y="0"/>
                    <a:pt x="67" y="0"/>
                    <a:pt x="65" y="0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7" y="7"/>
                    <a:pt x="68" y="7"/>
                    <a:pt x="70" y="7"/>
                  </a:cubicBezTo>
                  <a:cubicBezTo>
                    <a:pt x="75" y="7"/>
                    <a:pt x="78" y="8"/>
                    <a:pt x="80" y="12"/>
                  </a:cubicBezTo>
                  <a:cubicBezTo>
                    <a:pt x="83" y="15"/>
                    <a:pt x="84" y="19"/>
                    <a:pt x="84" y="25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4" y="33"/>
                    <a:pt x="83" y="40"/>
                    <a:pt x="81" y="45"/>
                  </a:cubicBezTo>
                  <a:cubicBezTo>
                    <a:pt x="79" y="50"/>
                    <a:pt x="76" y="54"/>
                    <a:pt x="73" y="56"/>
                  </a:cubicBezTo>
                  <a:cubicBezTo>
                    <a:pt x="71" y="58"/>
                    <a:pt x="68" y="59"/>
                    <a:pt x="66" y="59"/>
                  </a:cubicBezTo>
                  <a:cubicBezTo>
                    <a:pt x="64" y="59"/>
                    <a:pt x="62" y="59"/>
                    <a:pt x="60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3" y="67"/>
                    <a:pt x="65" y="67"/>
                  </a:cubicBezTo>
                  <a:cubicBezTo>
                    <a:pt x="73" y="67"/>
                    <a:pt x="79" y="61"/>
                    <a:pt x="83" y="49"/>
                  </a:cubicBezTo>
                  <a:cubicBezTo>
                    <a:pt x="83" y="48"/>
                    <a:pt x="84" y="48"/>
                    <a:pt x="84" y="48"/>
                  </a:cubicBezTo>
                  <a:cubicBezTo>
                    <a:pt x="85" y="48"/>
                    <a:pt x="85" y="48"/>
                    <a:pt x="85" y="49"/>
                  </a:cubicBezTo>
                  <a:cubicBezTo>
                    <a:pt x="85" y="56"/>
                    <a:pt x="86" y="62"/>
                    <a:pt x="87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3" y="58"/>
                    <a:pt x="92" y="50"/>
                    <a:pt x="92" y="42"/>
                  </a:cubicBezTo>
                  <a:moveTo>
                    <a:pt x="52" y="59"/>
                  </a:moveTo>
                  <a:cubicBezTo>
                    <a:pt x="48" y="59"/>
                    <a:pt x="48" y="59"/>
                    <a:pt x="48" y="59"/>
                  </a:cubicBezTo>
                  <a:cubicBezTo>
                    <a:pt x="45" y="59"/>
                    <a:pt x="44" y="57"/>
                    <a:pt x="44" y="53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19"/>
                    <a:pt x="41" y="11"/>
                    <a:pt x="35" y="6"/>
                  </a:cubicBezTo>
                  <a:cubicBezTo>
                    <a:pt x="30" y="2"/>
                    <a:pt x="24" y="0"/>
                    <a:pt x="16" y="0"/>
                  </a:cubicBezTo>
                  <a:cubicBezTo>
                    <a:pt x="11" y="0"/>
                    <a:pt x="6" y="0"/>
                    <a:pt x="2" y="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8"/>
                    <a:pt x="10" y="7"/>
                    <a:pt x="15" y="7"/>
                  </a:cubicBezTo>
                  <a:cubicBezTo>
                    <a:pt x="29" y="7"/>
                    <a:pt x="36" y="15"/>
                    <a:pt x="36" y="31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6"/>
                    <a:pt x="36" y="58"/>
                    <a:pt x="37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52" y="66"/>
                    <a:pt x="52" y="66"/>
                    <a:pt x="52" y="66"/>
                  </a:cubicBezTo>
                  <a:lnTo>
                    <a:pt x="52" y="59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516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CCC03DB-F540-4E1A-BC4B-A2124079AAD3}"/>
              </a:ext>
            </a:extLst>
          </p:cNvPr>
          <p:cNvSpPr/>
          <p:nvPr userDrawn="1"/>
        </p:nvSpPr>
        <p:spPr>
          <a:xfrm>
            <a:off x="1" y="168568"/>
            <a:ext cx="2457689" cy="5121133"/>
          </a:xfrm>
          <a:custGeom>
            <a:avLst/>
            <a:gdLst>
              <a:gd name="connsiteX0" fmla="*/ 0 w 2457689"/>
              <a:gd name="connsiteY0" fmla="*/ 0 h 5121133"/>
              <a:gd name="connsiteX1" fmla="*/ 2457689 w 2457689"/>
              <a:gd name="connsiteY1" fmla="*/ 1418947 h 5121133"/>
              <a:gd name="connsiteX2" fmla="*/ 2457689 w 2457689"/>
              <a:gd name="connsiteY2" fmla="*/ 5121133 h 5121133"/>
              <a:gd name="connsiteX3" fmla="*/ 0 w 2457689"/>
              <a:gd name="connsiteY3" fmla="*/ 3702186 h 5121133"/>
              <a:gd name="connsiteX4" fmla="*/ 0 w 2457689"/>
              <a:gd name="connsiteY4" fmla="*/ 0 h 51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7689" h="5121133">
                <a:moveTo>
                  <a:pt x="0" y="0"/>
                </a:moveTo>
                <a:lnTo>
                  <a:pt x="2457689" y="1418947"/>
                </a:lnTo>
                <a:lnTo>
                  <a:pt x="2457689" y="5121133"/>
                </a:lnTo>
                <a:lnTo>
                  <a:pt x="0" y="37021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467C93D-4E97-4584-A0BE-B1B794B59B24}"/>
              </a:ext>
            </a:extLst>
          </p:cNvPr>
          <p:cNvSpPr/>
          <p:nvPr userDrawn="1"/>
        </p:nvSpPr>
        <p:spPr>
          <a:xfrm>
            <a:off x="0" y="1568299"/>
            <a:ext cx="2457690" cy="5121134"/>
          </a:xfrm>
          <a:custGeom>
            <a:avLst/>
            <a:gdLst>
              <a:gd name="connsiteX0" fmla="*/ 2457690 w 2457690"/>
              <a:gd name="connsiteY0" fmla="*/ 0 h 5121134"/>
              <a:gd name="connsiteX1" fmla="*/ 2457690 w 2457690"/>
              <a:gd name="connsiteY1" fmla="*/ 3702186 h 5121134"/>
              <a:gd name="connsiteX2" fmla="*/ 0 w 2457690"/>
              <a:gd name="connsiteY2" fmla="*/ 5121134 h 5121134"/>
              <a:gd name="connsiteX3" fmla="*/ 0 w 2457690"/>
              <a:gd name="connsiteY3" fmla="*/ 1418948 h 5121134"/>
              <a:gd name="connsiteX4" fmla="*/ 2457690 w 2457690"/>
              <a:gd name="connsiteY4" fmla="*/ 0 h 512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7690" h="5121134">
                <a:moveTo>
                  <a:pt x="2457690" y="0"/>
                </a:moveTo>
                <a:lnTo>
                  <a:pt x="2457690" y="3702186"/>
                </a:lnTo>
                <a:lnTo>
                  <a:pt x="0" y="5121134"/>
                </a:lnTo>
                <a:lnTo>
                  <a:pt x="0" y="1418948"/>
                </a:lnTo>
                <a:lnTo>
                  <a:pt x="2457690" y="0"/>
                </a:lnTo>
                <a:close/>
              </a:path>
            </a:pathLst>
          </a:custGeom>
          <a:blipFill>
            <a:blip r:embed="rId2"/>
            <a:srcRect/>
            <a:stretch>
              <a:fillRect l="-106084" r="-10608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F69DD9-002C-42F1-B0B1-7629DDD68405}"/>
              </a:ext>
            </a:extLst>
          </p:cNvPr>
          <p:cNvSpPr/>
          <p:nvPr userDrawn="1"/>
        </p:nvSpPr>
        <p:spPr>
          <a:xfrm>
            <a:off x="2573438" y="1568299"/>
            <a:ext cx="9618562" cy="3721402"/>
          </a:xfrm>
          <a:prstGeom prst="rect">
            <a:avLst/>
          </a:prstGeom>
          <a:gradFill>
            <a:gsLst>
              <a:gs pos="86000">
                <a:schemeClr val="accent1"/>
              </a:gs>
              <a:gs pos="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83D4C-B068-43AD-88C9-A0D18B249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360" y="2255519"/>
            <a:ext cx="8778240" cy="1300281"/>
          </a:xfrm>
        </p:spPr>
        <p:txBody>
          <a:bodyPr anchor="b">
            <a:normAutofit/>
          </a:bodyPr>
          <a:lstStyle>
            <a:lvl1pPr algn="r" rtl="1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9CDE13-FEF2-43B7-810A-8EF488D11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360" y="3647876"/>
            <a:ext cx="8778240" cy="741244"/>
          </a:xfrm>
        </p:spPr>
        <p:txBody>
          <a:bodyPr/>
          <a:lstStyle>
            <a:lvl1pPr marL="0" indent="0" algn="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ECF08B-EA34-4099-88B4-D95B0D075C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938" y="603420"/>
            <a:ext cx="2546134" cy="63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8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7DFEB65-6E2E-4E1D-B667-95795F86DC2D}"/>
              </a:ext>
            </a:extLst>
          </p:cNvPr>
          <p:cNvSpPr/>
          <p:nvPr userDrawn="1"/>
        </p:nvSpPr>
        <p:spPr>
          <a:xfrm>
            <a:off x="0" y="212830"/>
            <a:ext cx="3420059" cy="4645723"/>
          </a:xfrm>
          <a:custGeom>
            <a:avLst/>
            <a:gdLst>
              <a:gd name="connsiteX0" fmla="*/ 0 w 3420059"/>
              <a:gd name="connsiteY0" fmla="*/ 0 h 4645723"/>
              <a:gd name="connsiteX1" fmla="*/ 3420059 w 3420059"/>
              <a:gd name="connsiteY1" fmla="*/ 1895938 h 4645723"/>
              <a:gd name="connsiteX2" fmla="*/ 3420059 w 3420059"/>
              <a:gd name="connsiteY2" fmla="*/ 3768715 h 4645723"/>
              <a:gd name="connsiteX3" fmla="*/ 0 w 3420059"/>
              <a:gd name="connsiteY3" fmla="*/ 4645723 h 4645723"/>
              <a:gd name="connsiteX4" fmla="*/ 0 w 3420059"/>
              <a:gd name="connsiteY4" fmla="*/ 0 h 464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0059" h="4645723">
                <a:moveTo>
                  <a:pt x="0" y="0"/>
                </a:moveTo>
                <a:lnTo>
                  <a:pt x="3420059" y="1895938"/>
                </a:lnTo>
                <a:lnTo>
                  <a:pt x="3420059" y="3768715"/>
                </a:lnTo>
                <a:lnTo>
                  <a:pt x="0" y="46457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39868" t="-4" r="-63634" b="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261B74E-7A13-49E3-8746-8B38AEC92648}"/>
              </a:ext>
            </a:extLst>
          </p:cNvPr>
          <p:cNvSpPr/>
          <p:nvPr userDrawn="1"/>
        </p:nvSpPr>
        <p:spPr>
          <a:xfrm>
            <a:off x="0" y="4051279"/>
            <a:ext cx="3420059" cy="2320166"/>
          </a:xfrm>
          <a:custGeom>
            <a:avLst/>
            <a:gdLst>
              <a:gd name="connsiteX0" fmla="*/ 3420059 w 3420059"/>
              <a:gd name="connsiteY0" fmla="*/ 0 h 2320166"/>
              <a:gd name="connsiteX1" fmla="*/ 3420059 w 3420059"/>
              <a:gd name="connsiteY1" fmla="*/ 652471 h 2320166"/>
              <a:gd name="connsiteX2" fmla="*/ 0 w 3420059"/>
              <a:gd name="connsiteY2" fmla="*/ 2320166 h 2320166"/>
              <a:gd name="connsiteX3" fmla="*/ 0 w 3420059"/>
              <a:gd name="connsiteY3" fmla="*/ 968871 h 2320166"/>
              <a:gd name="connsiteX4" fmla="*/ 3420059 w 3420059"/>
              <a:gd name="connsiteY4" fmla="*/ 0 h 232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0059" h="2320166">
                <a:moveTo>
                  <a:pt x="3420059" y="0"/>
                </a:moveTo>
                <a:lnTo>
                  <a:pt x="3420059" y="652471"/>
                </a:lnTo>
                <a:lnTo>
                  <a:pt x="0" y="2320166"/>
                </a:lnTo>
                <a:lnTo>
                  <a:pt x="0" y="968871"/>
                </a:lnTo>
                <a:lnTo>
                  <a:pt x="342005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6F05D4D6-EB0C-4D59-A0E2-0EEAD63E2DF5}"/>
              </a:ext>
            </a:extLst>
          </p:cNvPr>
          <p:cNvSpPr/>
          <p:nvPr userDrawn="1"/>
        </p:nvSpPr>
        <p:spPr>
          <a:xfrm>
            <a:off x="3420061" y="0"/>
            <a:ext cx="8771939" cy="5648938"/>
          </a:xfrm>
          <a:custGeom>
            <a:avLst/>
            <a:gdLst>
              <a:gd name="connsiteX0" fmla="*/ 4690757 w 8748789"/>
              <a:gd name="connsiteY0" fmla="*/ 0 h 5648938"/>
              <a:gd name="connsiteX1" fmla="*/ 8748789 w 8748789"/>
              <a:gd name="connsiteY1" fmla="*/ 0 h 5648938"/>
              <a:gd name="connsiteX2" fmla="*/ 8748789 w 8748789"/>
              <a:gd name="connsiteY2" fmla="*/ 5648938 h 5648938"/>
              <a:gd name="connsiteX3" fmla="*/ 0 w 8748789"/>
              <a:gd name="connsiteY3" fmla="*/ 3981544 h 5648938"/>
              <a:gd name="connsiteX4" fmla="*/ 0 w 8748789"/>
              <a:gd name="connsiteY4" fmla="*/ 2108767 h 5648938"/>
              <a:gd name="connsiteX5" fmla="*/ 4690757 w 8748789"/>
              <a:gd name="connsiteY5" fmla="*/ 0 h 564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8789" h="5648938">
                <a:moveTo>
                  <a:pt x="4690757" y="0"/>
                </a:moveTo>
                <a:lnTo>
                  <a:pt x="8748789" y="0"/>
                </a:lnTo>
                <a:lnTo>
                  <a:pt x="8748789" y="5648938"/>
                </a:lnTo>
                <a:lnTo>
                  <a:pt x="0" y="3981544"/>
                </a:lnTo>
                <a:lnTo>
                  <a:pt x="0" y="2108767"/>
                </a:lnTo>
                <a:lnTo>
                  <a:pt x="4690757" y="0"/>
                </a:lnTo>
                <a:close/>
              </a:path>
            </a:pathLst>
          </a:custGeom>
          <a:gradFill>
            <a:gsLst>
              <a:gs pos="86000">
                <a:schemeClr val="accent1"/>
              </a:gs>
              <a:gs pos="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BB36B2F-64BC-4136-9BF7-40926A03CDED}"/>
              </a:ext>
            </a:extLst>
          </p:cNvPr>
          <p:cNvSpPr/>
          <p:nvPr userDrawn="1"/>
        </p:nvSpPr>
        <p:spPr>
          <a:xfrm>
            <a:off x="3420061" y="4051278"/>
            <a:ext cx="8771939" cy="2806722"/>
          </a:xfrm>
          <a:custGeom>
            <a:avLst/>
            <a:gdLst>
              <a:gd name="connsiteX0" fmla="*/ 0 w 8748789"/>
              <a:gd name="connsiteY0" fmla="*/ 0 h 2806722"/>
              <a:gd name="connsiteX1" fmla="*/ 8748789 w 8748789"/>
              <a:gd name="connsiteY1" fmla="*/ 1646811 h 2806722"/>
              <a:gd name="connsiteX2" fmla="*/ 8748789 w 8748789"/>
              <a:gd name="connsiteY2" fmla="*/ 2806722 h 2806722"/>
              <a:gd name="connsiteX3" fmla="*/ 6691228 w 8748789"/>
              <a:gd name="connsiteY3" fmla="*/ 2806722 h 2806722"/>
              <a:gd name="connsiteX4" fmla="*/ 0 w 8748789"/>
              <a:gd name="connsiteY4" fmla="*/ 652471 h 2806722"/>
              <a:gd name="connsiteX5" fmla="*/ 0 w 8748789"/>
              <a:gd name="connsiteY5" fmla="*/ 0 h 28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8789" h="2806722">
                <a:moveTo>
                  <a:pt x="0" y="0"/>
                </a:moveTo>
                <a:lnTo>
                  <a:pt x="8748789" y="1646811"/>
                </a:lnTo>
                <a:lnTo>
                  <a:pt x="8748789" y="2806722"/>
                </a:lnTo>
                <a:lnTo>
                  <a:pt x="6691228" y="2806722"/>
                </a:lnTo>
                <a:lnTo>
                  <a:pt x="0" y="6524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83D4C-B068-43AD-88C9-A0D18B249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360" y="1888245"/>
            <a:ext cx="8778240" cy="1300281"/>
          </a:xfrm>
          <a:ln>
            <a:noFill/>
          </a:ln>
        </p:spPr>
        <p:txBody>
          <a:bodyPr anchor="b">
            <a:normAutofit/>
          </a:bodyPr>
          <a:lstStyle>
            <a:lvl1pPr algn="r" rtl="1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9CDE13-FEF2-43B7-810A-8EF488D11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360" y="3280602"/>
            <a:ext cx="8778240" cy="741244"/>
          </a:xfrm>
          <a:ln>
            <a:noFill/>
          </a:ln>
        </p:spPr>
        <p:txBody>
          <a:bodyPr/>
          <a:lstStyle>
            <a:lvl1pPr marL="0" indent="0" algn="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29B4C5-E34A-41CE-A6CE-110988E49AC0}"/>
              </a:ext>
            </a:extLst>
          </p:cNvPr>
          <p:cNvSpPr txBox="1"/>
          <p:nvPr userDrawn="1"/>
        </p:nvSpPr>
        <p:spPr>
          <a:xfrm rot="1092764">
            <a:off x="6265328" y="6152972"/>
            <a:ext cx="3081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200" dirty="0">
                <a:solidFill>
                  <a:schemeClr val="accent1"/>
                </a:solidFill>
              </a:rPr>
              <a:t>כשמשנים פרספקטיבה, מגלים עולמות.</a:t>
            </a:r>
            <a:endParaRPr lang="en-US" sz="1200" dirty="0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034309-E5E6-490A-A1D6-861333A04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50" y="5979136"/>
            <a:ext cx="2546134" cy="63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5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F33F5C-10A7-419D-A7B6-D8F5FD4DE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938" y="603420"/>
            <a:ext cx="2546134" cy="632964"/>
          </a:xfrm>
          <a:prstGeom prst="rect">
            <a:avLst/>
          </a:prstGeom>
        </p:spPr>
      </p:pic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7CF1B05-9F4D-40A5-A7B1-38A66E024E1C}"/>
              </a:ext>
            </a:extLst>
          </p:cNvPr>
          <p:cNvSpPr/>
          <p:nvPr userDrawn="1"/>
        </p:nvSpPr>
        <p:spPr>
          <a:xfrm>
            <a:off x="5120640" y="1840110"/>
            <a:ext cx="7071360" cy="5017890"/>
          </a:xfrm>
          <a:custGeom>
            <a:avLst/>
            <a:gdLst>
              <a:gd name="connsiteX0" fmla="*/ 0 w 7071360"/>
              <a:gd name="connsiteY0" fmla="*/ 0 h 5017890"/>
              <a:gd name="connsiteX1" fmla="*/ 7071360 w 7071360"/>
              <a:gd name="connsiteY1" fmla="*/ 0 h 5017890"/>
              <a:gd name="connsiteX2" fmla="*/ 7071360 w 7071360"/>
              <a:gd name="connsiteY2" fmla="*/ 5017890 h 5017890"/>
              <a:gd name="connsiteX3" fmla="*/ 2050060 w 7071360"/>
              <a:gd name="connsiteY3" fmla="*/ 5017890 h 5017890"/>
              <a:gd name="connsiteX4" fmla="*/ 0 w 7071360"/>
              <a:gd name="connsiteY4" fmla="*/ 3903628 h 5017890"/>
              <a:gd name="connsiteX5" fmla="*/ 0 w 7071360"/>
              <a:gd name="connsiteY5" fmla="*/ 0 h 501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71360" h="5017890">
                <a:moveTo>
                  <a:pt x="0" y="0"/>
                </a:moveTo>
                <a:lnTo>
                  <a:pt x="7071360" y="0"/>
                </a:lnTo>
                <a:lnTo>
                  <a:pt x="7071360" y="5017890"/>
                </a:lnTo>
                <a:lnTo>
                  <a:pt x="2050060" y="5017890"/>
                </a:lnTo>
                <a:lnTo>
                  <a:pt x="0" y="39036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83D4C-B068-43AD-88C9-A0D18B249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118837"/>
            <a:ext cx="5627829" cy="2387600"/>
          </a:xfrm>
        </p:spPr>
        <p:txBody>
          <a:bodyPr anchor="b">
            <a:normAutofit/>
          </a:bodyPr>
          <a:lstStyle>
            <a:lvl1pPr algn="r" rtl="1">
              <a:defRPr sz="4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9CDE13-FEF2-43B7-810A-8EF488D11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598512"/>
            <a:ext cx="5627829" cy="1655762"/>
          </a:xfrm>
        </p:spPr>
        <p:txBody>
          <a:bodyPr/>
          <a:lstStyle>
            <a:lvl1pPr marL="0" indent="0" algn="r" rtl="1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D98B74B4-99AD-4A7C-8C25-EB2620233D5E}"/>
              </a:ext>
            </a:extLst>
          </p:cNvPr>
          <p:cNvSpPr/>
          <p:nvPr userDrawn="1"/>
        </p:nvSpPr>
        <p:spPr>
          <a:xfrm rot="1804764">
            <a:off x="-870691" y="805826"/>
            <a:ext cx="7141728" cy="3313804"/>
          </a:xfrm>
          <a:custGeom>
            <a:avLst/>
            <a:gdLst>
              <a:gd name="connsiteX0" fmla="*/ 0 w 7141728"/>
              <a:gd name="connsiteY0" fmla="*/ 879151 h 3313804"/>
              <a:gd name="connsiteX1" fmla="*/ 1517874 w 7141728"/>
              <a:gd name="connsiteY1" fmla="*/ 0 h 3313804"/>
              <a:gd name="connsiteX2" fmla="*/ 5222375 w 7141728"/>
              <a:gd name="connsiteY2" fmla="*/ 0 h 3313804"/>
              <a:gd name="connsiteX3" fmla="*/ 7141728 w 7141728"/>
              <a:gd name="connsiteY3" fmla="*/ 3313804 h 3313804"/>
              <a:gd name="connsiteX4" fmla="*/ 1410150 w 7141728"/>
              <a:gd name="connsiteY4" fmla="*/ 3313804 h 3313804"/>
              <a:gd name="connsiteX5" fmla="*/ 0 w 7141728"/>
              <a:gd name="connsiteY5" fmla="*/ 879151 h 3313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41728" h="3313804">
                <a:moveTo>
                  <a:pt x="0" y="879151"/>
                </a:moveTo>
                <a:lnTo>
                  <a:pt x="1517874" y="0"/>
                </a:lnTo>
                <a:lnTo>
                  <a:pt x="5222375" y="0"/>
                </a:lnTo>
                <a:lnTo>
                  <a:pt x="7141728" y="3313804"/>
                </a:lnTo>
                <a:lnTo>
                  <a:pt x="1410150" y="3313804"/>
                </a:lnTo>
                <a:lnTo>
                  <a:pt x="0" y="87915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C319EB4D-78A8-42EA-BA8E-37463134DDF5}"/>
              </a:ext>
            </a:extLst>
          </p:cNvPr>
          <p:cNvSpPr/>
          <p:nvPr userDrawn="1"/>
        </p:nvSpPr>
        <p:spPr>
          <a:xfrm>
            <a:off x="0" y="1840110"/>
            <a:ext cx="4959716" cy="5017891"/>
          </a:xfrm>
          <a:custGeom>
            <a:avLst/>
            <a:gdLst>
              <a:gd name="connsiteX0" fmla="*/ 4959716 w 4959716"/>
              <a:gd name="connsiteY0" fmla="*/ 0 h 5017891"/>
              <a:gd name="connsiteX1" fmla="*/ 4959716 w 4959716"/>
              <a:gd name="connsiteY1" fmla="*/ 3831595 h 5017891"/>
              <a:gd name="connsiteX2" fmla="*/ 2911551 w 4959716"/>
              <a:gd name="connsiteY2" fmla="*/ 5017891 h 5017891"/>
              <a:gd name="connsiteX3" fmla="*/ 0 w 4959716"/>
              <a:gd name="connsiteY3" fmla="*/ 5017891 h 5017891"/>
              <a:gd name="connsiteX4" fmla="*/ 0 w 4959716"/>
              <a:gd name="connsiteY4" fmla="*/ 2872665 h 5017891"/>
              <a:gd name="connsiteX5" fmla="*/ 4959716 w 4959716"/>
              <a:gd name="connsiteY5" fmla="*/ 0 h 501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9716" h="5017891">
                <a:moveTo>
                  <a:pt x="4959716" y="0"/>
                </a:moveTo>
                <a:lnTo>
                  <a:pt x="4959716" y="3831595"/>
                </a:lnTo>
                <a:lnTo>
                  <a:pt x="2911551" y="5017891"/>
                </a:lnTo>
                <a:lnTo>
                  <a:pt x="0" y="5017891"/>
                </a:lnTo>
                <a:lnTo>
                  <a:pt x="0" y="2872665"/>
                </a:lnTo>
                <a:lnTo>
                  <a:pt x="4959716" y="0"/>
                </a:lnTo>
                <a:close/>
              </a:path>
            </a:pathLst>
          </a:custGeom>
          <a:blipFill>
            <a:blip r:embed="rId3"/>
            <a:srcRect/>
            <a:stretch>
              <a:fillRect l="-25856" r="-258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1F3FB2-A82D-4413-90FC-6B07B0FB4616}"/>
              </a:ext>
            </a:extLst>
          </p:cNvPr>
          <p:cNvSpPr txBox="1"/>
          <p:nvPr userDrawn="1"/>
        </p:nvSpPr>
        <p:spPr>
          <a:xfrm rot="19800000">
            <a:off x="1159470" y="2818356"/>
            <a:ext cx="3081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200" dirty="0">
                <a:solidFill>
                  <a:schemeClr val="bg1"/>
                </a:solidFill>
              </a:rPr>
              <a:t>כשמשנים פרספקטיבה, מגלים עולמות.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09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7DFEB65-6E2E-4E1D-B667-95795F86DC2D}"/>
              </a:ext>
            </a:extLst>
          </p:cNvPr>
          <p:cNvSpPr/>
          <p:nvPr userDrawn="1"/>
        </p:nvSpPr>
        <p:spPr>
          <a:xfrm>
            <a:off x="0" y="212830"/>
            <a:ext cx="3420059" cy="4645723"/>
          </a:xfrm>
          <a:custGeom>
            <a:avLst/>
            <a:gdLst>
              <a:gd name="connsiteX0" fmla="*/ 0 w 3420059"/>
              <a:gd name="connsiteY0" fmla="*/ 0 h 4645723"/>
              <a:gd name="connsiteX1" fmla="*/ 3420059 w 3420059"/>
              <a:gd name="connsiteY1" fmla="*/ 1895938 h 4645723"/>
              <a:gd name="connsiteX2" fmla="*/ 3420059 w 3420059"/>
              <a:gd name="connsiteY2" fmla="*/ 3768715 h 4645723"/>
              <a:gd name="connsiteX3" fmla="*/ 0 w 3420059"/>
              <a:gd name="connsiteY3" fmla="*/ 4645723 h 4645723"/>
              <a:gd name="connsiteX4" fmla="*/ 0 w 3420059"/>
              <a:gd name="connsiteY4" fmla="*/ 0 h 464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0059" h="4645723">
                <a:moveTo>
                  <a:pt x="0" y="0"/>
                </a:moveTo>
                <a:lnTo>
                  <a:pt x="3420059" y="1895938"/>
                </a:lnTo>
                <a:lnTo>
                  <a:pt x="3420059" y="3768715"/>
                </a:lnTo>
                <a:lnTo>
                  <a:pt x="0" y="464572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86000">
                <a:schemeClr val="accent1"/>
              </a:gs>
              <a:gs pos="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261B74E-7A13-49E3-8746-8B38AEC92648}"/>
              </a:ext>
            </a:extLst>
          </p:cNvPr>
          <p:cNvSpPr/>
          <p:nvPr userDrawn="1"/>
        </p:nvSpPr>
        <p:spPr>
          <a:xfrm>
            <a:off x="0" y="4051279"/>
            <a:ext cx="3420059" cy="2320166"/>
          </a:xfrm>
          <a:custGeom>
            <a:avLst/>
            <a:gdLst>
              <a:gd name="connsiteX0" fmla="*/ 3420059 w 3420059"/>
              <a:gd name="connsiteY0" fmla="*/ 0 h 2320166"/>
              <a:gd name="connsiteX1" fmla="*/ 3420059 w 3420059"/>
              <a:gd name="connsiteY1" fmla="*/ 652471 h 2320166"/>
              <a:gd name="connsiteX2" fmla="*/ 0 w 3420059"/>
              <a:gd name="connsiteY2" fmla="*/ 2320166 h 2320166"/>
              <a:gd name="connsiteX3" fmla="*/ 0 w 3420059"/>
              <a:gd name="connsiteY3" fmla="*/ 968871 h 2320166"/>
              <a:gd name="connsiteX4" fmla="*/ 3420059 w 3420059"/>
              <a:gd name="connsiteY4" fmla="*/ 0 h 232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0059" h="2320166">
                <a:moveTo>
                  <a:pt x="3420059" y="0"/>
                </a:moveTo>
                <a:lnTo>
                  <a:pt x="3420059" y="652471"/>
                </a:lnTo>
                <a:lnTo>
                  <a:pt x="0" y="2320166"/>
                </a:lnTo>
                <a:lnTo>
                  <a:pt x="0" y="968871"/>
                </a:lnTo>
                <a:lnTo>
                  <a:pt x="342005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6F05D4D6-EB0C-4D59-A0E2-0EEAD63E2DF5}"/>
              </a:ext>
            </a:extLst>
          </p:cNvPr>
          <p:cNvSpPr/>
          <p:nvPr userDrawn="1"/>
        </p:nvSpPr>
        <p:spPr>
          <a:xfrm>
            <a:off x="3420061" y="0"/>
            <a:ext cx="8771939" cy="5648938"/>
          </a:xfrm>
          <a:custGeom>
            <a:avLst/>
            <a:gdLst>
              <a:gd name="connsiteX0" fmla="*/ 4690757 w 8748789"/>
              <a:gd name="connsiteY0" fmla="*/ 0 h 5648938"/>
              <a:gd name="connsiteX1" fmla="*/ 8748789 w 8748789"/>
              <a:gd name="connsiteY1" fmla="*/ 0 h 5648938"/>
              <a:gd name="connsiteX2" fmla="*/ 8748789 w 8748789"/>
              <a:gd name="connsiteY2" fmla="*/ 5648938 h 5648938"/>
              <a:gd name="connsiteX3" fmla="*/ 0 w 8748789"/>
              <a:gd name="connsiteY3" fmla="*/ 3981544 h 5648938"/>
              <a:gd name="connsiteX4" fmla="*/ 0 w 8748789"/>
              <a:gd name="connsiteY4" fmla="*/ 2108767 h 5648938"/>
              <a:gd name="connsiteX5" fmla="*/ 4690757 w 8748789"/>
              <a:gd name="connsiteY5" fmla="*/ 0 h 564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8789" h="5648938">
                <a:moveTo>
                  <a:pt x="4690757" y="0"/>
                </a:moveTo>
                <a:lnTo>
                  <a:pt x="8748789" y="0"/>
                </a:lnTo>
                <a:lnTo>
                  <a:pt x="8748789" y="5648938"/>
                </a:lnTo>
                <a:lnTo>
                  <a:pt x="0" y="3981544"/>
                </a:lnTo>
                <a:lnTo>
                  <a:pt x="0" y="2108767"/>
                </a:lnTo>
                <a:lnTo>
                  <a:pt x="4690757" y="0"/>
                </a:lnTo>
                <a:close/>
              </a:path>
            </a:pathLst>
          </a:custGeom>
          <a:blipFill>
            <a:blip r:embed="rId2"/>
            <a:srcRect/>
            <a:stretch>
              <a:fillRect l="-15140" t="-17266" b="-16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BB36B2F-64BC-4136-9BF7-40926A03CDED}"/>
              </a:ext>
            </a:extLst>
          </p:cNvPr>
          <p:cNvSpPr/>
          <p:nvPr userDrawn="1"/>
        </p:nvSpPr>
        <p:spPr>
          <a:xfrm>
            <a:off x="3420061" y="4051278"/>
            <a:ext cx="8771939" cy="2806722"/>
          </a:xfrm>
          <a:custGeom>
            <a:avLst/>
            <a:gdLst>
              <a:gd name="connsiteX0" fmla="*/ 0 w 8748789"/>
              <a:gd name="connsiteY0" fmla="*/ 0 h 2806722"/>
              <a:gd name="connsiteX1" fmla="*/ 8748789 w 8748789"/>
              <a:gd name="connsiteY1" fmla="*/ 1646811 h 2806722"/>
              <a:gd name="connsiteX2" fmla="*/ 8748789 w 8748789"/>
              <a:gd name="connsiteY2" fmla="*/ 2806722 h 2806722"/>
              <a:gd name="connsiteX3" fmla="*/ 6691228 w 8748789"/>
              <a:gd name="connsiteY3" fmla="*/ 2806722 h 2806722"/>
              <a:gd name="connsiteX4" fmla="*/ 0 w 8748789"/>
              <a:gd name="connsiteY4" fmla="*/ 652471 h 2806722"/>
              <a:gd name="connsiteX5" fmla="*/ 0 w 8748789"/>
              <a:gd name="connsiteY5" fmla="*/ 0 h 28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8789" h="2806722">
                <a:moveTo>
                  <a:pt x="0" y="0"/>
                </a:moveTo>
                <a:lnTo>
                  <a:pt x="8748789" y="1646811"/>
                </a:lnTo>
                <a:lnTo>
                  <a:pt x="8748789" y="2806722"/>
                </a:lnTo>
                <a:lnTo>
                  <a:pt x="6691228" y="2806722"/>
                </a:lnTo>
                <a:lnTo>
                  <a:pt x="0" y="6524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83D4C-B068-43AD-88C9-A0D18B249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3894" y="1917677"/>
            <a:ext cx="3420060" cy="2133601"/>
          </a:xfrm>
          <a:ln>
            <a:noFill/>
          </a:ln>
        </p:spPr>
        <p:txBody>
          <a:bodyPr anchor="ctr">
            <a:normAutofit/>
          </a:bodyPr>
          <a:lstStyle>
            <a:lvl1pPr algn="r" rtl="1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3A158D-6021-4FF4-A066-6FE83EF7B163}"/>
              </a:ext>
            </a:extLst>
          </p:cNvPr>
          <p:cNvSpPr txBox="1"/>
          <p:nvPr userDrawn="1"/>
        </p:nvSpPr>
        <p:spPr>
          <a:xfrm rot="1092764">
            <a:off x="6265328" y="6152972"/>
            <a:ext cx="3081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200" dirty="0">
                <a:solidFill>
                  <a:schemeClr val="accent1"/>
                </a:solidFill>
              </a:rPr>
              <a:t>כשמשנים פרספקטיבה, מגלים עולמות.</a:t>
            </a:r>
            <a:endParaRPr lang="en-US" sz="1200" dirty="0">
              <a:solidFill>
                <a:schemeClr val="accen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1DDD1A-E840-4C4F-8C3E-CA0D44FA0C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50" y="5979136"/>
            <a:ext cx="2546134" cy="63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8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76DB5-560F-48C2-99AB-92ED4EF6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945DE-B0FD-4F5F-8D6A-A1C2F34B6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80DDC-D156-41FC-BF24-CEC52737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6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096BB9A-53E7-4A37-94D7-E42C242891A9}"/>
              </a:ext>
            </a:extLst>
          </p:cNvPr>
          <p:cNvSpPr/>
          <p:nvPr userDrawn="1"/>
        </p:nvSpPr>
        <p:spPr>
          <a:xfrm>
            <a:off x="0" y="6300853"/>
            <a:ext cx="12192000" cy="557147"/>
          </a:xfrm>
          <a:prstGeom prst="rect">
            <a:avLst/>
          </a:prstGeom>
          <a:solidFill>
            <a:srgbClr val="EBE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F64ECA8-1154-4672-BB2B-99174CD5C1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522384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098880 h 6858000"/>
              <a:gd name="connsiteX3" fmla="*/ 7413064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3015989 h 6858000"/>
              <a:gd name="connsiteX6" fmla="*/ 5223846 w 121920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5223846" y="0"/>
                </a:moveTo>
                <a:lnTo>
                  <a:pt x="12192000" y="0"/>
                </a:lnTo>
                <a:lnTo>
                  <a:pt x="12192000" y="4098880"/>
                </a:lnTo>
                <a:lnTo>
                  <a:pt x="7413064" y="6858000"/>
                </a:lnTo>
                <a:lnTo>
                  <a:pt x="0" y="6858000"/>
                </a:lnTo>
                <a:lnTo>
                  <a:pt x="0" y="3015989"/>
                </a:lnTo>
                <a:lnTo>
                  <a:pt x="5223846" y="0"/>
                </a:lnTo>
                <a:close/>
              </a:path>
            </a:pathLst>
          </a:custGeom>
          <a:solidFill>
            <a:schemeClr val="accent6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80DDC-D156-41FC-BF24-CEC52737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D76DB5-560F-48C2-99AB-92ED4EF6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945DE-B0FD-4F5F-8D6A-A1C2F34B6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E8F226-88EC-43C8-A1A1-A1E541172431}"/>
              </a:ext>
            </a:extLst>
          </p:cNvPr>
          <p:cNvCxnSpPr>
            <a:cxnSpLocks/>
          </p:cNvCxnSpPr>
          <p:nvPr userDrawn="1"/>
        </p:nvCxnSpPr>
        <p:spPr>
          <a:xfrm flipH="1">
            <a:off x="11723665" y="333495"/>
            <a:ext cx="468337" cy="5571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D8BA6B0-EA8C-4645-A0C5-64D572D8C3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8"/>
          <a:stretch/>
        </p:blipFill>
        <p:spPr>
          <a:xfrm>
            <a:off x="134121" y="6460753"/>
            <a:ext cx="388458" cy="33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9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C5342F6-5698-42A0-9F8B-85DB62BA5C23}"/>
              </a:ext>
            </a:extLst>
          </p:cNvPr>
          <p:cNvSpPr/>
          <p:nvPr userDrawn="1"/>
        </p:nvSpPr>
        <p:spPr>
          <a:xfrm>
            <a:off x="0" y="467282"/>
            <a:ext cx="12191999" cy="5740272"/>
          </a:xfrm>
          <a:custGeom>
            <a:avLst/>
            <a:gdLst>
              <a:gd name="connsiteX0" fmla="*/ 12191999 w 12191999"/>
              <a:gd name="connsiteY0" fmla="*/ 0 h 5740272"/>
              <a:gd name="connsiteX1" fmla="*/ 12191999 w 12191999"/>
              <a:gd name="connsiteY1" fmla="*/ 3048077 h 5740272"/>
              <a:gd name="connsiteX2" fmla="*/ 12191999 w 12191999"/>
              <a:gd name="connsiteY2" fmla="*/ 5465875 h 5740272"/>
              <a:gd name="connsiteX3" fmla="*/ 12191999 w 12191999"/>
              <a:gd name="connsiteY3" fmla="*/ 5740272 h 5740272"/>
              <a:gd name="connsiteX4" fmla="*/ 0 w 12191999"/>
              <a:gd name="connsiteY4" fmla="*/ 5740272 h 5740272"/>
              <a:gd name="connsiteX5" fmla="*/ 0 w 12191999"/>
              <a:gd name="connsiteY5" fmla="*/ 5465875 h 5740272"/>
              <a:gd name="connsiteX6" fmla="*/ 0 w 12191999"/>
              <a:gd name="connsiteY6" fmla="*/ 5465875 h 5740272"/>
              <a:gd name="connsiteX7" fmla="*/ 0 w 12191999"/>
              <a:gd name="connsiteY7" fmla="*/ 2025264 h 5740272"/>
              <a:gd name="connsiteX8" fmla="*/ 3597180 w 12191999"/>
              <a:gd name="connsiteY8" fmla="*/ 0 h 574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999" h="5740272">
                <a:moveTo>
                  <a:pt x="12191999" y="0"/>
                </a:moveTo>
                <a:lnTo>
                  <a:pt x="12191999" y="3048077"/>
                </a:lnTo>
                <a:lnTo>
                  <a:pt x="12191999" y="5465875"/>
                </a:lnTo>
                <a:lnTo>
                  <a:pt x="12191999" y="5740272"/>
                </a:lnTo>
                <a:lnTo>
                  <a:pt x="0" y="5740272"/>
                </a:lnTo>
                <a:lnTo>
                  <a:pt x="0" y="5465875"/>
                </a:lnTo>
                <a:lnTo>
                  <a:pt x="0" y="5465875"/>
                </a:lnTo>
                <a:lnTo>
                  <a:pt x="0" y="2025264"/>
                </a:lnTo>
                <a:lnTo>
                  <a:pt x="3597180" y="0"/>
                </a:lnTo>
                <a:close/>
              </a:path>
            </a:pathLst>
          </a:custGeom>
          <a:solidFill>
            <a:schemeClr val="accent6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96BB9A-53E7-4A37-94D7-E42C242891A9}"/>
              </a:ext>
            </a:extLst>
          </p:cNvPr>
          <p:cNvSpPr/>
          <p:nvPr userDrawn="1"/>
        </p:nvSpPr>
        <p:spPr>
          <a:xfrm>
            <a:off x="0" y="6300853"/>
            <a:ext cx="12192000" cy="557147"/>
          </a:xfrm>
          <a:prstGeom prst="rect">
            <a:avLst/>
          </a:prstGeom>
          <a:solidFill>
            <a:srgbClr val="EBE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D76DB5-560F-48C2-99AB-92ED4EF6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1" y="862965"/>
            <a:ext cx="10725016" cy="773333"/>
          </a:xfrm>
        </p:spPr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945DE-B0FD-4F5F-8D6A-A1C2F34B6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823746"/>
            <a:ext cx="10725016" cy="4018254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80DDC-D156-41FC-BF24-CEC52737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‹#›</a:t>
            </a:fld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C527EE7-8E22-4E9C-BAB8-D178339EBA15}"/>
              </a:ext>
            </a:extLst>
          </p:cNvPr>
          <p:cNvSpPr/>
          <p:nvPr userDrawn="1"/>
        </p:nvSpPr>
        <p:spPr>
          <a:xfrm>
            <a:off x="727863" y="1"/>
            <a:ext cx="2086880" cy="1907855"/>
          </a:xfrm>
          <a:custGeom>
            <a:avLst/>
            <a:gdLst>
              <a:gd name="connsiteX0" fmla="*/ 1477382 w 2086880"/>
              <a:gd name="connsiteY0" fmla="*/ 0 h 1907855"/>
              <a:gd name="connsiteX1" fmla="*/ 2086880 w 2086880"/>
              <a:gd name="connsiteY1" fmla="*/ 0 h 1907855"/>
              <a:gd name="connsiteX2" fmla="*/ 2086880 w 2086880"/>
              <a:gd name="connsiteY2" fmla="*/ 732912 h 1907855"/>
              <a:gd name="connsiteX3" fmla="*/ 0 w 2086880"/>
              <a:gd name="connsiteY3" fmla="*/ 1907855 h 1907855"/>
              <a:gd name="connsiteX4" fmla="*/ 0 w 2086880"/>
              <a:gd name="connsiteY4" fmla="*/ 831787 h 1907855"/>
              <a:gd name="connsiteX5" fmla="*/ 1477382 w 2086880"/>
              <a:gd name="connsiteY5" fmla="*/ 0 h 190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6880" h="1907855">
                <a:moveTo>
                  <a:pt x="1477382" y="0"/>
                </a:moveTo>
                <a:lnTo>
                  <a:pt x="2086880" y="0"/>
                </a:lnTo>
                <a:lnTo>
                  <a:pt x="2086880" y="732912"/>
                </a:lnTo>
                <a:lnTo>
                  <a:pt x="0" y="1907855"/>
                </a:lnTo>
                <a:lnTo>
                  <a:pt x="0" y="831787"/>
                </a:lnTo>
                <a:lnTo>
                  <a:pt x="14773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DFC13A-2CB8-4DA5-B883-90BEFB4C67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8"/>
          <a:stretch/>
        </p:blipFill>
        <p:spPr>
          <a:xfrm>
            <a:off x="134121" y="6460753"/>
            <a:ext cx="388458" cy="33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9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76DB5-560F-48C2-99AB-92ED4EF6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945DE-B0FD-4F5F-8D6A-A1C2F34B6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672590"/>
            <a:ext cx="10725016" cy="4499610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80DDC-D156-41FC-BF24-CEC52737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5780D81-FF11-42C2-99A2-166C01448A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0100" y="987646"/>
            <a:ext cx="10725150" cy="350202"/>
          </a:xfrm>
        </p:spPr>
        <p:txBody>
          <a:bodyPr tIns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57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096BB9A-53E7-4A37-94D7-E42C242891A9}"/>
              </a:ext>
            </a:extLst>
          </p:cNvPr>
          <p:cNvSpPr/>
          <p:nvPr userDrawn="1"/>
        </p:nvSpPr>
        <p:spPr>
          <a:xfrm>
            <a:off x="0" y="6300853"/>
            <a:ext cx="12192000" cy="557147"/>
          </a:xfrm>
          <a:prstGeom prst="rect">
            <a:avLst/>
          </a:prstGeom>
          <a:solidFill>
            <a:srgbClr val="EBE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F64ECA8-1154-4672-BB2B-99174CD5C1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522384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098880 h 6858000"/>
              <a:gd name="connsiteX3" fmla="*/ 7413064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3015989 h 6858000"/>
              <a:gd name="connsiteX6" fmla="*/ 5223846 w 121920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5223846" y="0"/>
                </a:moveTo>
                <a:lnTo>
                  <a:pt x="12192000" y="0"/>
                </a:lnTo>
                <a:lnTo>
                  <a:pt x="12192000" y="4098880"/>
                </a:lnTo>
                <a:lnTo>
                  <a:pt x="7413064" y="6858000"/>
                </a:lnTo>
                <a:lnTo>
                  <a:pt x="0" y="6858000"/>
                </a:lnTo>
                <a:lnTo>
                  <a:pt x="0" y="3015989"/>
                </a:lnTo>
                <a:lnTo>
                  <a:pt x="5223846" y="0"/>
                </a:lnTo>
                <a:close/>
              </a:path>
            </a:pathLst>
          </a:custGeom>
          <a:solidFill>
            <a:schemeClr val="accent6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80DDC-D156-41FC-BF24-CEC52737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D76DB5-560F-48C2-99AB-92ED4EF6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945DE-B0FD-4F5F-8D6A-A1C2F34B6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672590"/>
            <a:ext cx="10725016" cy="4499610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4E63467-157A-4167-AEE0-FCE02C5B8F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0100" y="987646"/>
            <a:ext cx="10725150" cy="452534"/>
          </a:xfrm>
        </p:spPr>
        <p:txBody>
          <a:bodyPr tIns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845574-0A17-4279-AFFF-30D1057E34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8"/>
          <a:stretch/>
        </p:blipFill>
        <p:spPr>
          <a:xfrm>
            <a:off x="134121" y="6460753"/>
            <a:ext cx="388458" cy="33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C5342F6-5698-42A0-9F8B-85DB62BA5C23}"/>
              </a:ext>
            </a:extLst>
          </p:cNvPr>
          <p:cNvSpPr/>
          <p:nvPr userDrawn="1"/>
        </p:nvSpPr>
        <p:spPr>
          <a:xfrm>
            <a:off x="0" y="467282"/>
            <a:ext cx="12191999" cy="5740272"/>
          </a:xfrm>
          <a:custGeom>
            <a:avLst/>
            <a:gdLst>
              <a:gd name="connsiteX0" fmla="*/ 12191999 w 12191999"/>
              <a:gd name="connsiteY0" fmla="*/ 0 h 5740272"/>
              <a:gd name="connsiteX1" fmla="*/ 12191999 w 12191999"/>
              <a:gd name="connsiteY1" fmla="*/ 3048077 h 5740272"/>
              <a:gd name="connsiteX2" fmla="*/ 12191999 w 12191999"/>
              <a:gd name="connsiteY2" fmla="*/ 5465875 h 5740272"/>
              <a:gd name="connsiteX3" fmla="*/ 12191999 w 12191999"/>
              <a:gd name="connsiteY3" fmla="*/ 5740272 h 5740272"/>
              <a:gd name="connsiteX4" fmla="*/ 0 w 12191999"/>
              <a:gd name="connsiteY4" fmla="*/ 5740272 h 5740272"/>
              <a:gd name="connsiteX5" fmla="*/ 0 w 12191999"/>
              <a:gd name="connsiteY5" fmla="*/ 5465875 h 5740272"/>
              <a:gd name="connsiteX6" fmla="*/ 0 w 12191999"/>
              <a:gd name="connsiteY6" fmla="*/ 5465875 h 5740272"/>
              <a:gd name="connsiteX7" fmla="*/ 0 w 12191999"/>
              <a:gd name="connsiteY7" fmla="*/ 2025264 h 5740272"/>
              <a:gd name="connsiteX8" fmla="*/ 3597180 w 12191999"/>
              <a:gd name="connsiteY8" fmla="*/ 0 h 574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999" h="5740272">
                <a:moveTo>
                  <a:pt x="12191999" y="0"/>
                </a:moveTo>
                <a:lnTo>
                  <a:pt x="12191999" y="3048077"/>
                </a:lnTo>
                <a:lnTo>
                  <a:pt x="12191999" y="5465875"/>
                </a:lnTo>
                <a:lnTo>
                  <a:pt x="12191999" y="5740272"/>
                </a:lnTo>
                <a:lnTo>
                  <a:pt x="0" y="5740272"/>
                </a:lnTo>
                <a:lnTo>
                  <a:pt x="0" y="5465875"/>
                </a:lnTo>
                <a:lnTo>
                  <a:pt x="0" y="5465875"/>
                </a:lnTo>
                <a:lnTo>
                  <a:pt x="0" y="2025264"/>
                </a:lnTo>
                <a:lnTo>
                  <a:pt x="3597180" y="0"/>
                </a:lnTo>
                <a:close/>
              </a:path>
            </a:pathLst>
          </a:custGeom>
          <a:solidFill>
            <a:schemeClr val="accent6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D76DB5-560F-48C2-99AB-92ED4EF6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1" y="862965"/>
            <a:ext cx="10725016" cy="773333"/>
          </a:xfrm>
        </p:spPr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945DE-B0FD-4F5F-8D6A-A1C2F34B6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2176802"/>
            <a:ext cx="10725016" cy="366519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80DDC-D156-41FC-BF24-CEC52737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‹#›</a:t>
            </a:fld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C527EE7-8E22-4E9C-BAB8-D178339EBA15}"/>
              </a:ext>
            </a:extLst>
          </p:cNvPr>
          <p:cNvSpPr/>
          <p:nvPr userDrawn="1"/>
        </p:nvSpPr>
        <p:spPr>
          <a:xfrm>
            <a:off x="727863" y="1"/>
            <a:ext cx="2086880" cy="1907855"/>
          </a:xfrm>
          <a:custGeom>
            <a:avLst/>
            <a:gdLst>
              <a:gd name="connsiteX0" fmla="*/ 1477382 w 2086880"/>
              <a:gd name="connsiteY0" fmla="*/ 0 h 1907855"/>
              <a:gd name="connsiteX1" fmla="*/ 2086880 w 2086880"/>
              <a:gd name="connsiteY1" fmla="*/ 0 h 1907855"/>
              <a:gd name="connsiteX2" fmla="*/ 2086880 w 2086880"/>
              <a:gd name="connsiteY2" fmla="*/ 732912 h 1907855"/>
              <a:gd name="connsiteX3" fmla="*/ 0 w 2086880"/>
              <a:gd name="connsiteY3" fmla="*/ 1907855 h 1907855"/>
              <a:gd name="connsiteX4" fmla="*/ 0 w 2086880"/>
              <a:gd name="connsiteY4" fmla="*/ 831787 h 1907855"/>
              <a:gd name="connsiteX5" fmla="*/ 1477382 w 2086880"/>
              <a:gd name="connsiteY5" fmla="*/ 0 h 190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6880" h="1907855">
                <a:moveTo>
                  <a:pt x="1477382" y="0"/>
                </a:moveTo>
                <a:lnTo>
                  <a:pt x="2086880" y="0"/>
                </a:lnTo>
                <a:lnTo>
                  <a:pt x="2086880" y="732912"/>
                </a:lnTo>
                <a:lnTo>
                  <a:pt x="0" y="1907855"/>
                </a:lnTo>
                <a:lnTo>
                  <a:pt x="0" y="831787"/>
                </a:lnTo>
                <a:lnTo>
                  <a:pt x="14773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97579E2-58B1-459D-A017-1723E0ED9C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863" y="1484113"/>
            <a:ext cx="10797387" cy="350202"/>
          </a:xfrm>
        </p:spPr>
        <p:txBody>
          <a:bodyPr tIns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76492D-F50B-4B54-BCD9-75D3B68D98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8"/>
          <a:stretch/>
        </p:blipFill>
        <p:spPr>
          <a:xfrm>
            <a:off x="134121" y="6460753"/>
            <a:ext cx="388458" cy="33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3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C9159B83-535A-4D9E-A58F-5ACF12D9C94D}"/>
              </a:ext>
            </a:extLst>
          </p:cNvPr>
          <p:cNvSpPr/>
          <p:nvPr userDrawn="1"/>
        </p:nvSpPr>
        <p:spPr>
          <a:xfrm rot="10800000">
            <a:off x="3505200" y="-2"/>
            <a:ext cx="8686800" cy="5029201"/>
          </a:xfrm>
          <a:prstGeom prst="rtTriangle">
            <a:avLst/>
          </a:prstGeom>
          <a:blipFill dpi="0" rotWithShape="0">
            <a:blip r:embed="rId2"/>
            <a:srcRect/>
            <a:stretch>
              <a:fillRect t="-7594" b="-759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83D4C-B068-43AD-88C9-A0D18B249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520" y="1396207"/>
            <a:ext cx="5354900" cy="2387600"/>
          </a:xfrm>
        </p:spPr>
        <p:txBody>
          <a:bodyPr anchor="b">
            <a:normAutofit/>
          </a:bodyPr>
          <a:lstStyle>
            <a:lvl1pPr algn="r" rtl="1">
              <a:defRPr sz="4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9CDE13-FEF2-43B7-810A-8EF488D11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520" y="3875882"/>
            <a:ext cx="5354900" cy="1655762"/>
          </a:xfrm>
        </p:spPr>
        <p:txBody>
          <a:bodyPr/>
          <a:lstStyle>
            <a:lvl1pPr marL="0" indent="0" algn="r" rtl="1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F5EAE63C-EC70-4AEF-966F-C58F24C3D247}"/>
              </a:ext>
            </a:extLst>
          </p:cNvPr>
          <p:cNvSpPr/>
          <p:nvPr userDrawn="1"/>
        </p:nvSpPr>
        <p:spPr>
          <a:xfrm>
            <a:off x="0" y="4681771"/>
            <a:ext cx="4511040" cy="2176229"/>
          </a:xfrm>
          <a:prstGeom prst="rtTriangle">
            <a:avLst/>
          </a:prstGeom>
          <a:gradFill>
            <a:gsLst>
              <a:gs pos="0">
                <a:schemeClr val="accent1"/>
              </a:gs>
              <a:gs pos="9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14C1BE3-7F4A-485C-B102-FAFA21DB3143}"/>
              </a:ext>
            </a:extLst>
          </p:cNvPr>
          <p:cNvSpPr/>
          <p:nvPr userDrawn="1"/>
        </p:nvSpPr>
        <p:spPr>
          <a:xfrm>
            <a:off x="5909769" y="2599736"/>
            <a:ext cx="3192430" cy="3728034"/>
          </a:xfrm>
          <a:custGeom>
            <a:avLst/>
            <a:gdLst>
              <a:gd name="connsiteX0" fmla="*/ 0 w 3453719"/>
              <a:gd name="connsiteY0" fmla="*/ 0 h 4033160"/>
              <a:gd name="connsiteX1" fmla="*/ 3453719 w 3453719"/>
              <a:gd name="connsiteY1" fmla="*/ 1994006 h 4033160"/>
              <a:gd name="connsiteX2" fmla="*/ 3453719 w 3453719"/>
              <a:gd name="connsiteY2" fmla="*/ 4033160 h 4033160"/>
              <a:gd name="connsiteX3" fmla="*/ 0 w 3453719"/>
              <a:gd name="connsiteY3" fmla="*/ 2039155 h 4033160"/>
              <a:gd name="connsiteX4" fmla="*/ 0 w 3453719"/>
              <a:gd name="connsiteY4" fmla="*/ 0 h 403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3719" h="4033160">
                <a:moveTo>
                  <a:pt x="0" y="0"/>
                </a:moveTo>
                <a:lnTo>
                  <a:pt x="3453719" y="1994006"/>
                </a:lnTo>
                <a:lnTo>
                  <a:pt x="3453719" y="4033160"/>
                </a:lnTo>
                <a:lnTo>
                  <a:pt x="0" y="20391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C61DD3E-49D8-49B9-B808-72AC8DE26438}"/>
              </a:ext>
            </a:extLst>
          </p:cNvPr>
          <p:cNvSpPr/>
          <p:nvPr userDrawn="1"/>
        </p:nvSpPr>
        <p:spPr>
          <a:xfrm>
            <a:off x="8534772" y="1505078"/>
            <a:ext cx="3657228" cy="4311532"/>
          </a:xfrm>
          <a:custGeom>
            <a:avLst/>
            <a:gdLst>
              <a:gd name="connsiteX0" fmla="*/ 3657228 w 3657228"/>
              <a:gd name="connsiteY0" fmla="*/ 0 h 4311532"/>
              <a:gd name="connsiteX1" fmla="*/ 3657228 w 3657228"/>
              <a:gd name="connsiteY1" fmla="*/ 2470756 h 4311532"/>
              <a:gd name="connsiteX2" fmla="*/ 0 w 3657228"/>
              <a:gd name="connsiteY2" fmla="*/ 4311532 h 4311532"/>
              <a:gd name="connsiteX3" fmla="*/ 0 w 3657228"/>
              <a:gd name="connsiteY3" fmla="*/ 1840777 h 4311532"/>
              <a:gd name="connsiteX4" fmla="*/ 3657228 w 3657228"/>
              <a:gd name="connsiteY4" fmla="*/ 0 h 431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228" h="4311532">
                <a:moveTo>
                  <a:pt x="3657228" y="0"/>
                </a:moveTo>
                <a:lnTo>
                  <a:pt x="3657228" y="2470756"/>
                </a:lnTo>
                <a:lnTo>
                  <a:pt x="0" y="4311532"/>
                </a:lnTo>
                <a:lnTo>
                  <a:pt x="0" y="1840777"/>
                </a:lnTo>
                <a:lnTo>
                  <a:pt x="3657228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9EAC89-020F-4B82-B325-66CECBC276E8}"/>
              </a:ext>
            </a:extLst>
          </p:cNvPr>
          <p:cNvSpPr txBox="1"/>
          <p:nvPr userDrawn="1"/>
        </p:nvSpPr>
        <p:spPr>
          <a:xfrm rot="1800000">
            <a:off x="5772604" y="3078797"/>
            <a:ext cx="3081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200" dirty="0">
                <a:solidFill>
                  <a:schemeClr val="accent1"/>
                </a:solidFill>
              </a:rPr>
              <a:t>כשמשנים פרספקטיבה, מגלים עולמות.</a:t>
            </a:r>
            <a:endParaRPr lang="en-US" sz="1200" dirty="0">
              <a:solidFill>
                <a:schemeClr val="accent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0800AEC-3DA1-41E6-B7D3-27471A5FF128}"/>
              </a:ext>
            </a:extLst>
          </p:cNvPr>
          <p:cNvGrpSpPr/>
          <p:nvPr userDrawn="1"/>
        </p:nvGrpSpPr>
        <p:grpSpPr>
          <a:xfrm>
            <a:off x="298451" y="6093212"/>
            <a:ext cx="2087757" cy="520314"/>
            <a:chOff x="298451" y="5978525"/>
            <a:chExt cx="2547937" cy="635001"/>
          </a:xfrm>
        </p:grpSpPr>
        <p:sp>
          <p:nvSpPr>
            <p:cNvPr id="32" name="AutoShape 3">
              <a:extLst>
                <a:ext uri="{FF2B5EF4-FFF2-40B4-BE49-F238E27FC236}">
                  <a16:creationId xmlns:a16="http://schemas.microsoft.com/office/drawing/2014/main" id="{B5120410-58EC-49BE-ADC7-6D7578C956F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00038" y="5978525"/>
              <a:ext cx="2546350" cy="63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5">
              <a:extLst>
                <a:ext uri="{FF2B5EF4-FFF2-40B4-BE49-F238E27FC236}">
                  <a16:creationId xmlns:a16="http://schemas.microsoft.com/office/drawing/2014/main" id="{B06CE83A-2076-4396-8215-3D5A2934B7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14563" y="5980113"/>
              <a:ext cx="630238" cy="6334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053685E2-5882-448F-9CCA-7BD244DDDD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7463" y="6362700"/>
              <a:ext cx="98425" cy="146050"/>
            </a:xfrm>
            <a:custGeom>
              <a:avLst/>
              <a:gdLst>
                <a:gd name="T0" fmla="*/ 62 w 62"/>
                <a:gd name="T1" fmla="*/ 91 h 91"/>
                <a:gd name="T2" fmla="*/ 52 w 62"/>
                <a:gd name="T3" fmla="*/ 11 h 91"/>
                <a:gd name="T4" fmla="*/ 30 w 62"/>
                <a:gd name="T5" fmla="*/ 0 h 91"/>
                <a:gd name="T6" fmla="*/ 18 w 62"/>
                <a:gd name="T7" fmla="*/ 91 h 91"/>
                <a:gd name="T8" fmla="*/ 62 w 6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1">
                  <a:moveTo>
                    <a:pt x="62" y="91"/>
                  </a:moveTo>
                  <a:cubicBezTo>
                    <a:pt x="30" y="73"/>
                    <a:pt x="33" y="38"/>
                    <a:pt x="52" y="1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" y="19"/>
                    <a:pt x="0" y="66"/>
                    <a:pt x="18" y="91"/>
                  </a:cubicBezTo>
                  <a:lnTo>
                    <a:pt x="62" y="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95A6AC51-BBB4-43B1-9918-38995B2116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89176" y="6064250"/>
              <a:ext cx="361950" cy="444500"/>
            </a:xfrm>
            <a:custGeom>
              <a:avLst/>
              <a:gdLst>
                <a:gd name="T0" fmla="*/ 132 w 228"/>
                <a:gd name="T1" fmla="*/ 277 h 277"/>
                <a:gd name="T2" fmla="*/ 174 w 228"/>
                <a:gd name="T3" fmla="*/ 277 h 277"/>
                <a:gd name="T4" fmla="*/ 173 w 228"/>
                <a:gd name="T5" fmla="*/ 203 h 277"/>
                <a:gd name="T6" fmla="*/ 227 w 228"/>
                <a:gd name="T7" fmla="*/ 120 h 277"/>
                <a:gd name="T8" fmla="*/ 135 w 228"/>
                <a:gd name="T9" fmla="*/ 0 h 277"/>
                <a:gd name="T10" fmla="*/ 130 w 228"/>
                <a:gd name="T11" fmla="*/ 195 h 277"/>
                <a:gd name="T12" fmla="*/ 137 w 228"/>
                <a:gd name="T13" fmla="*/ 179 h 277"/>
                <a:gd name="T14" fmla="*/ 146 w 228"/>
                <a:gd name="T15" fmla="*/ 165 h 277"/>
                <a:gd name="T16" fmla="*/ 148 w 228"/>
                <a:gd name="T17" fmla="*/ 22 h 277"/>
                <a:gd name="T18" fmla="*/ 194 w 228"/>
                <a:gd name="T19" fmla="*/ 117 h 277"/>
                <a:gd name="T20" fmla="*/ 148 w 228"/>
                <a:gd name="T21" fmla="*/ 181 h 277"/>
                <a:gd name="T22" fmla="*/ 132 w 228"/>
                <a:gd name="T23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8" h="277">
                  <a:moveTo>
                    <a:pt x="132" y="277"/>
                  </a:moveTo>
                  <a:cubicBezTo>
                    <a:pt x="174" y="277"/>
                    <a:pt x="174" y="277"/>
                    <a:pt x="174" y="277"/>
                  </a:cubicBezTo>
                  <a:cubicBezTo>
                    <a:pt x="163" y="255"/>
                    <a:pt x="164" y="226"/>
                    <a:pt x="173" y="203"/>
                  </a:cubicBezTo>
                  <a:cubicBezTo>
                    <a:pt x="187" y="174"/>
                    <a:pt x="228" y="157"/>
                    <a:pt x="227" y="120"/>
                  </a:cubicBezTo>
                  <a:cubicBezTo>
                    <a:pt x="225" y="70"/>
                    <a:pt x="176" y="23"/>
                    <a:pt x="135" y="0"/>
                  </a:cubicBezTo>
                  <a:cubicBezTo>
                    <a:pt x="165" y="58"/>
                    <a:pt x="0" y="129"/>
                    <a:pt x="130" y="195"/>
                  </a:cubicBezTo>
                  <a:cubicBezTo>
                    <a:pt x="130" y="195"/>
                    <a:pt x="134" y="185"/>
                    <a:pt x="137" y="179"/>
                  </a:cubicBezTo>
                  <a:cubicBezTo>
                    <a:pt x="140" y="173"/>
                    <a:pt x="146" y="165"/>
                    <a:pt x="146" y="165"/>
                  </a:cubicBezTo>
                  <a:cubicBezTo>
                    <a:pt x="68" y="129"/>
                    <a:pt x="154" y="77"/>
                    <a:pt x="148" y="22"/>
                  </a:cubicBezTo>
                  <a:cubicBezTo>
                    <a:pt x="167" y="43"/>
                    <a:pt x="197" y="87"/>
                    <a:pt x="194" y="117"/>
                  </a:cubicBezTo>
                  <a:cubicBezTo>
                    <a:pt x="191" y="147"/>
                    <a:pt x="163" y="159"/>
                    <a:pt x="148" y="181"/>
                  </a:cubicBezTo>
                  <a:cubicBezTo>
                    <a:pt x="132" y="204"/>
                    <a:pt x="129" y="245"/>
                    <a:pt x="132" y="27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E15C8CE4-0294-4F2F-BF4A-8A286F2F41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05063" y="6353175"/>
              <a:ext cx="85725" cy="155575"/>
            </a:xfrm>
            <a:custGeom>
              <a:avLst/>
              <a:gdLst>
                <a:gd name="T0" fmla="*/ 54 w 54"/>
                <a:gd name="T1" fmla="*/ 24 h 97"/>
                <a:gd name="T2" fmla="*/ 38 w 54"/>
                <a:gd name="T3" fmla="*/ 16 h 97"/>
                <a:gd name="T4" fmla="*/ 16 w 54"/>
                <a:gd name="T5" fmla="*/ 0 h 97"/>
                <a:gd name="T6" fmla="*/ 0 w 54"/>
                <a:gd name="T7" fmla="*/ 97 h 97"/>
                <a:gd name="T8" fmla="*/ 49 w 54"/>
                <a:gd name="T9" fmla="*/ 97 h 97"/>
                <a:gd name="T10" fmla="*/ 54 w 54"/>
                <a:gd name="T11" fmla="*/ 2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97">
                  <a:moveTo>
                    <a:pt x="54" y="24"/>
                  </a:moveTo>
                  <a:cubicBezTo>
                    <a:pt x="54" y="24"/>
                    <a:pt x="44" y="20"/>
                    <a:pt x="38" y="16"/>
                  </a:cubicBezTo>
                  <a:cubicBezTo>
                    <a:pt x="29" y="10"/>
                    <a:pt x="16" y="0"/>
                    <a:pt x="16" y="0"/>
                  </a:cubicBezTo>
                  <a:cubicBezTo>
                    <a:pt x="25" y="34"/>
                    <a:pt x="26" y="74"/>
                    <a:pt x="0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8" y="69"/>
                    <a:pt x="49" y="48"/>
                    <a:pt x="54" y="2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3A4F251D-88CC-4C29-B247-C31F5F3D790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8451" y="6451600"/>
              <a:ext cx="1838325" cy="127000"/>
            </a:xfrm>
            <a:custGeom>
              <a:avLst/>
              <a:gdLst>
                <a:gd name="T0" fmla="*/ 1139 w 1157"/>
                <a:gd name="T1" fmla="*/ 53 h 79"/>
                <a:gd name="T2" fmla="*/ 1111 w 1157"/>
                <a:gd name="T3" fmla="*/ 36 h 79"/>
                <a:gd name="T4" fmla="*/ 1115 w 1157"/>
                <a:gd name="T5" fmla="*/ 59 h 79"/>
                <a:gd name="T6" fmla="*/ 1058 w 1157"/>
                <a:gd name="T7" fmla="*/ 55 h 79"/>
                <a:gd name="T8" fmla="*/ 1075 w 1157"/>
                <a:gd name="T9" fmla="*/ 20 h 79"/>
                <a:gd name="T10" fmla="*/ 1068 w 1157"/>
                <a:gd name="T11" fmla="*/ 54 h 79"/>
                <a:gd name="T12" fmla="*/ 1069 w 1157"/>
                <a:gd name="T13" fmla="*/ 73 h 79"/>
                <a:gd name="T14" fmla="*/ 1033 w 1157"/>
                <a:gd name="T15" fmla="*/ 42 h 79"/>
                <a:gd name="T16" fmla="*/ 1020 w 1157"/>
                <a:gd name="T17" fmla="*/ 56 h 79"/>
                <a:gd name="T18" fmla="*/ 967 w 1157"/>
                <a:gd name="T19" fmla="*/ 32 h 79"/>
                <a:gd name="T20" fmla="*/ 985 w 1157"/>
                <a:gd name="T21" fmla="*/ 51 h 79"/>
                <a:gd name="T22" fmla="*/ 909 w 1157"/>
                <a:gd name="T23" fmla="*/ 25 h 79"/>
                <a:gd name="T24" fmla="*/ 910 w 1157"/>
                <a:gd name="T25" fmla="*/ 62 h 79"/>
                <a:gd name="T26" fmla="*/ 858 w 1157"/>
                <a:gd name="T27" fmla="*/ 61 h 79"/>
                <a:gd name="T28" fmla="*/ 883 w 1157"/>
                <a:gd name="T29" fmla="*/ 37 h 79"/>
                <a:gd name="T30" fmla="*/ 851 w 1157"/>
                <a:gd name="T31" fmla="*/ 61 h 79"/>
                <a:gd name="T32" fmla="*/ 829 w 1157"/>
                <a:gd name="T33" fmla="*/ 58 h 79"/>
                <a:gd name="T34" fmla="*/ 843 w 1157"/>
                <a:gd name="T35" fmla="*/ 26 h 79"/>
                <a:gd name="T36" fmla="*/ 802 w 1157"/>
                <a:gd name="T37" fmla="*/ 26 h 79"/>
                <a:gd name="T38" fmla="*/ 799 w 1157"/>
                <a:gd name="T39" fmla="*/ 0 h 79"/>
                <a:gd name="T40" fmla="*/ 785 w 1157"/>
                <a:gd name="T41" fmla="*/ 61 h 79"/>
                <a:gd name="T42" fmla="*/ 758 w 1157"/>
                <a:gd name="T43" fmla="*/ 19 h 79"/>
                <a:gd name="T44" fmla="*/ 697 w 1157"/>
                <a:gd name="T45" fmla="*/ 59 h 79"/>
                <a:gd name="T46" fmla="*/ 718 w 1157"/>
                <a:gd name="T47" fmla="*/ 20 h 79"/>
                <a:gd name="T48" fmla="*/ 682 w 1157"/>
                <a:gd name="T49" fmla="*/ 20 h 79"/>
                <a:gd name="T50" fmla="*/ 665 w 1157"/>
                <a:gd name="T51" fmla="*/ 58 h 79"/>
                <a:gd name="T52" fmla="*/ 679 w 1157"/>
                <a:gd name="T53" fmla="*/ 26 h 79"/>
                <a:gd name="T54" fmla="*/ 645 w 1157"/>
                <a:gd name="T55" fmla="*/ 13 h 79"/>
                <a:gd name="T56" fmla="*/ 649 w 1157"/>
                <a:gd name="T57" fmla="*/ 20 h 79"/>
                <a:gd name="T58" fmla="*/ 630 w 1157"/>
                <a:gd name="T59" fmla="*/ 27 h 79"/>
                <a:gd name="T60" fmla="*/ 610 w 1157"/>
                <a:gd name="T61" fmla="*/ 53 h 79"/>
                <a:gd name="T62" fmla="*/ 604 w 1157"/>
                <a:gd name="T63" fmla="*/ 26 h 79"/>
                <a:gd name="T64" fmla="*/ 585 w 1157"/>
                <a:gd name="T65" fmla="*/ 33 h 79"/>
                <a:gd name="T66" fmla="*/ 576 w 1157"/>
                <a:gd name="T67" fmla="*/ 38 h 79"/>
                <a:gd name="T68" fmla="*/ 549 w 1157"/>
                <a:gd name="T69" fmla="*/ 42 h 79"/>
                <a:gd name="T70" fmla="*/ 525 w 1157"/>
                <a:gd name="T71" fmla="*/ 43 h 79"/>
                <a:gd name="T72" fmla="*/ 489 w 1157"/>
                <a:gd name="T73" fmla="*/ 9 h 79"/>
                <a:gd name="T74" fmla="*/ 497 w 1157"/>
                <a:gd name="T75" fmla="*/ 61 h 79"/>
                <a:gd name="T76" fmla="*/ 472 w 1157"/>
                <a:gd name="T77" fmla="*/ 37 h 79"/>
                <a:gd name="T78" fmla="*/ 452 w 1157"/>
                <a:gd name="T79" fmla="*/ 20 h 79"/>
                <a:gd name="T80" fmla="*/ 434 w 1157"/>
                <a:gd name="T81" fmla="*/ 37 h 79"/>
                <a:gd name="T82" fmla="*/ 395 w 1157"/>
                <a:gd name="T83" fmla="*/ 4 h 79"/>
                <a:gd name="T84" fmla="*/ 360 w 1157"/>
                <a:gd name="T85" fmla="*/ 61 h 79"/>
                <a:gd name="T86" fmla="*/ 334 w 1157"/>
                <a:gd name="T87" fmla="*/ 20 h 79"/>
                <a:gd name="T88" fmla="*/ 307 w 1157"/>
                <a:gd name="T89" fmla="*/ 25 h 79"/>
                <a:gd name="T90" fmla="*/ 272 w 1157"/>
                <a:gd name="T91" fmla="*/ 9 h 79"/>
                <a:gd name="T92" fmla="*/ 279 w 1157"/>
                <a:gd name="T93" fmla="*/ 61 h 79"/>
                <a:gd name="T94" fmla="*/ 265 w 1157"/>
                <a:gd name="T95" fmla="*/ 26 h 79"/>
                <a:gd name="T96" fmla="*/ 246 w 1157"/>
                <a:gd name="T97" fmla="*/ 33 h 79"/>
                <a:gd name="T98" fmla="*/ 210 w 1157"/>
                <a:gd name="T99" fmla="*/ 42 h 79"/>
                <a:gd name="T100" fmla="*/ 229 w 1157"/>
                <a:gd name="T101" fmla="*/ 61 h 79"/>
                <a:gd name="T102" fmla="*/ 186 w 1157"/>
                <a:gd name="T103" fmla="*/ 37 h 79"/>
                <a:gd name="T104" fmla="*/ 178 w 1157"/>
                <a:gd name="T105" fmla="*/ 4 h 79"/>
                <a:gd name="T106" fmla="*/ 143 w 1157"/>
                <a:gd name="T107" fmla="*/ 41 h 79"/>
                <a:gd name="T108" fmla="*/ 90 w 1157"/>
                <a:gd name="T109" fmla="*/ 33 h 79"/>
                <a:gd name="T110" fmla="*/ 89 w 1157"/>
                <a:gd name="T111" fmla="*/ 27 h 79"/>
                <a:gd name="T112" fmla="*/ 58 w 1157"/>
                <a:gd name="T113" fmla="*/ 25 h 79"/>
                <a:gd name="T114" fmla="*/ 59 w 1157"/>
                <a:gd name="T115" fmla="*/ 62 h 79"/>
                <a:gd name="T116" fmla="*/ 13 w 1157"/>
                <a:gd name="T117" fmla="*/ 34 h 79"/>
                <a:gd name="T118" fmla="*/ 25 w 1157"/>
                <a:gd name="T119" fmla="*/ 19 h 79"/>
                <a:gd name="T120" fmla="*/ 34 w 1157"/>
                <a:gd name="T121" fmla="*/ 45 h 79"/>
                <a:gd name="T122" fmla="*/ 0 w 1157"/>
                <a:gd name="T123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7" h="79">
                  <a:moveTo>
                    <a:pt x="1121" y="20"/>
                  </a:moveTo>
                  <a:cubicBezTo>
                    <a:pt x="1136" y="61"/>
                    <a:pt x="1136" y="61"/>
                    <a:pt x="1136" y="61"/>
                  </a:cubicBezTo>
                  <a:cubicBezTo>
                    <a:pt x="1142" y="61"/>
                    <a:pt x="1142" y="61"/>
                    <a:pt x="1142" y="61"/>
                  </a:cubicBezTo>
                  <a:cubicBezTo>
                    <a:pt x="1157" y="20"/>
                    <a:pt x="1157" y="20"/>
                    <a:pt x="1157" y="20"/>
                  </a:cubicBezTo>
                  <a:cubicBezTo>
                    <a:pt x="1150" y="20"/>
                    <a:pt x="1150" y="20"/>
                    <a:pt x="1150" y="20"/>
                  </a:cubicBezTo>
                  <a:cubicBezTo>
                    <a:pt x="1143" y="43"/>
                    <a:pt x="1143" y="43"/>
                    <a:pt x="1143" y="43"/>
                  </a:cubicBezTo>
                  <a:cubicBezTo>
                    <a:pt x="1141" y="47"/>
                    <a:pt x="1140" y="50"/>
                    <a:pt x="1139" y="53"/>
                  </a:cubicBezTo>
                  <a:cubicBezTo>
                    <a:pt x="1139" y="53"/>
                    <a:pt x="1139" y="53"/>
                    <a:pt x="1139" y="53"/>
                  </a:cubicBezTo>
                  <a:cubicBezTo>
                    <a:pt x="1138" y="50"/>
                    <a:pt x="1137" y="47"/>
                    <a:pt x="1136" y="43"/>
                  </a:cubicBezTo>
                  <a:cubicBezTo>
                    <a:pt x="1129" y="20"/>
                    <a:pt x="1129" y="20"/>
                    <a:pt x="1129" y="20"/>
                  </a:cubicBezTo>
                  <a:lnTo>
                    <a:pt x="1121" y="20"/>
                  </a:lnTo>
                  <a:close/>
                  <a:moveTo>
                    <a:pt x="1090" y="36"/>
                  </a:moveTo>
                  <a:cubicBezTo>
                    <a:pt x="1091" y="31"/>
                    <a:pt x="1094" y="25"/>
                    <a:pt x="1101" y="25"/>
                  </a:cubicBezTo>
                  <a:cubicBezTo>
                    <a:pt x="1109" y="25"/>
                    <a:pt x="1111" y="32"/>
                    <a:pt x="1111" y="36"/>
                  </a:cubicBezTo>
                  <a:lnTo>
                    <a:pt x="1090" y="36"/>
                  </a:lnTo>
                  <a:close/>
                  <a:moveTo>
                    <a:pt x="1117" y="42"/>
                  </a:moveTo>
                  <a:cubicBezTo>
                    <a:pt x="1117" y="41"/>
                    <a:pt x="1117" y="40"/>
                    <a:pt x="1117" y="38"/>
                  </a:cubicBezTo>
                  <a:cubicBezTo>
                    <a:pt x="1117" y="31"/>
                    <a:pt x="1114" y="19"/>
                    <a:pt x="1102" y="19"/>
                  </a:cubicBezTo>
                  <a:cubicBezTo>
                    <a:pt x="1090" y="19"/>
                    <a:pt x="1084" y="29"/>
                    <a:pt x="1084" y="41"/>
                  </a:cubicBezTo>
                  <a:cubicBezTo>
                    <a:pt x="1084" y="53"/>
                    <a:pt x="1091" y="62"/>
                    <a:pt x="1102" y="62"/>
                  </a:cubicBezTo>
                  <a:cubicBezTo>
                    <a:pt x="1108" y="62"/>
                    <a:pt x="1113" y="60"/>
                    <a:pt x="1115" y="59"/>
                  </a:cubicBezTo>
                  <a:cubicBezTo>
                    <a:pt x="1114" y="54"/>
                    <a:pt x="1114" y="54"/>
                    <a:pt x="1114" y="54"/>
                  </a:cubicBezTo>
                  <a:cubicBezTo>
                    <a:pt x="1111" y="55"/>
                    <a:pt x="1108" y="56"/>
                    <a:pt x="1103" y="56"/>
                  </a:cubicBezTo>
                  <a:cubicBezTo>
                    <a:pt x="1096" y="56"/>
                    <a:pt x="1090" y="52"/>
                    <a:pt x="1090" y="42"/>
                  </a:cubicBezTo>
                  <a:lnTo>
                    <a:pt x="1117" y="42"/>
                  </a:lnTo>
                  <a:close/>
                  <a:moveTo>
                    <a:pt x="1068" y="43"/>
                  </a:moveTo>
                  <a:cubicBezTo>
                    <a:pt x="1068" y="45"/>
                    <a:pt x="1068" y="46"/>
                    <a:pt x="1067" y="47"/>
                  </a:cubicBezTo>
                  <a:cubicBezTo>
                    <a:pt x="1066" y="52"/>
                    <a:pt x="1062" y="55"/>
                    <a:pt x="1058" y="55"/>
                  </a:cubicBezTo>
                  <a:cubicBezTo>
                    <a:pt x="1050" y="55"/>
                    <a:pt x="1047" y="48"/>
                    <a:pt x="1047" y="40"/>
                  </a:cubicBezTo>
                  <a:cubicBezTo>
                    <a:pt x="1047" y="31"/>
                    <a:pt x="1051" y="25"/>
                    <a:pt x="1058" y="25"/>
                  </a:cubicBezTo>
                  <a:cubicBezTo>
                    <a:pt x="1063" y="25"/>
                    <a:pt x="1066" y="28"/>
                    <a:pt x="1068" y="33"/>
                  </a:cubicBezTo>
                  <a:cubicBezTo>
                    <a:pt x="1068" y="34"/>
                    <a:pt x="1068" y="35"/>
                    <a:pt x="1068" y="36"/>
                  </a:cubicBezTo>
                  <a:lnTo>
                    <a:pt x="1068" y="43"/>
                  </a:lnTo>
                  <a:close/>
                  <a:moveTo>
                    <a:pt x="1075" y="31"/>
                  </a:moveTo>
                  <a:cubicBezTo>
                    <a:pt x="1075" y="26"/>
                    <a:pt x="1075" y="23"/>
                    <a:pt x="1075" y="20"/>
                  </a:cubicBezTo>
                  <a:cubicBezTo>
                    <a:pt x="1069" y="20"/>
                    <a:pt x="1069" y="20"/>
                    <a:pt x="1069" y="20"/>
                  </a:cubicBezTo>
                  <a:cubicBezTo>
                    <a:pt x="1069" y="26"/>
                    <a:pt x="1069" y="26"/>
                    <a:pt x="1069" y="26"/>
                  </a:cubicBezTo>
                  <a:cubicBezTo>
                    <a:pt x="1069" y="26"/>
                    <a:pt x="1069" y="26"/>
                    <a:pt x="1069" y="26"/>
                  </a:cubicBezTo>
                  <a:cubicBezTo>
                    <a:pt x="1067" y="23"/>
                    <a:pt x="1063" y="19"/>
                    <a:pt x="1057" y="19"/>
                  </a:cubicBezTo>
                  <a:cubicBezTo>
                    <a:pt x="1048" y="19"/>
                    <a:pt x="1039" y="27"/>
                    <a:pt x="1039" y="41"/>
                  </a:cubicBezTo>
                  <a:cubicBezTo>
                    <a:pt x="1039" y="52"/>
                    <a:pt x="1046" y="60"/>
                    <a:pt x="1056" y="60"/>
                  </a:cubicBezTo>
                  <a:cubicBezTo>
                    <a:pt x="1062" y="60"/>
                    <a:pt x="1066" y="57"/>
                    <a:pt x="1068" y="54"/>
                  </a:cubicBezTo>
                  <a:cubicBezTo>
                    <a:pt x="1068" y="54"/>
                    <a:pt x="1068" y="54"/>
                    <a:pt x="1068" y="54"/>
                  </a:cubicBezTo>
                  <a:cubicBezTo>
                    <a:pt x="1068" y="58"/>
                    <a:pt x="1068" y="58"/>
                    <a:pt x="1068" y="58"/>
                  </a:cubicBezTo>
                  <a:cubicBezTo>
                    <a:pt x="1068" y="68"/>
                    <a:pt x="1063" y="72"/>
                    <a:pt x="1056" y="72"/>
                  </a:cubicBezTo>
                  <a:cubicBezTo>
                    <a:pt x="1051" y="72"/>
                    <a:pt x="1047" y="71"/>
                    <a:pt x="1045" y="69"/>
                  </a:cubicBezTo>
                  <a:cubicBezTo>
                    <a:pt x="1043" y="75"/>
                    <a:pt x="1043" y="75"/>
                    <a:pt x="1043" y="75"/>
                  </a:cubicBezTo>
                  <a:cubicBezTo>
                    <a:pt x="1046" y="77"/>
                    <a:pt x="1051" y="78"/>
                    <a:pt x="1056" y="78"/>
                  </a:cubicBezTo>
                  <a:cubicBezTo>
                    <a:pt x="1060" y="78"/>
                    <a:pt x="1066" y="77"/>
                    <a:pt x="1069" y="73"/>
                  </a:cubicBezTo>
                  <a:cubicBezTo>
                    <a:pt x="1073" y="70"/>
                    <a:pt x="1075" y="64"/>
                    <a:pt x="1075" y="55"/>
                  </a:cubicBezTo>
                  <a:lnTo>
                    <a:pt x="1075" y="31"/>
                  </a:lnTo>
                  <a:close/>
                  <a:moveTo>
                    <a:pt x="1007" y="36"/>
                  </a:moveTo>
                  <a:cubicBezTo>
                    <a:pt x="1007" y="31"/>
                    <a:pt x="1010" y="25"/>
                    <a:pt x="1017" y="25"/>
                  </a:cubicBezTo>
                  <a:cubicBezTo>
                    <a:pt x="1025" y="25"/>
                    <a:pt x="1027" y="32"/>
                    <a:pt x="1027" y="36"/>
                  </a:cubicBezTo>
                  <a:lnTo>
                    <a:pt x="1007" y="36"/>
                  </a:lnTo>
                  <a:close/>
                  <a:moveTo>
                    <a:pt x="1033" y="42"/>
                  </a:moveTo>
                  <a:cubicBezTo>
                    <a:pt x="1034" y="41"/>
                    <a:pt x="1034" y="40"/>
                    <a:pt x="1034" y="38"/>
                  </a:cubicBezTo>
                  <a:cubicBezTo>
                    <a:pt x="1034" y="31"/>
                    <a:pt x="1030" y="19"/>
                    <a:pt x="1018" y="19"/>
                  </a:cubicBezTo>
                  <a:cubicBezTo>
                    <a:pt x="1007" y="19"/>
                    <a:pt x="1000" y="29"/>
                    <a:pt x="1000" y="41"/>
                  </a:cubicBezTo>
                  <a:cubicBezTo>
                    <a:pt x="1000" y="53"/>
                    <a:pt x="1007" y="62"/>
                    <a:pt x="1019" y="62"/>
                  </a:cubicBezTo>
                  <a:cubicBezTo>
                    <a:pt x="1025" y="62"/>
                    <a:pt x="1029" y="60"/>
                    <a:pt x="1032" y="59"/>
                  </a:cubicBezTo>
                  <a:cubicBezTo>
                    <a:pt x="1030" y="54"/>
                    <a:pt x="1030" y="54"/>
                    <a:pt x="1030" y="54"/>
                  </a:cubicBezTo>
                  <a:cubicBezTo>
                    <a:pt x="1028" y="55"/>
                    <a:pt x="1025" y="56"/>
                    <a:pt x="1020" y="56"/>
                  </a:cubicBezTo>
                  <a:cubicBezTo>
                    <a:pt x="1013" y="56"/>
                    <a:pt x="1007" y="52"/>
                    <a:pt x="1007" y="42"/>
                  </a:cubicBezTo>
                  <a:lnTo>
                    <a:pt x="1033" y="42"/>
                  </a:lnTo>
                  <a:close/>
                  <a:moveTo>
                    <a:pt x="957" y="61"/>
                  </a:moveTo>
                  <a:cubicBezTo>
                    <a:pt x="957" y="37"/>
                    <a:pt x="957" y="37"/>
                    <a:pt x="957" y="37"/>
                  </a:cubicBezTo>
                  <a:cubicBezTo>
                    <a:pt x="957" y="27"/>
                    <a:pt x="957" y="20"/>
                    <a:pt x="957" y="13"/>
                  </a:cubicBezTo>
                  <a:cubicBezTo>
                    <a:pt x="957" y="13"/>
                    <a:pt x="957" y="13"/>
                    <a:pt x="957" y="13"/>
                  </a:cubicBezTo>
                  <a:cubicBezTo>
                    <a:pt x="960" y="19"/>
                    <a:pt x="963" y="26"/>
                    <a:pt x="967" y="32"/>
                  </a:cubicBezTo>
                  <a:cubicBezTo>
                    <a:pt x="984" y="61"/>
                    <a:pt x="984" y="61"/>
                    <a:pt x="984" y="61"/>
                  </a:cubicBezTo>
                  <a:cubicBezTo>
                    <a:pt x="991" y="61"/>
                    <a:pt x="991" y="61"/>
                    <a:pt x="991" y="61"/>
                  </a:cubicBezTo>
                  <a:cubicBezTo>
                    <a:pt x="991" y="4"/>
                    <a:pt x="991" y="4"/>
                    <a:pt x="991" y="4"/>
                  </a:cubicBezTo>
                  <a:cubicBezTo>
                    <a:pt x="984" y="4"/>
                    <a:pt x="984" y="4"/>
                    <a:pt x="984" y="4"/>
                  </a:cubicBezTo>
                  <a:cubicBezTo>
                    <a:pt x="984" y="28"/>
                    <a:pt x="984" y="28"/>
                    <a:pt x="984" y="28"/>
                  </a:cubicBezTo>
                  <a:cubicBezTo>
                    <a:pt x="984" y="37"/>
                    <a:pt x="985" y="43"/>
                    <a:pt x="985" y="51"/>
                  </a:cubicBezTo>
                  <a:cubicBezTo>
                    <a:pt x="985" y="51"/>
                    <a:pt x="985" y="51"/>
                    <a:pt x="985" y="51"/>
                  </a:cubicBezTo>
                  <a:cubicBezTo>
                    <a:pt x="983" y="45"/>
                    <a:pt x="979" y="39"/>
                    <a:pt x="976" y="33"/>
                  </a:cubicBezTo>
                  <a:cubicBezTo>
                    <a:pt x="959" y="4"/>
                    <a:pt x="959" y="4"/>
                    <a:pt x="959" y="4"/>
                  </a:cubicBezTo>
                  <a:cubicBezTo>
                    <a:pt x="951" y="4"/>
                    <a:pt x="951" y="4"/>
                    <a:pt x="951" y="4"/>
                  </a:cubicBezTo>
                  <a:cubicBezTo>
                    <a:pt x="951" y="61"/>
                    <a:pt x="951" y="61"/>
                    <a:pt x="951" y="61"/>
                  </a:cubicBezTo>
                  <a:lnTo>
                    <a:pt x="957" y="61"/>
                  </a:lnTo>
                  <a:close/>
                  <a:moveTo>
                    <a:pt x="898" y="36"/>
                  </a:moveTo>
                  <a:cubicBezTo>
                    <a:pt x="899" y="31"/>
                    <a:pt x="902" y="25"/>
                    <a:pt x="909" y="25"/>
                  </a:cubicBezTo>
                  <a:cubicBezTo>
                    <a:pt x="917" y="25"/>
                    <a:pt x="919" y="32"/>
                    <a:pt x="919" y="36"/>
                  </a:cubicBezTo>
                  <a:lnTo>
                    <a:pt x="898" y="36"/>
                  </a:lnTo>
                  <a:close/>
                  <a:moveTo>
                    <a:pt x="925" y="42"/>
                  </a:moveTo>
                  <a:cubicBezTo>
                    <a:pt x="925" y="41"/>
                    <a:pt x="925" y="40"/>
                    <a:pt x="925" y="38"/>
                  </a:cubicBezTo>
                  <a:cubicBezTo>
                    <a:pt x="925" y="31"/>
                    <a:pt x="922" y="19"/>
                    <a:pt x="910" y="19"/>
                  </a:cubicBezTo>
                  <a:cubicBezTo>
                    <a:pt x="898" y="19"/>
                    <a:pt x="892" y="29"/>
                    <a:pt x="892" y="41"/>
                  </a:cubicBezTo>
                  <a:cubicBezTo>
                    <a:pt x="892" y="53"/>
                    <a:pt x="899" y="62"/>
                    <a:pt x="910" y="62"/>
                  </a:cubicBezTo>
                  <a:cubicBezTo>
                    <a:pt x="917" y="62"/>
                    <a:pt x="921" y="60"/>
                    <a:pt x="923" y="59"/>
                  </a:cubicBezTo>
                  <a:cubicBezTo>
                    <a:pt x="922" y="54"/>
                    <a:pt x="922" y="54"/>
                    <a:pt x="922" y="54"/>
                  </a:cubicBezTo>
                  <a:cubicBezTo>
                    <a:pt x="919" y="55"/>
                    <a:pt x="916" y="56"/>
                    <a:pt x="911" y="56"/>
                  </a:cubicBezTo>
                  <a:cubicBezTo>
                    <a:pt x="904" y="56"/>
                    <a:pt x="898" y="52"/>
                    <a:pt x="898" y="42"/>
                  </a:cubicBezTo>
                  <a:lnTo>
                    <a:pt x="925" y="42"/>
                  </a:lnTo>
                  <a:close/>
                  <a:moveTo>
                    <a:pt x="851" y="61"/>
                  </a:moveTo>
                  <a:cubicBezTo>
                    <a:pt x="858" y="61"/>
                    <a:pt x="858" y="61"/>
                    <a:pt x="858" y="61"/>
                  </a:cubicBezTo>
                  <a:cubicBezTo>
                    <a:pt x="858" y="36"/>
                    <a:pt x="858" y="36"/>
                    <a:pt x="858" y="36"/>
                  </a:cubicBezTo>
                  <a:cubicBezTo>
                    <a:pt x="858" y="35"/>
                    <a:pt x="858" y="34"/>
                    <a:pt x="858" y="33"/>
                  </a:cubicBezTo>
                  <a:cubicBezTo>
                    <a:pt x="859" y="29"/>
                    <a:pt x="863" y="25"/>
                    <a:pt x="867" y="25"/>
                  </a:cubicBezTo>
                  <a:cubicBezTo>
                    <a:pt x="874" y="25"/>
                    <a:pt x="876" y="31"/>
                    <a:pt x="876" y="37"/>
                  </a:cubicBezTo>
                  <a:cubicBezTo>
                    <a:pt x="876" y="61"/>
                    <a:pt x="876" y="61"/>
                    <a:pt x="876" y="61"/>
                  </a:cubicBezTo>
                  <a:cubicBezTo>
                    <a:pt x="883" y="61"/>
                    <a:pt x="883" y="61"/>
                    <a:pt x="883" y="61"/>
                  </a:cubicBezTo>
                  <a:cubicBezTo>
                    <a:pt x="883" y="37"/>
                    <a:pt x="883" y="37"/>
                    <a:pt x="883" y="37"/>
                  </a:cubicBezTo>
                  <a:cubicBezTo>
                    <a:pt x="883" y="23"/>
                    <a:pt x="875" y="19"/>
                    <a:pt x="870" y="19"/>
                  </a:cubicBezTo>
                  <a:cubicBezTo>
                    <a:pt x="867" y="19"/>
                    <a:pt x="865" y="20"/>
                    <a:pt x="863" y="21"/>
                  </a:cubicBezTo>
                  <a:cubicBezTo>
                    <a:pt x="861" y="23"/>
                    <a:pt x="859" y="24"/>
                    <a:pt x="858" y="27"/>
                  </a:cubicBezTo>
                  <a:cubicBezTo>
                    <a:pt x="858" y="27"/>
                    <a:pt x="858" y="27"/>
                    <a:pt x="858" y="27"/>
                  </a:cubicBezTo>
                  <a:cubicBezTo>
                    <a:pt x="858" y="1"/>
                    <a:pt x="858" y="1"/>
                    <a:pt x="858" y="1"/>
                  </a:cubicBezTo>
                  <a:cubicBezTo>
                    <a:pt x="851" y="1"/>
                    <a:pt x="851" y="1"/>
                    <a:pt x="851" y="1"/>
                  </a:cubicBezTo>
                  <a:lnTo>
                    <a:pt x="851" y="61"/>
                  </a:lnTo>
                  <a:close/>
                  <a:moveTo>
                    <a:pt x="826" y="13"/>
                  </a:moveTo>
                  <a:cubicBezTo>
                    <a:pt x="826" y="20"/>
                    <a:pt x="826" y="20"/>
                    <a:pt x="826" y="20"/>
                  </a:cubicBezTo>
                  <a:cubicBezTo>
                    <a:pt x="820" y="20"/>
                    <a:pt x="820" y="20"/>
                    <a:pt x="820" y="20"/>
                  </a:cubicBezTo>
                  <a:cubicBezTo>
                    <a:pt x="820" y="26"/>
                    <a:pt x="820" y="26"/>
                    <a:pt x="820" y="26"/>
                  </a:cubicBezTo>
                  <a:cubicBezTo>
                    <a:pt x="826" y="26"/>
                    <a:pt x="826" y="26"/>
                    <a:pt x="826" y="26"/>
                  </a:cubicBezTo>
                  <a:cubicBezTo>
                    <a:pt x="826" y="48"/>
                    <a:pt x="826" y="48"/>
                    <a:pt x="826" y="48"/>
                  </a:cubicBezTo>
                  <a:cubicBezTo>
                    <a:pt x="826" y="53"/>
                    <a:pt x="827" y="56"/>
                    <a:pt x="829" y="58"/>
                  </a:cubicBezTo>
                  <a:cubicBezTo>
                    <a:pt x="830" y="60"/>
                    <a:pt x="833" y="62"/>
                    <a:pt x="836" y="62"/>
                  </a:cubicBezTo>
                  <a:cubicBezTo>
                    <a:pt x="839" y="62"/>
                    <a:pt x="841" y="61"/>
                    <a:pt x="842" y="61"/>
                  </a:cubicBezTo>
                  <a:cubicBezTo>
                    <a:pt x="842" y="55"/>
                    <a:pt x="842" y="55"/>
                    <a:pt x="842" y="55"/>
                  </a:cubicBezTo>
                  <a:cubicBezTo>
                    <a:pt x="841" y="55"/>
                    <a:pt x="840" y="55"/>
                    <a:pt x="838" y="55"/>
                  </a:cubicBezTo>
                  <a:cubicBezTo>
                    <a:pt x="834" y="55"/>
                    <a:pt x="833" y="53"/>
                    <a:pt x="833" y="48"/>
                  </a:cubicBezTo>
                  <a:cubicBezTo>
                    <a:pt x="833" y="26"/>
                    <a:pt x="833" y="26"/>
                    <a:pt x="833" y="26"/>
                  </a:cubicBezTo>
                  <a:cubicBezTo>
                    <a:pt x="843" y="26"/>
                    <a:pt x="843" y="26"/>
                    <a:pt x="843" y="26"/>
                  </a:cubicBezTo>
                  <a:cubicBezTo>
                    <a:pt x="843" y="20"/>
                    <a:pt x="843" y="20"/>
                    <a:pt x="843" y="20"/>
                  </a:cubicBezTo>
                  <a:cubicBezTo>
                    <a:pt x="833" y="20"/>
                    <a:pt x="833" y="20"/>
                    <a:pt x="833" y="20"/>
                  </a:cubicBezTo>
                  <a:cubicBezTo>
                    <a:pt x="833" y="10"/>
                    <a:pt x="833" y="10"/>
                    <a:pt x="833" y="10"/>
                  </a:cubicBezTo>
                  <a:lnTo>
                    <a:pt x="826" y="13"/>
                  </a:lnTo>
                  <a:close/>
                  <a:moveTo>
                    <a:pt x="792" y="61"/>
                  </a:moveTo>
                  <a:cubicBezTo>
                    <a:pt x="792" y="26"/>
                    <a:pt x="792" y="26"/>
                    <a:pt x="792" y="26"/>
                  </a:cubicBezTo>
                  <a:cubicBezTo>
                    <a:pt x="802" y="26"/>
                    <a:pt x="802" y="26"/>
                    <a:pt x="802" y="26"/>
                  </a:cubicBezTo>
                  <a:cubicBezTo>
                    <a:pt x="802" y="20"/>
                    <a:pt x="802" y="20"/>
                    <a:pt x="802" y="20"/>
                  </a:cubicBezTo>
                  <a:cubicBezTo>
                    <a:pt x="792" y="20"/>
                    <a:pt x="792" y="20"/>
                    <a:pt x="792" y="20"/>
                  </a:cubicBezTo>
                  <a:cubicBezTo>
                    <a:pt x="792" y="18"/>
                    <a:pt x="792" y="18"/>
                    <a:pt x="792" y="18"/>
                  </a:cubicBezTo>
                  <a:cubicBezTo>
                    <a:pt x="792" y="12"/>
                    <a:pt x="794" y="6"/>
                    <a:pt x="800" y="6"/>
                  </a:cubicBezTo>
                  <a:cubicBezTo>
                    <a:pt x="802" y="6"/>
                    <a:pt x="803" y="7"/>
                    <a:pt x="804" y="7"/>
                  </a:cubicBezTo>
                  <a:cubicBezTo>
                    <a:pt x="805" y="1"/>
                    <a:pt x="805" y="1"/>
                    <a:pt x="805" y="1"/>
                  </a:cubicBezTo>
                  <a:cubicBezTo>
                    <a:pt x="804" y="1"/>
                    <a:pt x="802" y="0"/>
                    <a:pt x="799" y="0"/>
                  </a:cubicBezTo>
                  <a:cubicBezTo>
                    <a:pt x="796" y="0"/>
                    <a:pt x="792" y="1"/>
                    <a:pt x="790" y="4"/>
                  </a:cubicBezTo>
                  <a:cubicBezTo>
                    <a:pt x="787" y="7"/>
                    <a:pt x="785" y="12"/>
                    <a:pt x="785" y="18"/>
                  </a:cubicBezTo>
                  <a:cubicBezTo>
                    <a:pt x="785" y="20"/>
                    <a:pt x="785" y="20"/>
                    <a:pt x="785" y="20"/>
                  </a:cubicBezTo>
                  <a:cubicBezTo>
                    <a:pt x="780" y="20"/>
                    <a:pt x="780" y="20"/>
                    <a:pt x="780" y="20"/>
                  </a:cubicBezTo>
                  <a:cubicBezTo>
                    <a:pt x="780" y="26"/>
                    <a:pt x="780" y="26"/>
                    <a:pt x="780" y="26"/>
                  </a:cubicBezTo>
                  <a:cubicBezTo>
                    <a:pt x="785" y="26"/>
                    <a:pt x="785" y="26"/>
                    <a:pt x="785" y="26"/>
                  </a:cubicBezTo>
                  <a:cubicBezTo>
                    <a:pt x="785" y="61"/>
                    <a:pt x="785" y="61"/>
                    <a:pt x="785" y="61"/>
                  </a:cubicBezTo>
                  <a:lnTo>
                    <a:pt x="792" y="61"/>
                  </a:lnTo>
                  <a:close/>
                  <a:moveTo>
                    <a:pt x="757" y="25"/>
                  </a:moveTo>
                  <a:cubicBezTo>
                    <a:pt x="766" y="25"/>
                    <a:pt x="769" y="33"/>
                    <a:pt x="769" y="40"/>
                  </a:cubicBezTo>
                  <a:cubicBezTo>
                    <a:pt x="769" y="49"/>
                    <a:pt x="764" y="56"/>
                    <a:pt x="757" y="56"/>
                  </a:cubicBezTo>
                  <a:cubicBezTo>
                    <a:pt x="750" y="56"/>
                    <a:pt x="746" y="49"/>
                    <a:pt x="746" y="40"/>
                  </a:cubicBezTo>
                  <a:cubicBezTo>
                    <a:pt x="746" y="33"/>
                    <a:pt x="749" y="25"/>
                    <a:pt x="757" y="25"/>
                  </a:cubicBezTo>
                  <a:moveTo>
                    <a:pt x="758" y="19"/>
                  </a:moveTo>
                  <a:cubicBezTo>
                    <a:pt x="747" y="19"/>
                    <a:pt x="739" y="27"/>
                    <a:pt x="739" y="41"/>
                  </a:cubicBezTo>
                  <a:cubicBezTo>
                    <a:pt x="739" y="54"/>
                    <a:pt x="747" y="62"/>
                    <a:pt x="757" y="62"/>
                  </a:cubicBezTo>
                  <a:cubicBezTo>
                    <a:pt x="766" y="62"/>
                    <a:pt x="776" y="55"/>
                    <a:pt x="776" y="40"/>
                  </a:cubicBezTo>
                  <a:cubicBezTo>
                    <a:pt x="776" y="28"/>
                    <a:pt x="769" y="19"/>
                    <a:pt x="758" y="19"/>
                  </a:cubicBezTo>
                  <a:moveTo>
                    <a:pt x="682" y="20"/>
                  </a:moveTo>
                  <a:cubicBezTo>
                    <a:pt x="696" y="57"/>
                    <a:pt x="696" y="57"/>
                    <a:pt x="696" y="57"/>
                  </a:cubicBezTo>
                  <a:cubicBezTo>
                    <a:pt x="697" y="58"/>
                    <a:pt x="697" y="59"/>
                    <a:pt x="697" y="59"/>
                  </a:cubicBezTo>
                  <a:cubicBezTo>
                    <a:pt x="697" y="60"/>
                    <a:pt x="697" y="60"/>
                    <a:pt x="696" y="61"/>
                  </a:cubicBezTo>
                  <a:cubicBezTo>
                    <a:pt x="695" y="65"/>
                    <a:pt x="692" y="68"/>
                    <a:pt x="691" y="69"/>
                  </a:cubicBezTo>
                  <a:cubicBezTo>
                    <a:pt x="689" y="71"/>
                    <a:pt x="686" y="72"/>
                    <a:pt x="685" y="73"/>
                  </a:cubicBezTo>
                  <a:cubicBezTo>
                    <a:pt x="686" y="79"/>
                    <a:pt x="686" y="79"/>
                    <a:pt x="686" y="79"/>
                  </a:cubicBezTo>
                  <a:cubicBezTo>
                    <a:pt x="688" y="79"/>
                    <a:pt x="691" y="77"/>
                    <a:pt x="695" y="74"/>
                  </a:cubicBezTo>
                  <a:cubicBezTo>
                    <a:pt x="700" y="70"/>
                    <a:pt x="703" y="63"/>
                    <a:pt x="708" y="49"/>
                  </a:cubicBezTo>
                  <a:cubicBezTo>
                    <a:pt x="718" y="20"/>
                    <a:pt x="718" y="20"/>
                    <a:pt x="718" y="20"/>
                  </a:cubicBezTo>
                  <a:cubicBezTo>
                    <a:pt x="711" y="20"/>
                    <a:pt x="711" y="20"/>
                    <a:pt x="711" y="20"/>
                  </a:cubicBezTo>
                  <a:cubicBezTo>
                    <a:pt x="703" y="44"/>
                    <a:pt x="703" y="44"/>
                    <a:pt x="703" y="44"/>
                  </a:cubicBezTo>
                  <a:cubicBezTo>
                    <a:pt x="702" y="47"/>
                    <a:pt x="702" y="50"/>
                    <a:pt x="701" y="52"/>
                  </a:cubicBezTo>
                  <a:cubicBezTo>
                    <a:pt x="701" y="52"/>
                    <a:pt x="701" y="52"/>
                    <a:pt x="701" y="52"/>
                  </a:cubicBezTo>
                  <a:cubicBezTo>
                    <a:pt x="700" y="50"/>
                    <a:pt x="699" y="47"/>
                    <a:pt x="698" y="44"/>
                  </a:cubicBezTo>
                  <a:cubicBezTo>
                    <a:pt x="690" y="20"/>
                    <a:pt x="690" y="20"/>
                    <a:pt x="690" y="20"/>
                  </a:cubicBezTo>
                  <a:lnTo>
                    <a:pt x="682" y="20"/>
                  </a:lnTo>
                  <a:close/>
                  <a:moveTo>
                    <a:pt x="662" y="13"/>
                  </a:moveTo>
                  <a:cubicBezTo>
                    <a:pt x="662" y="20"/>
                    <a:pt x="662" y="20"/>
                    <a:pt x="662" y="20"/>
                  </a:cubicBezTo>
                  <a:cubicBezTo>
                    <a:pt x="656" y="20"/>
                    <a:pt x="656" y="20"/>
                    <a:pt x="656" y="20"/>
                  </a:cubicBezTo>
                  <a:cubicBezTo>
                    <a:pt x="656" y="26"/>
                    <a:pt x="656" y="26"/>
                    <a:pt x="656" y="26"/>
                  </a:cubicBezTo>
                  <a:cubicBezTo>
                    <a:pt x="662" y="26"/>
                    <a:pt x="662" y="26"/>
                    <a:pt x="662" y="26"/>
                  </a:cubicBezTo>
                  <a:cubicBezTo>
                    <a:pt x="662" y="48"/>
                    <a:pt x="662" y="48"/>
                    <a:pt x="662" y="48"/>
                  </a:cubicBezTo>
                  <a:cubicBezTo>
                    <a:pt x="662" y="53"/>
                    <a:pt x="663" y="56"/>
                    <a:pt x="665" y="58"/>
                  </a:cubicBezTo>
                  <a:cubicBezTo>
                    <a:pt x="667" y="60"/>
                    <a:pt x="669" y="62"/>
                    <a:pt x="672" y="62"/>
                  </a:cubicBezTo>
                  <a:cubicBezTo>
                    <a:pt x="675" y="62"/>
                    <a:pt x="677" y="61"/>
                    <a:pt x="679" y="61"/>
                  </a:cubicBezTo>
                  <a:cubicBezTo>
                    <a:pt x="678" y="55"/>
                    <a:pt x="678" y="55"/>
                    <a:pt x="678" y="55"/>
                  </a:cubicBezTo>
                  <a:cubicBezTo>
                    <a:pt x="677" y="55"/>
                    <a:pt x="676" y="55"/>
                    <a:pt x="674" y="55"/>
                  </a:cubicBezTo>
                  <a:cubicBezTo>
                    <a:pt x="670" y="55"/>
                    <a:pt x="669" y="53"/>
                    <a:pt x="669" y="48"/>
                  </a:cubicBezTo>
                  <a:cubicBezTo>
                    <a:pt x="669" y="26"/>
                    <a:pt x="669" y="26"/>
                    <a:pt x="669" y="26"/>
                  </a:cubicBezTo>
                  <a:cubicBezTo>
                    <a:pt x="679" y="26"/>
                    <a:pt x="679" y="26"/>
                    <a:pt x="679" y="26"/>
                  </a:cubicBezTo>
                  <a:cubicBezTo>
                    <a:pt x="679" y="20"/>
                    <a:pt x="679" y="20"/>
                    <a:pt x="679" y="20"/>
                  </a:cubicBezTo>
                  <a:cubicBezTo>
                    <a:pt x="669" y="20"/>
                    <a:pt x="669" y="20"/>
                    <a:pt x="669" y="20"/>
                  </a:cubicBezTo>
                  <a:cubicBezTo>
                    <a:pt x="669" y="10"/>
                    <a:pt x="669" y="10"/>
                    <a:pt x="669" y="10"/>
                  </a:cubicBezTo>
                  <a:lnTo>
                    <a:pt x="662" y="13"/>
                  </a:lnTo>
                  <a:close/>
                  <a:moveTo>
                    <a:pt x="646" y="4"/>
                  </a:moveTo>
                  <a:cubicBezTo>
                    <a:pt x="643" y="4"/>
                    <a:pt x="641" y="6"/>
                    <a:pt x="641" y="9"/>
                  </a:cubicBezTo>
                  <a:cubicBezTo>
                    <a:pt x="641" y="11"/>
                    <a:pt x="643" y="13"/>
                    <a:pt x="645" y="13"/>
                  </a:cubicBezTo>
                  <a:cubicBezTo>
                    <a:pt x="648" y="13"/>
                    <a:pt x="650" y="11"/>
                    <a:pt x="650" y="9"/>
                  </a:cubicBezTo>
                  <a:cubicBezTo>
                    <a:pt x="650" y="6"/>
                    <a:pt x="648" y="4"/>
                    <a:pt x="646" y="4"/>
                  </a:cubicBezTo>
                  <a:moveTo>
                    <a:pt x="649" y="20"/>
                  </a:moveTo>
                  <a:cubicBezTo>
                    <a:pt x="642" y="20"/>
                    <a:pt x="642" y="20"/>
                    <a:pt x="642" y="20"/>
                  </a:cubicBezTo>
                  <a:cubicBezTo>
                    <a:pt x="642" y="61"/>
                    <a:pt x="642" y="61"/>
                    <a:pt x="642" y="61"/>
                  </a:cubicBezTo>
                  <a:cubicBezTo>
                    <a:pt x="649" y="61"/>
                    <a:pt x="649" y="61"/>
                    <a:pt x="649" y="61"/>
                  </a:cubicBezTo>
                  <a:lnTo>
                    <a:pt x="649" y="20"/>
                  </a:lnTo>
                  <a:close/>
                  <a:moveTo>
                    <a:pt x="608" y="59"/>
                  </a:moveTo>
                  <a:cubicBezTo>
                    <a:pt x="611" y="60"/>
                    <a:pt x="615" y="62"/>
                    <a:pt x="619" y="62"/>
                  </a:cubicBezTo>
                  <a:cubicBezTo>
                    <a:pt x="628" y="62"/>
                    <a:pt x="633" y="57"/>
                    <a:pt x="633" y="49"/>
                  </a:cubicBezTo>
                  <a:cubicBezTo>
                    <a:pt x="633" y="43"/>
                    <a:pt x="630" y="40"/>
                    <a:pt x="623" y="37"/>
                  </a:cubicBezTo>
                  <a:cubicBezTo>
                    <a:pt x="618" y="35"/>
                    <a:pt x="616" y="34"/>
                    <a:pt x="616" y="30"/>
                  </a:cubicBezTo>
                  <a:cubicBezTo>
                    <a:pt x="616" y="27"/>
                    <a:pt x="618" y="25"/>
                    <a:pt x="622" y="25"/>
                  </a:cubicBezTo>
                  <a:cubicBezTo>
                    <a:pt x="626" y="25"/>
                    <a:pt x="629" y="26"/>
                    <a:pt x="630" y="27"/>
                  </a:cubicBezTo>
                  <a:cubicBezTo>
                    <a:pt x="632" y="22"/>
                    <a:pt x="632" y="22"/>
                    <a:pt x="632" y="22"/>
                  </a:cubicBezTo>
                  <a:cubicBezTo>
                    <a:pt x="630" y="20"/>
                    <a:pt x="626" y="19"/>
                    <a:pt x="622" y="19"/>
                  </a:cubicBezTo>
                  <a:cubicBezTo>
                    <a:pt x="614" y="19"/>
                    <a:pt x="609" y="25"/>
                    <a:pt x="609" y="31"/>
                  </a:cubicBezTo>
                  <a:cubicBezTo>
                    <a:pt x="609" y="36"/>
                    <a:pt x="612" y="40"/>
                    <a:pt x="619" y="43"/>
                  </a:cubicBezTo>
                  <a:cubicBezTo>
                    <a:pt x="624" y="45"/>
                    <a:pt x="626" y="46"/>
                    <a:pt x="626" y="50"/>
                  </a:cubicBezTo>
                  <a:cubicBezTo>
                    <a:pt x="626" y="53"/>
                    <a:pt x="624" y="56"/>
                    <a:pt x="619" y="56"/>
                  </a:cubicBezTo>
                  <a:cubicBezTo>
                    <a:pt x="616" y="56"/>
                    <a:pt x="612" y="55"/>
                    <a:pt x="610" y="53"/>
                  </a:cubicBezTo>
                  <a:lnTo>
                    <a:pt x="608" y="59"/>
                  </a:lnTo>
                  <a:close/>
                  <a:moveTo>
                    <a:pt x="585" y="61"/>
                  </a:moveTo>
                  <a:cubicBezTo>
                    <a:pt x="592" y="61"/>
                    <a:pt x="592" y="61"/>
                    <a:pt x="592" y="61"/>
                  </a:cubicBezTo>
                  <a:cubicBezTo>
                    <a:pt x="592" y="39"/>
                    <a:pt x="592" y="39"/>
                    <a:pt x="592" y="39"/>
                  </a:cubicBezTo>
                  <a:cubicBezTo>
                    <a:pt x="592" y="38"/>
                    <a:pt x="592" y="37"/>
                    <a:pt x="592" y="36"/>
                  </a:cubicBezTo>
                  <a:cubicBezTo>
                    <a:pt x="593" y="30"/>
                    <a:pt x="597" y="26"/>
                    <a:pt x="602" y="26"/>
                  </a:cubicBezTo>
                  <a:cubicBezTo>
                    <a:pt x="602" y="26"/>
                    <a:pt x="603" y="26"/>
                    <a:pt x="604" y="26"/>
                  </a:cubicBezTo>
                  <a:cubicBezTo>
                    <a:pt x="604" y="19"/>
                    <a:pt x="604" y="19"/>
                    <a:pt x="604" y="19"/>
                  </a:cubicBezTo>
                  <a:cubicBezTo>
                    <a:pt x="603" y="19"/>
                    <a:pt x="603" y="19"/>
                    <a:pt x="602" y="19"/>
                  </a:cubicBezTo>
                  <a:cubicBezTo>
                    <a:pt x="597" y="19"/>
                    <a:pt x="593" y="23"/>
                    <a:pt x="591" y="28"/>
                  </a:cubicBezTo>
                  <a:cubicBezTo>
                    <a:pt x="591" y="28"/>
                    <a:pt x="591" y="28"/>
                    <a:pt x="591" y="28"/>
                  </a:cubicBezTo>
                  <a:cubicBezTo>
                    <a:pt x="591" y="20"/>
                    <a:pt x="591" y="20"/>
                    <a:pt x="591" y="20"/>
                  </a:cubicBezTo>
                  <a:cubicBezTo>
                    <a:pt x="585" y="20"/>
                    <a:pt x="585" y="20"/>
                    <a:pt x="585" y="20"/>
                  </a:cubicBezTo>
                  <a:cubicBezTo>
                    <a:pt x="585" y="24"/>
                    <a:pt x="585" y="28"/>
                    <a:pt x="585" y="33"/>
                  </a:cubicBezTo>
                  <a:lnTo>
                    <a:pt x="585" y="61"/>
                  </a:lnTo>
                  <a:close/>
                  <a:moveTo>
                    <a:pt x="549" y="36"/>
                  </a:moveTo>
                  <a:cubicBezTo>
                    <a:pt x="550" y="31"/>
                    <a:pt x="553" y="25"/>
                    <a:pt x="560" y="25"/>
                  </a:cubicBezTo>
                  <a:cubicBezTo>
                    <a:pt x="568" y="25"/>
                    <a:pt x="570" y="32"/>
                    <a:pt x="570" y="36"/>
                  </a:cubicBezTo>
                  <a:lnTo>
                    <a:pt x="549" y="36"/>
                  </a:lnTo>
                  <a:close/>
                  <a:moveTo>
                    <a:pt x="576" y="42"/>
                  </a:moveTo>
                  <a:cubicBezTo>
                    <a:pt x="576" y="41"/>
                    <a:pt x="576" y="40"/>
                    <a:pt x="576" y="38"/>
                  </a:cubicBezTo>
                  <a:cubicBezTo>
                    <a:pt x="576" y="31"/>
                    <a:pt x="573" y="19"/>
                    <a:pt x="561" y="19"/>
                  </a:cubicBezTo>
                  <a:cubicBezTo>
                    <a:pt x="549" y="19"/>
                    <a:pt x="543" y="29"/>
                    <a:pt x="543" y="41"/>
                  </a:cubicBezTo>
                  <a:cubicBezTo>
                    <a:pt x="543" y="53"/>
                    <a:pt x="550" y="62"/>
                    <a:pt x="561" y="62"/>
                  </a:cubicBezTo>
                  <a:cubicBezTo>
                    <a:pt x="568" y="62"/>
                    <a:pt x="572" y="60"/>
                    <a:pt x="574" y="59"/>
                  </a:cubicBezTo>
                  <a:cubicBezTo>
                    <a:pt x="573" y="54"/>
                    <a:pt x="573" y="54"/>
                    <a:pt x="573" y="54"/>
                  </a:cubicBezTo>
                  <a:cubicBezTo>
                    <a:pt x="570" y="55"/>
                    <a:pt x="567" y="56"/>
                    <a:pt x="562" y="56"/>
                  </a:cubicBezTo>
                  <a:cubicBezTo>
                    <a:pt x="555" y="56"/>
                    <a:pt x="549" y="52"/>
                    <a:pt x="549" y="42"/>
                  </a:cubicBezTo>
                  <a:lnTo>
                    <a:pt x="576" y="42"/>
                  </a:lnTo>
                  <a:close/>
                  <a:moveTo>
                    <a:pt x="504" y="20"/>
                  </a:moveTo>
                  <a:cubicBezTo>
                    <a:pt x="518" y="61"/>
                    <a:pt x="518" y="61"/>
                    <a:pt x="518" y="61"/>
                  </a:cubicBezTo>
                  <a:cubicBezTo>
                    <a:pt x="525" y="61"/>
                    <a:pt x="525" y="61"/>
                    <a:pt x="525" y="61"/>
                  </a:cubicBezTo>
                  <a:cubicBezTo>
                    <a:pt x="540" y="20"/>
                    <a:pt x="540" y="20"/>
                    <a:pt x="540" y="20"/>
                  </a:cubicBezTo>
                  <a:cubicBezTo>
                    <a:pt x="532" y="20"/>
                    <a:pt x="532" y="20"/>
                    <a:pt x="532" y="20"/>
                  </a:cubicBezTo>
                  <a:cubicBezTo>
                    <a:pt x="525" y="43"/>
                    <a:pt x="525" y="43"/>
                    <a:pt x="525" y="43"/>
                  </a:cubicBezTo>
                  <a:cubicBezTo>
                    <a:pt x="524" y="47"/>
                    <a:pt x="523" y="50"/>
                    <a:pt x="522" y="53"/>
                  </a:cubicBezTo>
                  <a:cubicBezTo>
                    <a:pt x="522" y="53"/>
                    <a:pt x="522" y="53"/>
                    <a:pt x="522" y="53"/>
                  </a:cubicBezTo>
                  <a:cubicBezTo>
                    <a:pt x="521" y="50"/>
                    <a:pt x="520" y="47"/>
                    <a:pt x="518" y="43"/>
                  </a:cubicBezTo>
                  <a:cubicBezTo>
                    <a:pt x="511" y="20"/>
                    <a:pt x="511" y="20"/>
                    <a:pt x="511" y="20"/>
                  </a:cubicBezTo>
                  <a:lnTo>
                    <a:pt x="504" y="20"/>
                  </a:lnTo>
                  <a:close/>
                  <a:moveTo>
                    <a:pt x="493" y="4"/>
                  </a:moveTo>
                  <a:cubicBezTo>
                    <a:pt x="491" y="4"/>
                    <a:pt x="489" y="6"/>
                    <a:pt x="489" y="9"/>
                  </a:cubicBezTo>
                  <a:cubicBezTo>
                    <a:pt x="489" y="11"/>
                    <a:pt x="491" y="13"/>
                    <a:pt x="493" y="13"/>
                  </a:cubicBezTo>
                  <a:cubicBezTo>
                    <a:pt x="496" y="13"/>
                    <a:pt x="498" y="11"/>
                    <a:pt x="498" y="9"/>
                  </a:cubicBezTo>
                  <a:cubicBezTo>
                    <a:pt x="498" y="6"/>
                    <a:pt x="496" y="4"/>
                    <a:pt x="493" y="4"/>
                  </a:cubicBezTo>
                  <a:moveTo>
                    <a:pt x="497" y="20"/>
                  </a:moveTo>
                  <a:cubicBezTo>
                    <a:pt x="490" y="20"/>
                    <a:pt x="490" y="20"/>
                    <a:pt x="490" y="20"/>
                  </a:cubicBezTo>
                  <a:cubicBezTo>
                    <a:pt x="490" y="61"/>
                    <a:pt x="490" y="61"/>
                    <a:pt x="490" y="61"/>
                  </a:cubicBezTo>
                  <a:cubicBezTo>
                    <a:pt x="497" y="61"/>
                    <a:pt x="497" y="61"/>
                    <a:pt x="497" y="61"/>
                  </a:cubicBezTo>
                  <a:lnTo>
                    <a:pt x="497" y="20"/>
                  </a:lnTo>
                  <a:close/>
                  <a:moveTo>
                    <a:pt x="446" y="61"/>
                  </a:moveTo>
                  <a:cubicBezTo>
                    <a:pt x="453" y="61"/>
                    <a:pt x="453" y="61"/>
                    <a:pt x="453" y="61"/>
                  </a:cubicBezTo>
                  <a:cubicBezTo>
                    <a:pt x="453" y="36"/>
                    <a:pt x="453" y="36"/>
                    <a:pt x="453" y="36"/>
                  </a:cubicBezTo>
                  <a:cubicBezTo>
                    <a:pt x="453" y="35"/>
                    <a:pt x="453" y="34"/>
                    <a:pt x="453" y="33"/>
                  </a:cubicBezTo>
                  <a:cubicBezTo>
                    <a:pt x="455" y="29"/>
                    <a:pt x="458" y="25"/>
                    <a:pt x="463" y="25"/>
                  </a:cubicBezTo>
                  <a:cubicBezTo>
                    <a:pt x="469" y="25"/>
                    <a:pt x="472" y="31"/>
                    <a:pt x="472" y="37"/>
                  </a:cubicBezTo>
                  <a:cubicBezTo>
                    <a:pt x="472" y="61"/>
                    <a:pt x="472" y="61"/>
                    <a:pt x="472" y="61"/>
                  </a:cubicBezTo>
                  <a:cubicBezTo>
                    <a:pt x="479" y="61"/>
                    <a:pt x="479" y="61"/>
                    <a:pt x="479" y="61"/>
                  </a:cubicBezTo>
                  <a:cubicBezTo>
                    <a:pt x="479" y="37"/>
                    <a:pt x="479" y="37"/>
                    <a:pt x="479" y="37"/>
                  </a:cubicBezTo>
                  <a:cubicBezTo>
                    <a:pt x="479" y="23"/>
                    <a:pt x="470" y="19"/>
                    <a:pt x="465" y="19"/>
                  </a:cubicBezTo>
                  <a:cubicBezTo>
                    <a:pt x="459" y="19"/>
                    <a:pt x="454" y="23"/>
                    <a:pt x="452" y="27"/>
                  </a:cubicBezTo>
                  <a:cubicBezTo>
                    <a:pt x="452" y="27"/>
                    <a:pt x="452" y="27"/>
                    <a:pt x="452" y="27"/>
                  </a:cubicBezTo>
                  <a:cubicBezTo>
                    <a:pt x="452" y="20"/>
                    <a:pt x="452" y="20"/>
                    <a:pt x="452" y="20"/>
                  </a:cubicBezTo>
                  <a:cubicBezTo>
                    <a:pt x="446" y="20"/>
                    <a:pt x="446" y="20"/>
                    <a:pt x="446" y="20"/>
                  </a:cubicBezTo>
                  <a:cubicBezTo>
                    <a:pt x="446" y="23"/>
                    <a:pt x="446" y="27"/>
                    <a:pt x="446" y="31"/>
                  </a:cubicBezTo>
                  <a:lnTo>
                    <a:pt x="446" y="61"/>
                  </a:lnTo>
                  <a:close/>
                  <a:moveTo>
                    <a:pt x="395" y="4"/>
                  </a:moveTo>
                  <a:cubicBezTo>
                    <a:pt x="395" y="37"/>
                    <a:pt x="395" y="37"/>
                    <a:pt x="395" y="37"/>
                  </a:cubicBezTo>
                  <a:cubicBezTo>
                    <a:pt x="395" y="55"/>
                    <a:pt x="403" y="62"/>
                    <a:pt x="414" y="62"/>
                  </a:cubicBezTo>
                  <a:cubicBezTo>
                    <a:pt x="426" y="62"/>
                    <a:pt x="434" y="55"/>
                    <a:pt x="434" y="37"/>
                  </a:cubicBezTo>
                  <a:cubicBezTo>
                    <a:pt x="434" y="4"/>
                    <a:pt x="434" y="4"/>
                    <a:pt x="434" y="4"/>
                  </a:cubicBezTo>
                  <a:cubicBezTo>
                    <a:pt x="427" y="4"/>
                    <a:pt x="427" y="4"/>
                    <a:pt x="427" y="4"/>
                  </a:cubicBezTo>
                  <a:cubicBezTo>
                    <a:pt x="427" y="38"/>
                    <a:pt x="427" y="38"/>
                    <a:pt x="427" y="38"/>
                  </a:cubicBezTo>
                  <a:cubicBezTo>
                    <a:pt x="427" y="50"/>
                    <a:pt x="422" y="56"/>
                    <a:pt x="414" y="56"/>
                  </a:cubicBezTo>
                  <a:cubicBezTo>
                    <a:pt x="407" y="56"/>
                    <a:pt x="402" y="50"/>
                    <a:pt x="402" y="38"/>
                  </a:cubicBezTo>
                  <a:cubicBezTo>
                    <a:pt x="402" y="4"/>
                    <a:pt x="402" y="4"/>
                    <a:pt x="402" y="4"/>
                  </a:cubicBezTo>
                  <a:lnTo>
                    <a:pt x="395" y="4"/>
                  </a:lnTo>
                  <a:close/>
                  <a:moveTo>
                    <a:pt x="334" y="61"/>
                  </a:moveTo>
                  <a:cubicBezTo>
                    <a:pt x="341" y="61"/>
                    <a:pt x="341" y="61"/>
                    <a:pt x="341" y="61"/>
                  </a:cubicBezTo>
                  <a:cubicBezTo>
                    <a:pt x="341" y="36"/>
                    <a:pt x="341" y="36"/>
                    <a:pt x="341" y="36"/>
                  </a:cubicBezTo>
                  <a:cubicBezTo>
                    <a:pt x="341" y="35"/>
                    <a:pt x="341" y="34"/>
                    <a:pt x="342" y="33"/>
                  </a:cubicBezTo>
                  <a:cubicBezTo>
                    <a:pt x="343" y="29"/>
                    <a:pt x="347" y="25"/>
                    <a:pt x="351" y="25"/>
                  </a:cubicBezTo>
                  <a:cubicBezTo>
                    <a:pt x="358" y="25"/>
                    <a:pt x="360" y="31"/>
                    <a:pt x="360" y="37"/>
                  </a:cubicBezTo>
                  <a:cubicBezTo>
                    <a:pt x="360" y="61"/>
                    <a:pt x="360" y="61"/>
                    <a:pt x="360" y="61"/>
                  </a:cubicBezTo>
                  <a:cubicBezTo>
                    <a:pt x="367" y="61"/>
                    <a:pt x="367" y="61"/>
                    <a:pt x="367" y="61"/>
                  </a:cubicBezTo>
                  <a:cubicBezTo>
                    <a:pt x="367" y="37"/>
                    <a:pt x="367" y="37"/>
                    <a:pt x="367" y="37"/>
                  </a:cubicBezTo>
                  <a:cubicBezTo>
                    <a:pt x="367" y="23"/>
                    <a:pt x="359" y="19"/>
                    <a:pt x="353" y="19"/>
                  </a:cubicBezTo>
                  <a:cubicBezTo>
                    <a:pt x="347" y="19"/>
                    <a:pt x="343" y="23"/>
                    <a:pt x="341" y="27"/>
                  </a:cubicBezTo>
                  <a:cubicBezTo>
                    <a:pt x="341" y="27"/>
                    <a:pt x="341" y="27"/>
                    <a:pt x="341" y="27"/>
                  </a:cubicBezTo>
                  <a:cubicBezTo>
                    <a:pt x="340" y="20"/>
                    <a:pt x="340" y="20"/>
                    <a:pt x="340" y="20"/>
                  </a:cubicBezTo>
                  <a:cubicBezTo>
                    <a:pt x="334" y="20"/>
                    <a:pt x="334" y="20"/>
                    <a:pt x="334" y="20"/>
                  </a:cubicBezTo>
                  <a:cubicBezTo>
                    <a:pt x="334" y="23"/>
                    <a:pt x="334" y="27"/>
                    <a:pt x="334" y="31"/>
                  </a:cubicBezTo>
                  <a:lnTo>
                    <a:pt x="334" y="61"/>
                  </a:lnTo>
                  <a:close/>
                  <a:moveTo>
                    <a:pt x="307" y="25"/>
                  </a:moveTo>
                  <a:cubicBezTo>
                    <a:pt x="315" y="25"/>
                    <a:pt x="318" y="33"/>
                    <a:pt x="318" y="40"/>
                  </a:cubicBezTo>
                  <a:cubicBezTo>
                    <a:pt x="318" y="49"/>
                    <a:pt x="313" y="56"/>
                    <a:pt x="307" y="56"/>
                  </a:cubicBezTo>
                  <a:cubicBezTo>
                    <a:pt x="300" y="56"/>
                    <a:pt x="295" y="49"/>
                    <a:pt x="295" y="40"/>
                  </a:cubicBezTo>
                  <a:cubicBezTo>
                    <a:pt x="295" y="33"/>
                    <a:pt x="299" y="25"/>
                    <a:pt x="307" y="25"/>
                  </a:cubicBezTo>
                  <a:moveTo>
                    <a:pt x="307" y="19"/>
                  </a:moveTo>
                  <a:cubicBezTo>
                    <a:pt x="297" y="19"/>
                    <a:pt x="288" y="27"/>
                    <a:pt x="288" y="41"/>
                  </a:cubicBezTo>
                  <a:cubicBezTo>
                    <a:pt x="288" y="54"/>
                    <a:pt x="296" y="62"/>
                    <a:pt x="307" y="62"/>
                  </a:cubicBezTo>
                  <a:cubicBezTo>
                    <a:pt x="316" y="62"/>
                    <a:pt x="326" y="55"/>
                    <a:pt x="326" y="40"/>
                  </a:cubicBezTo>
                  <a:cubicBezTo>
                    <a:pt x="326" y="28"/>
                    <a:pt x="318" y="19"/>
                    <a:pt x="307" y="19"/>
                  </a:cubicBezTo>
                  <a:moveTo>
                    <a:pt x="276" y="4"/>
                  </a:moveTo>
                  <a:cubicBezTo>
                    <a:pt x="273" y="4"/>
                    <a:pt x="272" y="6"/>
                    <a:pt x="272" y="9"/>
                  </a:cubicBezTo>
                  <a:cubicBezTo>
                    <a:pt x="272" y="11"/>
                    <a:pt x="273" y="13"/>
                    <a:pt x="276" y="13"/>
                  </a:cubicBezTo>
                  <a:cubicBezTo>
                    <a:pt x="279" y="13"/>
                    <a:pt x="280" y="11"/>
                    <a:pt x="280" y="9"/>
                  </a:cubicBezTo>
                  <a:cubicBezTo>
                    <a:pt x="280" y="6"/>
                    <a:pt x="279" y="4"/>
                    <a:pt x="276" y="4"/>
                  </a:cubicBezTo>
                  <a:moveTo>
                    <a:pt x="279" y="20"/>
                  </a:moveTo>
                  <a:cubicBezTo>
                    <a:pt x="273" y="20"/>
                    <a:pt x="273" y="20"/>
                    <a:pt x="273" y="20"/>
                  </a:cubicBezTo>
                  <a:cubicBezTo>
                    <a:pt x="273" y="61"/>
                    <a:pt x="273" y="61"/>
                    <a:pt x="273" y="61"/>
                  </a:cubicBezTo>
                  <a:cubicBezTo>
                    <a:pt x="279" y="61"/>
                    <a:pt x="279" y="61"/>
                    <a:pt x="279" y="61"/>
                  </a:cubicBezTo>
                  <a:lnTo>
                    <a:pt x="279" y="20"/>
                  </a:lnTo>
                  <a:close/>
                  <a:moveTo>
                    <a:pt x="246" y="61"/>
                  </a:moveTo>
                  <a:cubicBezTo>
                    <a:pt x="253" y="61"/>
                    <a:pt x="253" y="61"/>
                    <a:pt x="253" y="61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53" y="38"/>
                    <a:pt x="253" y="37"/>
                    <a:pt x="254" y="36"/>
                  </a:cubicBezTo>
                  <a:cubicBezTo>
                    <a:pt x="255" y="30"/>
                    <a:pt x="258" y="26"/>
                    <a:pt x="263" y="26"/>
                  </a:cubicBezTo>
                  <a:cubicBezTo>
                    <a:pt x="264" y="26"/>
                    <a:pt x="265" y="26"/>
                    <a:pt x="265" y="26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3" y="19"/>
                  </a:cubicBezTo>
                  <a:cubicBezTo>
                    <a:pt x="259" y="19"/>
                    <a:pt x="254" y="23"/>
                    <a:pt x="253" y="28"/>
                  </a:cubicBezTo>
                  <a:cubicBezTo>
                    <a:pt x="252" y="28"/>
                    <a:pt x="252" y="28"/>
                    <a:pt x="252" y="28"/>
                  </a:cubicBezTo>
                  <a:cubicBezTo>
                    <a:pt x="252" y="20"/>
                    <a:pt x="252" y="20"/>
                    <a:pt x="252" y="20"/>
                  </a:cubicBezTo>
                  <a:cubicBezTo>
                    <a:pt x="246" y="20"/>
                    <a:pt x="246" y="20"/>
                    <a:pt x="246" y="20"/>
                  </a:cubicBezTo>
                  <a:cubicBezTo>
                    <a:pt x="246" y="24"/>
                    <a:pt x="246" y="28"/>
                    <a:pt x="246" y="33"/>
                  </a:cubicBezTo>
                  <a:lnTo>
                    <a:pt x="246" y="61"/>
                  </a:lnTo>
                  <a:close/>
                  <a:moveTo>
                    <a:pt x="235" y="20"/>
                  </a:moveTo>
                  <a:cubicBezTo>
                    <a:pt x="228" y="20"/>
                    <a:pt x="228" y="20"/>
                    <a:pt x="228" y="20"/>
                  </a:cubicBezTo>
                  <a:cubicBezTo>
                    <a:pt x="228" y="45"/>
                    <a:pt x="228" y="45"/>
                    <a:pt x="228" y="45"/>
                  </a:cubicBezTo>
                  <a:cubicBezTo>
                    <a:pt x="228" y="46"/>
                    <a:pt x="228" y="48"/>
                    <a:pt x="227" y="49"/>
                  </a:cubicBezTo>
                  <a:cubicBezTo>
                    <a:pt x="226" y="52"/>
                    <a:pt x="223" y="55"/>
                    <a:pt x="218" y="55"/>
                  </a:cubicBezTo>
                  <a:cubicBezTo>
                    <a:pt x="212" y="55"/>
                    <a:pt x="210" y="50"/>
                    <a:pt x="210" y="42"/>
                  </a:cubicBezTo>
                  <a:cubicBezTo>
                    <a:pt x="210" y="20"/>
                    <a:pt x="210" y="20"/>
                    <a:pt x="210" y="20"/>
                  </a:cubicBezTo>
                  <a:cubicBezTo>
                    <a:pt x="203" y="20"/>
                    <a:pt x="203" y="20"/>
                    <a:pt x="203" y="20"/>
                  </a:cubicBezTo>
                  <a:cubicBezTo>
                    <a:pt x="203" y="44"/>
                    <a:pt x="203" y="44"/>
                    <a:pt x="203" y="44"/>
                  </a:cubicBezTo>
                  <a:cubicBezTo>
                    <a:pt x="203" y="58"/>
                    <a:pt x="210" y="62"/>
                    <a:pt x="216" y="62"/>
                  </a:cubicBezTo>
                  <a:cubicBezTo>
                    <a:pt x="223" y="62"/>
                    <a:pt x="227" y="57"/>
                    <a:pt x="228" y="54"/>
                  </a:cubicBezTo>
                  <a:cubicBezTo>
                    <a:pt x="229" y="54"/>
                    <a:pt x="229" y="54"/>
                    <a:pt x="229" y="54"/>
                  </a:cubicBezTo>
                  <a:cubicBezTo>
                    <a:pt x="229" y="61"/>
                    <a:pt x="229" y="61"/>
                    <a:pt x="229" y="61"/>
                  </a:cubicBezTo>
                  <a:cubicBezTo>
                    <a:pt x="235" y="61"/>
                    <a:pt x="235" y="61"/>
                    <a:pt x="235" y="61"/>
                  </a:cubicBezTo>
                  <a:cubicBezTo>
                    <a:pt x="235" y="57"/>
                    <a:pt x="235" y="54"/>
                    <a:pt x="235" y="49"/>
                  </a:cubicBezTo>
                  <a:lnTo>
                    <a:pt x="235" y="20"/>
                  </a:lnTo>
                  <a:close/>
                  <a:moveTo>
                    <a:pt x="193" y="31"/>
                  </a:moveTo>
                  <a:cubicBezTo>
                    <a:pt x="175" y="31"/>
                    <a:pt x="175" y="31"/>
                    <a:pt x="175" y="31"/>
                  </a:cubicBezTo>
                  <a:cubicBezTo>
                    <a:pt x="175" y="37"/>
                    <a:pt x="175" y="37"/>
                    <a:pt x="175" y="37"/>
                  </a:cubicBezTo>
                  <a:cubicBezTo>
                    <a:pt x="186" y="37"/>
                    <a:pt x="186" y="37"/>
                    <a:pt x="186" y="37"/>
                  </a:cubicBezTo>
                  <a:cubicBezTo>
                    <a:pt x="186" y="54"/>
                    <a:pt x="186" y="54"/>
                    <a:pt x="186" y="54"/>
                  </a:cubicBezTo>
                  <a:cubicBezTo>
                    <a:pt x="184" y="55"/>
                    <a:pt x="181" y="55"/>
                    <a:pt x="177" y="55"/>
                  </a:cubicBezTo>
                  <a:cubicBezTo>
                    <a:pt x="164" y="55"/>
                    <a:pt x="156" y="47"/>
                    <a:pt x="156" y="32"/>
                  </a:cubicBezTo>
                  <a:cubicBezTo>
                    <a:pt x="156" y="18"/>
                    <a:pt x="165" y="10"/>
                    <a:pt x="178" y="10"/>
                  </a:cubicBezTo>
                  <a:cubicBezTo>
                    <a:pt x="183" y="10"/>
                    <a:pt x="187" y="11"/>
                    <a:pt x="189" y="12"/>
                  </a:cubicBezTo>
                  <a:cubicBezTo>
                    <a:pt x="191" y="6"/>
                    <a:pt x="191" y="6"/>
                    <a:pt x="191" y="6"/>
                  </a:cubicBezTo>
                  <a:cubicBezTo>
                    <a:pt x="189" y="5"/>
                    <a:pt x="184" y="4"/>
                    <a:pt x="178" y="4"/>
                  </a:cubicBezTo>
                  <a:cubicBezTo>
                    <a:pt x="160" y="4"/>
                    <a:pt x="149" y="16"/>
                    <a:pt x="149" y="33"/>
                  </a:cubicBezTo>
                  <a:cubicBezTo>
                    <a:pt x="149" y="42"/>
                    <a:pt x="152" y="49"/>
                    <a:pt x="156" y="54"/>
                  </a:cubicBezTo>
                  <a:cubicBezTo>
                    <a:pt x="162" y="59"/>
                    <a:pt x="168" y="61"/>
                    <a:pt x="176" y="61"/>
                  </a:cubicBezTo>
                  <a:cubicBezTo>
                    <a:pt x="183" y="61"/>
                    <a:pt x="190" y="59"/>
                    <a:pt x="193" y="58"/>
                  </a:cubicBezTo>
                  <a:lnTo>
                    <a:pt x="193" y="31"/>
                  </a:lnTo>
                  <a:close/>
                  <a:moveTo>
                    <a:pt x="123" y="41"/>
                  </a:moveTo>
                  <a:cubicBezTo>
                    <a:pt x="143" y="41"/>
                    <a:pt x="143" y="41"/>
                    <a:pt x="143" y="41"/>
                  </a:cubicBezTo>
                  <a:cubicBezTo>
                    <a:pt x="143" y="35"/>
                    <a:pt x="143" y="35"/>
                    <a:pt x="143" y="35"/>
                  </a:cubicBezTo>
                  <a:cubicBezTo>
                    <a:pt x="123" y="35"/>
                    <a:pt x="123" y="35"/>
                    <a:pt x="123" y="35"/>
                  </a:cubicBezTo>
                  <a:lnTo>
                    <a:pt x="123" y="41"/>
                  </a:lnTo>
                  <a:close/>
                  <a:moveTo>
                    <a:pt x="83" y="61"/>
                  </a:moveTo>
                  <a:cubicBezTo>
                    <a:pt x="90" y="61"/>
                    <a:pt x="90" y="61"/>
                    <a:pt x="90" y="61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0" y="35"/>
                    <a:pt x="90" y="34"/>
                    <a:pt x="90" y="33"/>
                  </a:cubicBezTo>
                  <a:cubicBezTo>
                    <a:pt x="91" y="29"/>
                    <a:pt x="95" y="25"/>
                    <a:pt x="99" y="25"/>
                  </a:cubicBezTo>
                  <a:cubicBezTo>
                    <a:pt x="106" y="25"/>
                    <a:pt x="108" y="31"/>
                    <a:pt x="108" y="37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5" y="23"/>
                    <a:pt x="107" y="19"/>
                    <a:pt x="102" y="19"/>
                  </a:cubicBezTo>
                  <a:cubicBezTo>
                    <a:pt x="95" y="19"/>
                    <a:pt x="91" y="23"/>
                    <a:pt x="89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3" y="23"/>
                    <a:pt x="83" y="27"/>
                    <a:pt x="83" y="31"/>
                  </a:cubicBezTo>
                  <a:lnTo>
                    <a:pt x="83" y="61"/>
                  </a:lnTo>
                  <a:close/>
                  <a:moveTo>
                    <a:pt x="47" y="36"/>
                  </a:moveTo>
                  <a:cubicBezTo>
                    <a:pt x="48" y="31"/>
                    <a:pt x="51" y="25"/>
                    <a:pt x="58" y="25"/>
                  </a:cubicBezTo>
                  <a:cubicBezTo>
                    <a:pt x="66" y="25"/>
                    <a:pt x="67" y="32"/>
                    <a:pt x="67" y="36"/>
                  </a:cubicBezTo>
                  <a:lnTo>
                    <a:pt x="47" y="36"/>
                  </a:lnTo>
                  <a:close/>
                  <a:moveTo>
                    <a:pt x="74" y="42"/>
                  </a:moveTo>
                  <a:cubicBezTo>
                    <a:pt x="74" y="41"/>
                    <a:pt x="74" y="40"/>
                    <a:pt x="74" y="38"/>
                  </a:cubicBezTo>
                  <a:cubicBezTo>
                    <a:pt x="74" y="31"/>
                    <a:pt x="71" y="19"/>
                    <a:pt x="58" y="19"/>
                  </a:cubicBezTo>
                  <a:cubicBezTo>
                    <a:pt x="47" y="19"/>
                    <a:pt x="40" y="29"/>
                    <a:pt x="40" y="41"/>
                  </a:cubicBezTo>
                  <a:cubicBezTo>
                    <a:pt x="40" y="53"/>
                    <a:pt x="47" y="62"/>
                    <a:pt x="59" y="62"/>
                  </a:cubicBezTo>
                  <a:cubicBezTo>
                    <a:pt x="65" y="62"/>
                    <a:pt x="70" y="60"/>
                    <a:pt x="72" y="59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68" y="55"/>
                    <a:pt x="65" y="56"/>
                    <a:pt x="60" y="56"/>
                  </a:cubicBezTo>
                  <a:cubicBezTo>
                    <a:pt x="53" y="56"/>
                    <a:pt x="47" y="52"/>
                    <a:pt x="47" y="42"/>
                  </a:cubicBezTo>
                  <a:lnTo>
                    <a:pt x="74" y="42"/>
                  </a:lnTo>
                  <a:close/>
                  <a:moveTo>
                    <a:pt x="7" y="34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20" y="34"/>
                    <a:pt x="27" y="37"/>
                    <a:pt x="27" y="44"/>
                  </a:cubicBezTo>
                  <a:cubicBezTo>
                    <a:pt x="27" y="53"/>
                    <a:pt x="20" y="55"/>
                    <a:pt x="13" y="55"/>
                  </a:cubicBezTo>
                  <a:cubicBezTo>
                    <a:pt x="10" y="55"/>
                    <a:pt x="9" y="55"/>
                    <a:pt x="7" y="55"/>
                  </a:cubicBezTo>
                  <a:lnTo>
                    <a:pt x="7" y="34"/>
                  </a:lnTo>
                  <a:close/>
                  <a:moveTo>
                    <a:pt x="7" y="10"/>
                  </a:moveTo>
                  <a:cubicBezTo>
                    <a:pt x="8" y="10"/>
                    <a:pt x="10" y="9"/>
                    <a:pt x="13" y="9"/>
                  </a:cubicBezTo>
                  <a:cubicBezTo>
                    <a:pt x="20" y="9"/>
                    <a:pt x="25" y="12"/>
                    <a:pt x="25" y="19"/>
                  </a:cubicBezTo>
                  <a:cubicBezTo>
                    <a:pt x="25" y="24"/>
                    <a:pt x="21" y="28"/>
                    <a:pt x="13" y="28"/>
                  </a:cubicBezTo>
                  <a:cubicBezTo>
                    <a:pt x="7" y="28"/>
                    <a:pt x="7" y="28"/>
                    <a:pt x="7" y="28"/>
                  </a:cubicBezTo>
                  <a:lnTo>
                    <a:pt x="7" y="10"/>
                  </a:lnTo>
                  <a:close/>
                  <a:moveTo>
                    <a:pt x="0" y="60"/>
                  </a:moveTo>
                  <a:cubicBezTo>
                    <a:pt x="3" y="61"/>
                    <a:pt x="6" y="61"/>
                    <a:pt x="11" y="61"/>
                  </a:cubicBezTo>
                  <a:cubicBezTo>
                    <a:pt x="20" y="61"/>
                    <a:pt x="26" y="59"/>
                    <a:pt x="29" y="56"/>
                  </a:cubicBezTo>
                  <a:cubicBezTo>
                    <a:pt x="32" y="53"/>
                    <a:pt x="34" y="49"/>
                    <a:pt x="34" y="45"/>
                  </a:cubicBezTo>
                  <a:cubicBezTo>
                    <a:pt x="34" y="36"/>
                    <a:pt x="28" y="32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8" y="28"/>
                    <a:pt x="32" y="23"/>
                    <a:pt x="32" y="18"/>
                  </a:cubicBezTo>
                  <a:cubicBezTo>
                    <a:pt x="32" y="13"/>
                    <a:pt x="30" y="10"/>
                    <a:pt x="27" y="8"/>
                  </a:cubicBezTo>
                  <a:cubicBezTo>
                    <a:pt x="24" y="5"/>
                    <a:pt x="20" y="4"/>
                    <a:pt x="13" y="4"/>
                  </a:cubicBezTo>
                  <a:cubicBezTo>
                    <a:pt x="8" y="4"/>
                    <a:pt x="3" y="4"/>
                    <a:pt x="0" y="5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9679ABEA-DE66-42FF-A1FC-E1AF9C265A1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8451" y="6219825"/>
              <a:ext cx="1836738" cy="212725"/>
            </a:xfrm>
            <a:custGeom>
              <a:avLst/>
              <a:gdLst>
                <a:gd name="T0" fmla="*/ 1086 w 1156"/>
                <a:gd name="T1" fmla="*/ 85 h 133"/>
                <a:gd name="T2" fmla="*/ 1136 w 1156"/>
                <a:gd name="T3" fmla="*/ 51 h 133"/>
                <a:gd name="T4" fmla="*/ 1134 w 1156"/>
                <a:gd name="T5" fmla="*/ 60 h 133"/>
                <a:gd name="T6" fmla="*/ 1074 w 1156"/>
                <a:gd name="T7" fmla="*/ 61 h 133"/>
                <a:gd name="T8" fmla="*/ 1086 w 1156"/>
                <a:gd name="T9" fmla="*/ 75 h 133"/>
                <a:gd name="T10" fmla="*/ 998 w 1156"/>
                <a:gd name="T11" fmla="*/ 80 h 133"/>
                <a:gd name="T12" fmla="*/ 1024 w 1156"/>
                <a:gd name="T13" fmla="*/ 51 h 133"/>
                <a:gd name="T14" fmla="*/ 975 w 1156"/>
                <a:gd name="T15" fmla="*/ 53 h 133"/>
                <a:gd name="T16" fmla="*/ 946 w 1156"/>
                <a:gd name="T17" fmla="*/ 85 h 133"/>
                <a:gd name="T18" fmla="*/ 982 w 1156"/>
                <a:gd name="T19" fmla="*/ 70 h 133"/>
                <a:gd name="T20" fmla="*/ 951 w 1156"/>
                <a:gd name="T21" fmla="*/ 57 h 133"/>
                <a:gd name="T22" fmla="*/ 904 w 1156"/>
                <a:gd name="T23" fmla="*/ 9 h 133"/>
                <a:gd name="T24" fmla="*/ 924 w 1156"/>
                <a:gd name="T25" fmla="*/ 65 h 133"/>
                <a:gd name="T26" fmla="*/ 943 w 1156"/>
                <a:gd name="T27" fmla="*/ 75 h 133"/>
                <a:gd name="T28" fmla="*/ 897 w 1156"/>
                <a:gd name="T29" fmla="*/ 59 h 133"/>
                <a:gd name="T30" fmla="*/ 830 w 1156"/>
                <a:gd name="T31" fmla="*/ 108 h 133"/>
                <a:gd name="T32" fmla="*/ 840 w 1156"/>
                <a:gd name="T33" fmla="*/ 41 h 133"/>
                <a:gd name="T34" fmla="*/ 789 w 1156"/>
                <a:gd name="T35" fmla="*/ 35 h 133"/>
                <a:gd name="T36" fmla="*/ 776 w 1156"/>
                <a:gd name="T37" fmla="*/ 101 h 133"/>
                <a:gd name="T38" fmla="*/ 807 w 1156"/>
                <a:gd name="T39" fmla="*/ 81 h 133"/>
                <a:gd name="T40" fmla="*/ 652 w 1156"/>
                <a:gd name="T41" fmla="*/ 75 h 133"/>
                <a:gd name="T42" fmla="*/ 684 w 1156"/>
                <a:gd name="T43" fmla="*/ 68 h 133"/>
                <a:gd name="T44" fmla="*/ 660 w 1156"/>
                <a:gd name="T45" fmla="*/ 57 h 133"/>
                <a:gd name="T46" fmla="*/ 671 w 1156"/>
                <a:gd name="T47" fmla="*/ 10 h 133"/>
                <a:gd name="T48" fmla="*/ 645 w 1156"/>
                <a:gd name="T49" fmla="*/ 75 h 133"/>
                <a:gd name="T50" fmla="*/ 598 w 1156"/>
                <a:gd name="T51" fmla="*/ 104 h 133"/>
                <a:gd name="T52" fmla="*/ 585 w 1156"/>
                <a:gd name="T53" fmla="*/ 43 h 133"/>
                <a:gd name="T54" fmla="*/ 572 w 1156"/>
                <a:gd name="T55" fmla="*/ 108 h 133"/>
                <a:gd name="T56" fmla="*/ 537 w 1156"/>
                <a:gd name="T57" fmla="*/ 100 h 133"/>
                <a:gd name="T58" fmla="*/ 531 w 1156"/>
                <a:gd name="T59" fmla="*/ 110 h 133"/>
                <a:gd name="T60" fmla="*/ 535 w 1156"/>
                <a:gd name="T61" fmla="*/ 41 h 133"/>
                <a:gd name="T62" fmla="*/ 480 w 1156"/>
                <a:gd name="T63" fmla="*/ 66 h 133"/>
                <a:gd name="T64" fmla="*/ 500 w 1156"/>
                <a:gd name="T65" fmla="*/ 85 h 133"/>
                <a:gd name="T66" fmla="*/ 509 w 1156"/>
                <a:gd name="T67" fmla="*/ 85 h 133"/>
                <a:gd name="T68" fmla="*/ 420 w 1156"/>
                <a:gd name="T69" fmla="*/ 21 h 133"/>
                <a:gd name="T70" fmla="*/ 405 w 1156"/>
                <a:gd name="T71" fmla="*/ 73 h 133"/>
                <a:gd name="T72" fmla="*/ 318 w 1156"/>
                <a:gd name="T73" fmla="*/ 126 h 133"/>
                <a:gd name="T74" fmla="*/ 327 w 1156"/>
                <a:gd name="T75" fmla="*/ 132 h 133"/>
                <a:gd name="T76" fmla="*/ 324 w 1156"/>
                <a:gd name="T77" fmla="*/ 68 h 133"/>
                <a:gd name="T78" fmla="*/ 295 w 1156"/>
                <a:gd name="T79" fmla="*/ 55 h 133"/>
                <a:gd name="T80" fmla="*/ 345 w 1156"/>
                <a:gd name="T81" fmla="*/ 71 h 133"/>
                <a:gd name="T82" fmla="*/ 343 w 1156"/>
                <a:gd name="T83" fmla="*/ 58 h 133"/>
                <a:gd name="T84" fmla="*/ 238 w 1156"/>
                <a:gd name="T85" fmla="*/ 74 h 133"/>
                <a:gd name="T86" fmla="*/ 231 w 1156"/>
                <a:gd name="T87" fmla="*/ 87 h 133"/>
                <a:gd name="T88" fmla="*/ 211 w 1156"/>
                <a:gd name="T89" fmla="*/ 25 h 133"/>
                <a:gd name="T90" fmla="*/ 201 w 1156"/>
                <a:gd name="T91" fmla="*/ 73 h 133"/>
                <a:gd name="T92" fmla="*/ 172 w 1156"/>
                <a:gd name="T93" fmla="*/ 77 h 133"/>
                <a:gd name="T94" fmla="*/ 178 w 1156"/>
                <a:gd name="T95" fmla="*/ 55 h 133"/>
                <a:gd name="T96" fmla="*/ 170 w 1156"/>
                <a:gd name="T97" fmla="*/ 26 h 133"/>
                <a:gd name="T98" fmla="*/ 101 w 1156"/>
                <a:gd name="T99" fmla="*/ 75 h 133"/>
                <a:gd name="T100" fmla="*/ 152 w 1156"/>
                <a:gd name="T101" fmla="*/ 75 h 133"/>
                <a:gd name="T102" fmla="*/ 103 w 1156"/>
                <a:gd name="T103" fmla="*/ 75 h 133"/>
                <a:gd name="T104" fmla="*/ 134 w 1156"/>
                <a:gd name="T105" fmla="*/ 8 h 133"/>
                <a:gd name="T106" fmla="*/ 36 w 1156"/>
                <a:gd name="T107" fmla="*/ 111 h 133"/>
                <a:gd name="T108" fmla="*/ 80 w 1156"/>
                <a:gd name="T109" fmla="*/ 70 h 133"/>
                <a:gd name="T110" fmla="*/ 12 w 1156"/>
                <a:gd name="T111" fmla="*/ 8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56" h="133">
                  <a:moveTo>
                    <a:pt x="1109" y="105"/>
                  </a:moveTo>
                  <a:cubicBezTo>
                    <a:pt x="1112" y="108"/>
                    <a:pt x="1115" y="110"/>
                    <a:pt x="1118" y="113"/>
                  </a:cubicBezTo>
                  <a:cubicBezTo>
                    <a:pt x="1121" y="111"/>
                    <a:pt x="1123" y="108"/>
                    <a:pt x="1125" y="105"/>
                  </a:cubicBezTo>
                  <a:cubicBezTo>
                    <a:pt x="1122" y="102"/>
                    <a:pt x="1119" y="99"/>
                    <a:pt x="1115" y="97"/>
                  </a:cubicBezTo>
                  <a:cubicBezTo>
                    <a:pt x="1113" y="99"/>
                    <a:pt x="1111" y="102"/>
                    <a:pt x="1109" y="105"/>
                  </a:cubicBezTo>
                  <a:moveTo>
                    <a:pt x="1086" y="75"/>
                  </a:moveTo>
                  <a:cubicBezTo>
                    <a:pt x="1082" y="75"/>
                    <a:pt x="1080" y="78"/>
                    <a:pt x="1080" y="80"/>
                  </a:cubicBezTo>
                  <a:cubicBezTo>
                    <a:pt x="1080" y="82"/>
                    <a:pt x="1081" y="85"/>
                    <a:pt x="1086" y="85"/>
                  </a:cubicBezTo>
                  <a:cubicBezTo>
                    <a:pt x="1090" y="85"/>
                    <a:pt x="1090" y="85"/>
                    <a:pt x="1090" y="85"/>
                  </a:cubicBezTo>
                  <a:cubicBezTo>
                    <a:pt x="1103" y="85"/>
                    <a:pt x="1114" y="81"/>
                    <a:pt x="1125" y="74"/>
                  </a:cubicBezTo>
                  <a:cubicBezTo>
                    <a:pt x="1138" y="65"/>
                    <a:pt x="1138" y="65"/>
                    <a:pt x="1138" y="65"/>
                  </a:cubicBezTo>
                  <a:cubicBezTo>
                    <a:pt x="1141" y="64"/>
                    <a:pt x="1145" y="62"/>
                    <a:pt x="1152" y="62"/>
                  </a:cubicBezTo>
                  <a:cubicBezTo>
                    <a:pt x="1156" y="54"/>
                    <a:pt x="1156" y="54"/>
                    <a:pt x="1156" y="54"/>
                  </a:cubicBezTo>
                  <a:cubicBezTo>
                    <a:pt x="1156" y="54"/>
                    <a:pt x="1156" y="54"/>
                    <a:pt x="1156" y="54"/>
                  </a:cubicBezTo>
                  <a:cubicBezTo>
                    <a:pt x="1150" y="54"/>
                    <a:pt x="1150" y="54"/>
                    <a:pt x="1150" y="54"/>
                  </a:cubicBezTo>
                  <a:cubicBezTo>
                    <a:pt x="1145" y="54"/>
                    <a:pt x="1140" y="53"/>
                    <a:pt x="1136" y="51"/>
                  </a:cubicBezTo>
                  <a:cubicBezTo>
                    <a:pt x="1123" y="46"/>
                    <a:pt x="1115" y="44"/>
                    <a:pt x="1110" y="44"/>
                  </a:cubicBezTo>
                  <a:cubicBezTo>
                    <a:pt x="1100" y="44"/>
                    <a:pt x="1093" y="50"/>
                    <a:pt x="1092" y="59"/>
                  </a:cubicBezTo>
                  <a:cubicBezTo>
                    <a:pt x="1096" y="69"/>
                    <a:pt x="1096" y="69"/>
                    <a:pt x="1096" y="69"/>
                  </a:cubicBezTo>
                  <a:cubicBezTo>
                    <a:pt x="1097" y="69"/>
                    <a:pt x="1097" y="69"/>
                    <a:pt x="1097" y="69"/>
                  </a:cubicBezTo>
                  <a:cubicBezTo>
                    <a:pt x="1099" y="62"/>
                    <a:pt x="1099" y="62"/>
                    <a:pt x="1099" y="62"/>
                  </a:cubicBezTo>
                  <a:cubicBezTo>
                    <a:pt x="1098" y="58"/>
                    <a:pt x="1098" y="58"/>
                    <a:pt x="1098" y="58"/>
                  </a:cubicBezTo>
                  <a:cubicBezTo>
                    <a:pt x="1101" y="56"/>
                    <a:pt x="1104" y="54"/>
                    <a:pt x="1109" y="54"/>
                  </a:cubicBezTo>
                  <a:cubicBezTo>
                    <a:pt x="1116" y="54"/>
                    <a:pt x="1124" y="56"/>
                    <a:pt x="1134" y="60"/>
                  </a:cubicBezTo>
                  <a:cubicBezTo>
                    <a:pt x="1134" y="60"/>
                    <a:pt x="1134" y="60"/>
                    <a:pt x="1134" y="60"/>
                  </a:cubicBezTo>
                  <a:cubicBezTo>
                    <a:pt x="1117" y="70"/>
                    <a:pt x="1104" y="75"/>
                    <a:pt x="1091" y="75"/>
                  </a:cubicBezTo>
                  <a:lnTo>
                    <a:pt x="1086" y="75"/>
                  </a:lnTo>
                  <a:close/>
                  <a:moveTo>
                    <a:pt x="1086" y="75"/>
                  </a:moveTo>
                  <a:cubicBezTo>
                    <a:pt x="1085" y="75"/>
                    <a:pt x="1085" y="75"/>
                    <a:pt x="1085" y="75"/>
                  </a:cubicBezTo>
                  <a:cubicBezTo>
                    <a:pt x="1084" y="75"/>
                    <a:pt x="1082" y="75"/>
                    <a:pt x="1080" y="74"/>
                  </a:cubicBezTo>
                  <a:cubicBezTo>
                    <a:pt x="1077" y="73"/>
                    <a:pt x="1074" y="70"/>
                    <a:pt x="1074" y="65"/>
                  </a:cubicBezTo>
                  <a:cubicBezTo>
                    <a:pt x="1074" y="61"/>
                    <a:pt x="1074" y="61"/>
                    <a:pt x="1074" y="61"/>
                  </a:cubicBezTo>
                  <a:cubicBezTo>
                    <a:pt x="1074" y="41"/>
                    <a:pt x="1074" y="20"/>
                    <a:pt x="1072" y="3"/>
                  </a:cubicBezTo>
                  <a:cubicBezTo>
                    <a:pt x="1072" y="2"/>
                    <a:pt x="1072" y="2"/>
                    <a:pt x="1072" y="2"/>
                  </a:cubicBezTo>
                  <a:cubicBezTo>
                    <a:pt x="1069" y="4"/>
                    <a:pt x="1067" y="7"/>
                    <a:pt x="1064" y="10"/>
                  </a:cubicBezTo>
                  <a:cubicBezTo>
                    <a:pt x="1065" y="27"/>
                    <a:pt x="1066" y="43"/>
                    <a:pt x="1066" y="58"/>
                  </a:cubicBezTo>
                  <a:cubicBezTo>
                    <a:pt x="1066" y="70"/>
                    <a:pt x="1066" y="75"/>
                    <a:pt x="1071" y="80"/>
                  </a:cubicBezTo>
                  <a:cubicBezTo>
                    <a:pt x="1075" y="84"/>
                    <a:pt x="1079" y="85"/>
                    <a:pt x="1085" y="85"/>
                  </a:cubicBezTo>
                  <a:cubicBezTo>
                    <a:pt x="1086" y="85"/>
                    <a:pt x="1086" y="85"/>
                    <a:pt x="1086" y="85"/>
                  </a:cubicBezTo>
                  <a:lnTo>
                    <a:pt x="1086" y="75"/>
                  </a:lnTo>
                  <a:close/>
                  <a:moveTo>
                    <a:pt x="1022" y="63"/>
                  </a:moveTo>
                  <a:cubicBezTo>
                    <a:pt x="1024" y="58"/>
                    <a:pt x="1028" y="55"/>
                    <a:pt x="1032" y="55"/>
                  </a:cubicBezTo>
                  <a:cubicBezTo>
                    <a:pt x="1037" y="55"/>
                    <a:pt x="1043" y="61"/>
                    <a:pt x="1045" y="73"/>
                  </a:cubicBezTo>
                  <a:cubicBezTo>
                    <a:pt x="1045" y="74"/>
                    <a:pt x="1044" y="74"/>
                    <a:pt x="1043" y="74"/>
                  </a:cubicBezTo>
                  <a:cubicBezTo>
                    <a:pt x="1039" y="74"/>
                    <a:pt x="1036" y="73"/>
                    <a:pt x="1033" y="71"/>
                  </a:cubicBezTo>
                  <a:cubicBezTo>
                    <a:pt x="1028" y="69"/>
                    <a:pt x="1024" y="67"/>
                    <a:pt x="1022" y="63"/>
                  </a:cubicBezTo>
                  <a:moveTo>
                    <a:pt x="1003" y="75"/>
                  </a:moveTo>
                  <a:cubicBezTo>
                    <a:pt x="999" y="75"/>
                    <a:pt x="998" y="78"/>
                    <a:pt x="998" y="80"/>
                  </a:cubicBezTo>
                  <a:cubicBezTo>
                    <a:pt x="998" y="82"/>
                    <a:pt x="999" y="85"/>
                    <a:pt x="1003" y="85"/>
                  </a:cubicBezTo>
                  <a:cubicBezTo>
                    <a:pt x="1005" y="85"/>
                    <a:pt x="1005" y="85"/>
                    <a:pt x="1005" y="85"/>
                  </a:cubicBezTo>
                  <a:cubicBezTo>
                    <a:pt x="1012" y="85"/>
                    <a:pt x="1016" y="82"/>
                    <a:pt x="1018" y="75"/>
                  </a:cubicBezTo>
                  <a:cubicBezTo>
                    <a:pt x="1019" y="75"/>
                    <a:pt x="1019" y="75"/>
                    <a:pt x="1019" y="75"/>
                  </a:cubicBezTo>
                  <a:cubicBezTo>
                    <a:pt x="1027" y="80"/>
                    <a:pt x="1035" y="84"/>
                    <a:pt x="1043" y="84"/>
                  </a:cubicBezTo>
                  <a:cubicBezTo>
                    <a:pt x="1047" y="84"/>
                    <a:pt x="1050" y="81"/>
                    <a:pt x="1051" y="74"/>
                  </a:cubicBezTo>
                  <a:cubicBezTo>
                    <a:pt x="1050" y="60"/>
                    <a:pt x="1044" y="46"/>
                    <a:pt x="1034" y="46"/>
                  </a:cubicBezTo>
                  <a:cubicBezTo>
                    <a:pt x="1031" y="46"/>
                    <a:pt x="1027" y="48"/>
                    <a:pt x="1024" y="51"/>
                  </a:cubicBezTo>
                  <a:cubicBezTo>
                    <a:pt x="1021" y="54"/>
                    <a:pt x="1019" y="57"/>
                    <a:pt x="1018" y="60"/>
                  </a:cubicBezTo>
                  <a:cubicBezTo>
                    <a:pt x="1016" y="71"/>
                    <a:pt x="1011" y="75"/>
                    <a:pt x="1005" y="75"/>
                  </a:cubicBezTo>
                  <a:lnTo>
                    <a:pt x="1003" y="75"/>
                  </a:lnTo>
                  <a:close/>
                  <a:moveTo>
                    <a:pt x="975" y="67"/>
                  </a:moveTo>
                  <a:cubicBezTo>
                    <a:pt x="972" y="64"/>
                    <a:pt x="968" y="61"/>
                    <a:pt x="965" y="59"/>
                  </a:cubicBezTo>
                  <a:cubicBezTo>
                    <a:pt x="964" y="57"/>
                    <a:pt x="962" y="56"/>
                    <a:pt x="961" y="54"/>
                  </a:cubicBezTo>
                  <a:cubicBezTo>
                    <a:pt x="961" y="54"/>
                    <a:pt x="961" y="54"/>
                    <a:pt x="961" y="54"/>
                  </a:cubicBezTo>
                  <a:cubicBezTo>
                    <a:pt x="965" y="53"/>
                    <a:pt x="970" y="53"/>
                    <a:pt x="975" y="53"/>
                  </a:cubicBezTo>
                  <a:cubicBezTo>
                    <a:pt x="981" y="53"/>
                    <a:pt x="986" y="54"/>
                    <a:pt x="990" y="55"/>
                  </a:cubicBezTo>
                  <a:cubicBezTo>
                    <a:pt x="990" y="55"/>
                    <a:pt x="990" y="55"/>
                    <a:pt x="990" y="55"/>
                  </a:cubicBezTo>
                  <a:cubicBezTo>
                    <a:pt x="985" y="60"/>
                    <a:pt x="980" y="63"/>
                    <a:pt x="976" y="67"/>
                  </a:cubicBezTo>
                  <a:lnTo>
                    <a:pt x="975" y="67"/>
                  </a:lnTo>
                  <a:close/>
                  <a:moveTo>
                    <a:pt x="943" y="75"/>
                  </a:moveTo>
                  <a:cubicBezTo>
                    <a:pt x="939" y="75"/>
                    <a:pt x="938" y="78"/>
                    <a:pt x="938" y="80"/>
                  </a:cubicBezTo>
                  <a:cubicBezTo>
                    <a:pt x="938" y="82"/>
                    <a:pt x="939" y="85"/>
                    <a:pt x="943" y="85"/>
                  </a:cubicBezTo>
                  <a:cubicBezTo>
                    <a:pt x="946" y="85"/>
                    <a:pt x="946" y="85"/>
                    <a:pt x="946" y="85"/>
                  </a:cubicBezTo>
                  <a:cubicBezTo>
                    <a:pt x="955" y="85"/>
                    <a:pt x="964" y="83"/>
                    <a:pt x="974" y="76"/>
                  </a:cubicBezTo>
                  <a:cubicBezTo>
                    <a:pt x="974" y="76"/>
                    <a:pt x="974" y="76"/>
                    <a:pt x="974" y="76"/>
                  </a:cubicBezTo>
                  <a:cubicBezTo>
                    <a:pt x="982" y="82"/>
                    <a:pt x="992" y="85"/>
                    <a:pt x="1001" y="85"/>
                  </a:cubicBezTo>
                  <a:cubicBezTo>
                    <a:pt x="1003" y="85"/>
                    <a:pt x="1003" y="85"/>
                    <a:pt x="1003" y="85"/>
                  </a:cubicBezTo>
                  <a:cubicBezTo>
                    <a:pt x="1003" y="75"/>
                    <a:pt x="1003" y="75"/>
                    <a:pt x="1003" y="75"/>
                  </a:cubicBezTo>
                  <a:cubicBezTo>
                    <a:pt x="1000" y="75"/>
                    <a:pt x="1000" y="75"/>
                    <a:pt x="1000" y="75"/>
                  </a:cubicBezTo>
                  <a:cubicBezTo>
                    <a:pt x="993" y="75"/>
                    <a:pt x="987" y="73"/>
                    <a:pt x="982" y="70"/>
                  </a:cubicBezTo>
                  <a:cubicBezTo>
                    <a:pt x="982" y="70"/>
                    <a:pt x="982" y="70"/>
                    <a:pt x="982" y="70"/>
                  </a:cubicBezTo>
                  <a:cubicBezTo>
                    <a:pt x="996" y="57"/>
                    <a:pt x="996" y="57"/>
                    <a:pt x="996" y="57"/>
                  </a:cubicBezTo>
                  <a:cubicBezTo>
                    <a:pt x="998" y="48"/>
                    <a:pt x="998" y="48"/>
                    <a:pt x="998" y="48"/>
                  </a:cubicBezTo>
                  <a:cubicBezTo>
                    <a:pt x="992" y="46"/>
                    <a:pt x="984" y="44"/>
                    <a:pt x="975" y="44"/>
                  </a:cubicBezTo>
                  <a:cubicBezTo>
                    <a:pt x="967" y="44"/>
                    <a:pt x="960" y="46"/>
                    <a:pt x="954" y="47"/>
                  </a:cubicBezTo>
                  <a:cubicBezTo>
                    <a:pt x="951" y="47"/>
                    <a:pt x="951" y="47"/>
                    <a:pt x="951" y="47"/>
                  </a:cubicBezTo>
                  <a:cubicBezTo>
                    <a:pt x="948" y="56"/>
                    <a:pt x="948" y="56"/>
                    <a:pt x="948" y="56"/>
                  </a:cubicBezTo>
                  <a:cubicBezTo>
                    <a:pt x="948" y="57"/>
                    <a:pt x="948" y="57"/>
                    <a:pt x="948" y="57"/>
                  </a:cubicBezTo>
                  <a:cubicBezTo>
                    <a:pt x="951" y="57"/>
                    <a:pt x="951" y="57"/>
                    <a:pt x="951" y="57"/>
                  </a:cubicBezTo>
                  <a:cubicBezTo>
                    <a:pt x="952" y="57"/>
                    <a:pt x="954" y="58"/>
                    <a:pt x="956" y="60"/>
                  </a:cubicBezTo>
                  <a:cubicBezTo>
                    <a:pt x="960" y="63"/>
                    <a:pt x="964" y="68"/>
                    <a:pt x="968" y="70"/>
                  </a:cubicBezTo>
                  <a:cubicBezTo>
                    <a:pt x="968" y="71"/>
                    <a:pt x="968" y="71"/>
                    <a:pt x="968" y="71"/>
                  </a:cubicBezTo>
                  <a:cubicBezTo>
                    <a:pt x="959" y="74"/>
                    <a:pt x="953" y="75"/>
                    <a:pt x="947" y="75"/>
                  </a:cubicBezTo>
                  <a:lnTo>
                    <a:pt x="943" y="75"/>
                  </a:lnTo>
                  <a:close/>
                  <a:moveTo>
                    <a:pt x="920" y="10"/>
                  </a:moveTo>
                  <a:cubicBezTo>
                    <a:pt x="917" y="6"/>
                    <a:pt x="914" y="4"/>
                    <a:pt x="911" y="1"/>
                  </a:cubicBezTo>
                  <a:cubicBezTo>
                    <a:pt x="909" y="3"/>
                    <a:pt x="906" y="6"/>
                    <a:pt x="904" y="9"/>
                  </a:cubicBezTo>
                  <a:cubicBezTo>
                    <a:pt x="908" y="11"/>
                    <a:pt x="910" y="14"/>
                    <a:pt x="914" y="17"/>
                  </a:cubicBezTo>
                  <a:cubicBezTo>
                    <a:pt x="916" y="15"/>
                    <a:pt x="918" y="13"/>
                    <a:pt x="920" y="10"/>
                  </a:cubicBezTo>
                  <a:moveTo>
                    <a:pt x="935" y="9"/>
                  </a:moveTo>
                  <a:cubicBezTo>
                    <a:pt x="932" y="5"/>
                    <a:pt x="929" y="3"/>
                    <a:pt x="926" y="0"/>
                  </a:cubicBezTo>
                  <a:cubicBezTo>
                    <a:pt x="924" y="2"/>
                    <a:pt x="922" y="5"/>
                    <a:pt x="920" y="8"/>
                  </a:cubicBezTo>
                  <a:cubicBezTo>
                    <a:pt x="923" y="10"/>
                    <a:pt x="926" y="13"/>
                    <a:pt x="929" y="16"/>
                  </a:cubicBezTo>
                  <a:cubicBezTo>
                    <a:pt x="931" y="14"/>
                    <a:pt x="933" y="12"/>
                    <a:pt x="935" y="9"/>
                  </a:cubicBezTo>
                  <a:moveTo>
                    <a:pt x="924" y="65"/>
                  </a:moveTo>
                  <a:cubicBezTo>
                    <a:pt x="919" y="67"/>
                    <a:pt x="915" y="67"/>
                    <a:pt x="912" y="67"/>
                  </a:cubicBezTo>
                  <a:cubicBezTo>
                    <a:pt x="906" y="67"/>
                    <a:pt x="901" y="66"/>
                    <a:pt x="901" y="63"/>
                  </a:cubicBezTo>
                  <a:cubicBezTo>
                    <a:pt x="901" y="59"/>
                    <a:pt x="909" y="53"/>
                    <a:pt x="923" y="45"/>
                  </a:cubicBezTo>
                  <a:lnTo>
                    <a:pt x="924" y="65"/>
                  </a:lnTo>
                  <a:close/>
                  <a:moveTo>
                    <a:pt x="925" y="74"/>
                  </a:moveTo>
                  <a:cubicBezTo>
                    <a:pt x="928" y="83"/>
                    <a:pt x="934" y="85"/>
                    <a:pt x="941" y="85"/>
                  </a:cubicBezTo>
                  <a:cubicBezTo>
                    <a:pt x="943" y="85"/>
                    <a:pt x="943" y="85"/>
                    <a:pt x="943" y="85"/>
                  </a:cubicBezTo>
                  <a:cubicBezTo>
                    <a:pt x="943" y="75"/>
                    <a:pt x="943" y="75"/>
                    <a:pt x="943" y="75"/>
                  </a:cubicBezTo>
                  <a:cubicBezTo>
                    <a:pt x="941" y="75"/>
                    <a:pt x="941" y="75"/>
                    <a:pt x="941" y="75"/>
                  </a:cubicBezTo>
                  <a:cubicBezTo>
                    <a:pt x="938" y="75"/>
                    <a:pt x="935" y="74"/>
                    <a:pt x="933" y="73"/>
                  </a:cubicBezTo>
                  <a:cubicBezTo>
                    <a:pt x="930" y="71"/>
                    <a:pt x="930" y="67"/>
                    <a:pt x="930" y="61"/>
                  </a:cubicBezTo>
                  <a:cubicBezTo>
                    <a:pt x="930" y="49"/>
                    <a:pt x="930" y="36"/>
                    <a:pt x="929" y="24"/>
                  </a:cubicBezTo>
                  <a:cubicBezTo>
                    <a:pt x="928" y="24"/>
                    <a:pt x="928" y="24"/>
                    <a:pt x="928" y="24"/>
                  </a:cubicBezTo>
                  <a:cubicBezTo>
                    <a:pt x="926" y="26"/>
                    <a:pt x="924" y="28"/>
                    <a:pt x="922" y="30"/>
                  </a:cubicBezTo>
                  <a:cubicBezTo>
                    <a:pt x="923" y="37"/>
                    <a:pt x="923" y="37"/>
                    <a:pt x="923" y="37"/>
                  </a:cubicBezTo>
                  <a:cubicBezTo>
                    <a:pt x="909" y="44"/>
                    <a:pt x="900" y="52"/>
                    <a:pt x="897" y="59"/>
                  </a:cubicBezTo>
                  <a:cubicBezTo>
                    <a:pt x="895" y="62"/>
                    <a:pt x="894" y="66"/>
                    <a:pt x="894" y="68"/>
                  </a:cubicBezTo>
                  <a:cubicBezTo>
                    <a:pt x="894" y="74"/>
                    <a:pt x="901" y="77"/>
                    <a:pt x="909" y="77"/>
                  </a:cubicBezTo>
                  <a:cubicBezTo>
                    <a:pt x="915" y="77"/>
                    <a:pt x="920" y="76"/>
                    <a:pt x="925" y="74"/>
                  </a:cubicBezTo>
                  <a:moveTo>
                    <a:pt x="830" y="108"/>
                  </a:moveTo>
                  <a:cubicBezTo>
                    <a:pt x="834" y="111"/>
                    <a:pt x="837" y="114"/>
                    <a:pt x="840" y="117"/>
                  </a:cubicBezTo>
                  <a:cubicBezTo>
                    <a:pt x="843" y="114"/>
                    <a:pt x="845" y="112"/>
                    <a:pt x="846" y="109"/>
                  </a:cubicBezTo>
                  <a:cubicBezTo>
                    <a:pt x="843" y="105"/>
                    <a:pt x="840" y="102"/>
                    <a:pt x="837" y="100"/>
                  </a:cubicBezTo>
                  <a:cubicBezTo>
                    <a:pt x="835" y="103"/>
                    <a:pt x="833" y="105"/>
                    <a:pt x="830" y="108"/>
                  </a:cubicBezTo>
                  <a:moveTo>
                    <a:pt x="820" y="75"/>
                  </a:moveTo>
                  <a:cubicBezTo>
                    <a:pt x="816" y="75"/>
                    <a:pt x="815" y="78"/>
                    <a:pt x="815" y="80"/>
                  </a:cubicBezTo>
                  <a:cubicBezTo>
                    <a:pt x="815" y="82"/>
                    <a:pt x="816" y="85"/>
                    <a:pt x="820" y="85"/>
                  </a:cubicBezTo>
                  <a:cubicBezTo>
                    <a:pt x="821" y="85"/>
                    <a:pt x="821" y="85"/>
                    <a:pt x="821" y="85"/>
                  </a:cubicBezTo>
                  <a:cubicBezTo>
                    <a:pt x="834" y="85"/>
                    <a:pt x="839" y="84"/>
                    <a:pt x="843" y="80"/>
                  </a:cubicBezTo>
                  <a:cubicBezTo>
                    <a:pt x="846" y="76"/>
                    <a:pt x="848" y="71"/>
                    <a:pt x="848" y="65"/>
                  </a:cubicBezTo>
                  <a:cubicBezTo>
                    <a:pt x="848" y="57"/>
                    <a:pt x="844" y="47"/>
                    <a:pt x="840" y="41"/>
                  </a:cubicBezTo>
                  <a:cubicBezTo>
                    <a:pt x="840" y="41"/>
                    <a:pt x="840" y="41"/>
                    <a:pt x="840" y="41"/>
                  </a:cubicBezTo>
                  <a:cubicBezTo>
                    <a:pt x="838" y="43"/>
                    <a:pt x="836" y="46"/>
                    <a:pt x="834" y="50"/>
                  </a:cubicBezTo>
                  <a:cubicBezTo>
                    <a:pt x="838" y="58"/>
                    <a:pt x="842" y="66"/>
                    <a:pt x="842" y="70"/>
                  </a:cubicBezTo>
                  <a:cubicBezTo>
                    <a:pt x="842" y="71"/>
                    <a:pt x="840" y="72"/>
                    <a:pt x="838" y="73"/>
                  </a:cubicBezTo>
                  <a:cubicBezTo>
                    <a:pt x="834" y="74"/>
                    <a:pt x="829" y="75"/>
                    <a:pt x="822" y="75"/>
                  </a:cubicBezTo>
                  <a:lnTo>
                    <a:pt x="820" y="75"/>
                  </a:lnTo>
                  <a:close/>
                  <a:moveTo>
                    <a:pt x="773" y="35"/>
                  </a:moveTo>
                  <a:cubicBezTo>
                    <a:pt x="776" y="38"/>
                    <a:pt x="779" y="40"/>
                    <a:pt x="782" y="43"/>
                  </a:cubicBezTo>
                  <a:cubicBezTo>
                    <a:pt x="785" y="41"/>
                    <a:pt x="787" y="38"/>
                    <a:pt x="789" y="35"/>
                  </a:cubicBezTo>
                  <a:cubicBezTo>
                    <a:pt x="786" y="32"/>
                    <a:pt x="783" y="29"/>
                    <a:pt x="779" y="27"/>
                  </a:cubicBezTo>
                  <a:cubicBezTo>
                    <a:pt x="777" y="29"/>
                    <a:pt x="775" y="32"/>
                    <a:pt x="773" y="35"/>
                  </a:cubicBezTo>
                  <a:moveTo>
                    <a:pt x="798" y="51"/>
                  </a:moveTo>
                  <a:cubicBezTo>
                    <a:pt x="796" y="54"/>
                    <a:pt x="794" y="57"/>
                    <a:pt x="792" y="60"/>
                  </a:cubicBezTo>
                  <a:cubicBezTo>
                    <a:pt x="794" y="63"/>
                    <a:pt x="796" y="67"/>
                    <a:pt x="799" y="73"/>
                  </a:cubicBezTo>
                  <a:cubicBezTo>
                    <a:pt x="801" y="80"/>
                    <a:pt x="801" y="83"/>
                    <a:pt x="801" y="86"/>
                  </a:cubicBezTo>
                  <a:cubicBezTo>
                    <a:pt x="801" y="89"/>
                    <a:pt x="799" y="92"/>
                    <a:pt x="796" y="94"/>
                  </a:cubicBezTo>
                  <a:cubicBezTo>
                    <a:pt x="791" y="98"/>
                    <a:pt x="783" y="101"/>
                    <a:pt x="776" y="101"/>
                  </a:cubicBezTo>
                  <a:cubicBezTo>
                    <a:pt x="770" y="101"/>
                    <a:pt x="764" y="99"/>
                    <a:pt x="761" y="96"/>
                  </a:cubicBezTo>
                  <a:cubicBezTo>
                    <a:pt x="758" y="93"/>
                    <a:pt x="756" y="89"/>
                    <a:pt x="756" y="82"/>
                  </a:cubicBezTo>
                  <a:cubicBezTo>
                    <a:pt x="756" y="78"/>
                    <a:pt x="757" y="72"/>
                    <a:pt x="760" y="67"/>
                  </a:cubicBezTo>
                  <a:cubicBezTo>
                    <a:pt x="757" y="65"/>
                    <a:pt x="757" y="65"/>
                    <a:pt x="757" y="65"/>
                  </a:cubicBezTo>
                  <a:cubicBezTo>
                    <a:pt x="753" y="71"/>
                    <a:pt x="750" y="78"/>
                    <a:pt x="750" y="89"/>
                  </a:cubicBezTo>
                  <a:cubicBezTo>
                    <a:pt x="750" y="103"/>
                    <a:pt x="760" y="113"/>
                    <a:pt x="775" y="113"/>
                  </a:cubicBezTo>
                  <a:cubicBezTo>
                    <a:pt x="784" y="113"/>
                    <a:pt x="796" y="107"/>
                    <a:pt x="802" y="100"/>
                  </a:cubicBezTo>
                  <a:cubicBezTo>
                    <a:pt x="804" y="97"/>
                    <a:pt x="807" y="89"/>
                    <a:pt x="807" y="81"/>
                  </a:cubicBezTo>
                  <a:cubicBezTo>
                    <a:pt x="807" y="81"/>
                    <a:pt x="807" y="81"/>
                    <a:pt x="807" y="81"/>
                  </a:cubicBezTo>
                  <a:cubicBezTo>
                    <a:pt x="810" y="84"/>
                    <a:pt x="814" y="85"/>
                    <a:pt x="819" y="85"/>
                  </a:cubicBezTo>
                  <a:cubicBezTo>
                    <a:pt x="820" y="85"/>
                    <a:pt x="820" y="85"/>
                    <a:pt x="820" y="85"/>
                  </a:cubicBezTo>
                  <a:cubicBezTo>
                    <a:pt x="820" y="75"/>
                    <a:pt x="820" y="75"/>
                    <a:pt x="820" y="75"/>
                  </a:cubicBezTo>
                  <a:cubicBezTo>
                    <a:pt x="819" y="75"/>
                    <a:pt x="819" y="75"/>
                    <a:pt x="819" y="75"/>
                  </a:cubicBezTo>
                  <a:cubicBezTo>
                    <a:pt x="811" y="75"/>
                    <a:pt x="807" y="74"/>
                    <a:pt x="805" y="66"/>
                  </a:cubicBezTo>
                  <a:cubicBezTo>
                    <a:pt x="803" y="61"/>
                    <a:pt x="801" y="57"/>
                    <a:pt x="798" y="51"/>
                  </a:cubicBezTo>
                  <a:close/>
                  <a:moveTo>
                    <a:pt x="652" y="75"/>
                  </a:moveTo>
                  <a:cubicBezTo>
                    <a:pt x="648" y="75"/>
                    <a:pt x="647" y="78"/>
                    <a:pt x="647" y="80"/>
                  </a:cubicBezTo>
                  <a:cubicBezTo>
                    <a:pt x="647" y="82"/>
                    <a:pt x="648" y="85"/>
                    <a:pt x="652" y="85"/>
                  </a:cubicBezTo>
                  <a:cubicBezTo>
                    <a:pt x="655" y="85"/>
                    <a:pt x="655" y="85"/>
                    <a:pt x="655" y="85"/>
                  </a:cubicBezTo>
                  <a:cubicBezTo>
                    <a:pt x="661" y="85"/>
                    <a:pt x="667" y="83"/>
                    <a:pt x="674" y="81"/>
                  </a:cubicBezTo>
                  <a:cubicBezTo>
                    <a:pt x="684" y="77"/>
                    <a:pt x="690" y="77"/>
                    <a:pt x="703" y="72"/>
                  </a:cubicBezTo>
                  <a:cubicBezTo>
                    <a:pt x="707" y="62"/>
                    <a:pt x="707" y="62"/>
                    <a:pt x="707" y="62"/>
                  </a:cubicBezTo>
                  <a:cubicBezTo>
                    <a:pt x="706" y="62"/>
                    <a:pt x="706" y="62"/>
                    <a:pt x="706" y="62"/>
                  </a:cubicBezTo>
                  <a:cubicBezTo>
                    <a:pt x="697" y="65"/>
                    <a:pt x="690" y="68"/>
                    <a:pt x="684" y="68"/>
                  </a:cubicBezTo>
                  <a:cubicBezTo>
                    <a:pt x="681" y="68"/>
                    <a:pt x="677" y="66"/>
                    <a:pt x="674" y="63"/>
                  </a:cubicBezTo>
                  <a:cubicBezTo>
                    <a:pt x="669" y="60"/>
                    <a:pt x="667" y="56"/>
                    <a:pt x="667" y="52"/>
                  </a:cubicBezTo>
                  <a:cubicBezTo>
                    <a:pt x="667" y="49"/>
                    <a:pt x="673" y="45"/>
                    <a:pt x="682" y="45"/>
                  </a:cubicBezTo>
                  <a:cubicBezTo>
                    <a:pt x="687" y="45"/>
                    <a:pt x="692" y="47"/>
                    <a:pt x="696" y="50"/>
                  </a:cubicBezTo>
                  <a:cubicBezTo>
                    <a:pt x="698" y="49"/>
                    <a:pt x="698" y="49"/>
                    <a:pt x="698" y="49"/>
                  </a:cubicBezTo>
                  <a:cubicBezTo>
                    <a:pt x="693" y="41"/>
                    <a:pt x="687" y="36"/>
                    <a:pt x="680" y="36"/>
                  </a:cubicBezTo>
                  <a:cubicBezTo>
                    <a:pt x="673" y="36"/>
                    <a:pt x="667" y="40"/>
                    <a:pt x="663" y="46"/>
                  </a:cubicBezTo>
                  <a:cubicBezTo>
                    <a:pt x="661" y="50"/>
                    <a:pt x="660" y="53"/>
                    <a:pt x="660" y="57"/>
                  </a:cubicBezTo>
                  <a:cubicBezTo>
                    <a:pt x="660" y="64"/>
                    <a:pt x="663" y="69"/>
                    <a:pt x="669" y="73"/>
                  </a:cubicBezTo>
                  <a:cubicBezTo>
                    <a:pt x="669" y="73"/>
                    <a:pt x="669" y="73"/>
                    <a:pt x="669" y="73"/>
                  </a:cubicBezTo>
                  <a:cubicBezTo>
                    <a:pt x="664" y="74"/>
                    <a:pt x="660" y="75"/>
                    <a:pt x="657" y="75"/>
                  </a:cubicBezTo>
                  <a:lnTo>
                    <a:pt x="652" y="75"/>
                  </a:lnTo>
                  <a:close/>
                  <a:moveTo>
                    <a:pt x="665" y="18"/>
                  </a:moveTo>
                  <a:cubicBezTo>
                    <a:pt x="668" y="21"/>
                    <a:pt x="671" y="24"/>
                    <a:pt x="674" y="27"/>
                  </a:cubicBezTo>
                  <a:cubicBezTo>
                    <a:pt x="677" y="24"/>
                    <a:pt x="679" y="22"/>
                    <a:pt x="681" y="19"/>
                  </a:cubicBezTo>
                  <a:cubicBezTo>
                    <a:pt x="678" y="16"/>
                    <a:pt x="675" y="13"/>
                    <a:pt x="671" y="10"/>
                  </a:cubicBezTo>
                  <a:cubicBezTo>
                    <a:pt x="669" y="13"/>
                    <a:pt x="667" y="16"/>
                    <a:pt x="665" y="18"/>
                  </a:cubicBezTo>
                  <a:moveTo>
                    <a:pt x="640" y="75"/>
                  </a:moveTo>
                  <a:cubicBezTo>
                    <a:pt x="634" y="75"/>
                    <a:pt x="630" y="75"/>
                    <a:pt x="625" y="73"/>
                  </a:cubicBezTo>
                  <a:cubicBezTo>
                    <a:pt x="620" y="72"/>
                    <a:pt x="616" y="70"/>
                    <a:pt x="616" y="66"/>
                  </a:cubicBezTo>
                  <a:cubicBezTo>
                    <a:pt x="616" y="62"/>
                    <a:pt x="621" y="58"/>
                    <a:pt x="625" y="58"/>
                  </a:cubicBezTo>
                  <a:cubicBezTo>
                    <a:pt x="628" y="58"/>
                    <a:pt x="631" y="60"/>
                    <a:pt x="634" y="63"/>
                  </a:cubicBezTo>
                  <a:cubicBezTo>
                    <a:pt x="637" y="66"/>
                    <a:pt x="639" y="70"/>
                    <a:pt x="640" y="75"/>
                  </a:cubicBezTo>
                  <a:moveTo>
                    <a:pt x="645" y="75"/>
                  </a:moveTo>
                  <a:cubicBezTo>
                    <a:pt x="643" y="58"/>
                    <a:pt x="635" y="48"/>
                    <a:pt x="628" y="48"/>
                  </a:cubicBezTo>
                  <a:cubicBezTo>
                    <a:pt x="623" y="48"/>
                    <a:pt x="618" y="51"/>
                    <a:pt x="615" y="56"/>
                  </a:cubicBezTo>
                  <a:cubicBezTo>
                    <a:pt x="613" y="59"/>
                    <a:pt x="611" y="63"/>
                    <a:pt x="611" y="68"/>
                  </a:cubicBezTo>
                  <a:cubicBezTo>
                    <a:pt x="611" y="80"/>
                    <a:pt x="620" y="85"/>
                    <a:pt x="636" y="85"/>
                  </a:cubicBezTo>
                  <a:cubicBezTo>
                    <a:pt x="640" y="85"/>
                    <a:pt x="640" y="85"/>
                    <a:pt x="640" y="85"/>
                  </a:cubicBezTo>
                  <a:cubicBezTo>
                    <a:pt x="639" y="89"/>
                    <a:pt x="636" y="92"/>
                    <a:pt x="632" y="96"/>
                  </a:cubicBezTo>
                  <a:cubicBezTo>
                    <a:pt x="626" y="103"/>
                    <a:pt x="618" y="107"/>
                    <a:pt x="610" y="107"/>
                  </a:cubicBezTo>
                  <a:cubicBezTo>
                    <a:pt x="605" y="107"/>
                    <a:pt x="601" y="106"/>
                    <a:pt x="598" y="104"/>
                  </a:cubicBezTo>
                  <a:cubicBezTo>
                    <a:pt x="597" y="107"/>
                    <a:pt x="597" y="107"/>
                    <a:pt x="597" y="107"/>
                  </a:cubicBezTo>
                  <a:cubicBezTo>
                    <a:pt x="605" y="112"/>
                    <a:pt x="613" y="115"/>
                    <a:pt x="620" y="115"/>
                  </a:cubicBezTo>
                  <a:cubicBezTo>
                    <a:pt x="624" y="115"/>
                    <a:pt x="633" y="111"/>
                    <a:pt x="639" y="101"/>
                  </a:cubicBezTo>
                  <a:cubicBezTo>
                    <a:pt x="643" y="96"/>
                    <a:pt x="645" y="90"/>
                    <a:pt x="645" y="85"/>
                  </a:cubicBezTo>
                  <a:cubicBezTo>
                    <a:pt x="652" y="85"/>
                    <a:pt x="652" y="85"/>
                    <a:pt x="652" y="85"/>
                  </a:cubicBezTo>
                  <a:cubicBezTo>
                    <a:pt x="652" y="75"/>
                    <a:pt x="652" y="75"/>
                    <a:pt x="652" y="75"/>
                  </a:cubicBezTo>
                  <a:lnTo>
                    <a:pt x="645" y="75"/>
                  </a:lnTo>
                  <a:close/>
                  <a:moveTo>
                    <a:pt x="585" y="43"/>
                  </a:moveTo>
                  <a:cubicBezTo>
                    <a:pt x="583" y="47"/>
                    <a:pt x="581" y="50"/>
                    <a:pt x="579" y="54"/>
                  </a:cubicBezTo>
                  <a:cubicBezTo>
                    <a:pt x="583" y="59"/>
                    <a:pt x="586" y="65"/>
                    <a:pt x="589" y="71"/>
                  </a:cubicBezTo>
                  <a:cubicBezTo>
                    <a:pt x="589" y="73"/>
                    <a:pt x="590" y="74"/>
                    <a:pt x="590" y="75"/>
                  </a:cubicBezTo>
                  <a:cubicBezTo>
                    <a:pt x="590" y="76"/>
                    <a:pt x="590" y="78"/>
                    <a:pt x="589" y="79"/>
                  </a:cubicBezTo>
                  <a:cubicBezTo>
                    <a:pt x="584" y="91"/>
                    <a:pt x="572" y="100"/>
                    <a:pt x="561" y="101"/>
                  </a:cubicBezTo>
                  <a:cubicBezTo>
                    <a:pt x="557" y="101"/>
                    <a:pt x="554" y="100"/>
                    <a:pt x="552" y="99"/>
                  </a:cubicBezTo>
                  <a:cubicBezTo>
                    <a:pt x="551" y="102"/>
                    <a:pt x="551" y="102"/>
                    <a:pt x="551" y="102"/>
                  </a:cubicBezTo>
                  <a:cubicBezTo>
                    <a:pt x="559" y="106"/>
                    <a:pt x="566" y="108"/>
                    <a:pt x="572" y="108"/>
                  </a:cubicBezTo>
                  <a:cubicBezTo>
                    <a:pt x="576" y="108"/>
                    <a:pt x="580" y="106"/>
                    <a:pt x="585" y="101"/>
                  </a:cubicBezTo>
                  <a:cubicBezTo>
                    <a:pt x="591" y="93"/>
                    <a:pt x="595" y="86"/>
                    <a:pt x="595" y="78"/>
                  </a:cubicBezTo>
                  <a:cubicBezTo>
                    <a:pt x="595" y="70"/>
                    <a:pt x="595" y="70"/>
                    <a:pt x="595" y="70"/>
                  </a:cubicBezTo>
                  <a:cubicBezTo>
                    <a:pt x="595" y="63"/>
                    <a:pt x="593" y="58"/>
                    <a:pt x="591" y="54"/>
                  </a:cubicBezTo>
                  <a:cubicBezTo>
                    <a:pt x="585" y="44"/>
                    <a:pt x="585" y="44"/>
                    <a:pt x="585" y="44"/>
                  </a:cubicBezTo>
                  <a:lnTo>
                    <a:pt x="585" y="43"/>
                  </a:lnTo>
                  <a:close/>
                  <a:moveTo>
                    <a:pt x="546" y="109"/>
                  </a:moveTo>
                  <a:cubicBezTo>
                    <a:pt x="543" y="105"/>
                    <a:pt x="541" y="102"/>
                    <a:pt x="537" y="100"/>
                  </a:cubicBezTo>
                  <a:cubicBezTo>
                    <a:pt x="535" y="102"/>
                    <a:pt x="533" y="105"/>
                    <a:pt x="531" y="108"/>
                  </a:cubicBezTo>
                  <a:cubicBezTo>
                    <a:pt x="534" y="110"/>
                    <a:pt x="537" y="113"/>
                    <a:pt x="540" y="116"/>
                  </a:cubicBezTo>
                  <a:cubicBezTo>
                    <a:pt x="543" y="114"/>
                    <a:pt x="544" y="112"/>
                    <a:pt x="546" y="109"/>
                  </a:cubicBezTo>
                  <a:moveTo>
                    <a:pt x="531" y="110"/>
                  </a:moveTo>
                  <a:cubicBezTo>
                    <a:pt x="528" y="106"/>
                    <a:pt x="525" y="104"/>
                    <a:pt x="522" y="101"/>
                  </a:cubicBezTo>
                  <a:cubicBezTo>
                    <a:pt x="520" y="103"/>
                    <a:pt x="518" y="106"/>
                    <a:pt x="516" y="109"/>
                  </a:cubicBezTo>
                  <a:cubicBezTo>
                    <a:pt x="519" y="111"/>
                    <a:pt x="522" y="114"/>
                    <a:pt x="525" y="117"/>
                  </a:cubicBezTo>
                  <a:cubicBezTo>
                    <a:pt x="527" y="115"/>
                    <a:pt x="529" y="113"/>
                    <a:pt x="531" y="110"/>
                  </a:cubicBezTo>
                  <a:moveTo>
                    <a:pt x="516" y="75"/>
                  </a:moveTo>
                  <a:cubicBezTo>
                    <a:pt x="511" y="75"/>
                    <a:pt x="510" y="78"/>
                    <a:pt x="510" y="80"/>
                  </a:cubicBezTo>
                  <a:cubicBezTo>
                    <a:pt x="510" y="82"/>
                    <a:pt x="511" y="85"/>
                    <a:pt x="516" y="85"/>
                  </a:cubicBezTo>
                  <a:cubicBezTo>
                    <a:pt x="517" y="85"/>
                    <a:pt x="517" y="85"/>
                    <a:pt x="517" y="85"/>
                  </a:cubicBezTo>
                  <a:cubicBezTo>
                    <a:pt x="529" y="85"/>
                    <a:pt x="535" y="84"/>
                    <a:pt x="538" y="80"/>
                  </a:cubicBezTo>
                  <a:cubicBezTo>
                    <a:pt x="541" y="76"/>
                    <a:pt x="544" y="71"/>
                    <a:pt x="544" y="65"/>
                  </a:cubicBezTo>
                  <a:cubicBezTo>
                    <a:pt x="544" y="57"/>
                    <a:pt x="539" y="47"/>
                    <a:pt x="536" y="41"/>
                  </a:cubicBezTo>
                  <a:cubicBezTo>
                    <a:pt x="535" y="41"/>
                    <a:pt x="535" y="41"/>
                    <a:pt x="535" y="41"/>
                  </a:cubicBezTo>
                  <a:cubicBezTo>
                    <a:pt x="533" y="43"/>
                    <a:pt x="531" y="46"/>
                    <a:pt x="529" y="50"/>
                  </a:cubicBezTo>
                  <a:cubicBezTo>
                    <a:pt x="534" y="58"/>
                    <a:pt x="537" y="66"/>
                    <a:pt x="537" y="70"/>
                  </a:cubicBezTo>
                  <a:cubicBezTo>
                    <a:pt x="537" y="71"/>
                    <a:pt x="536" y="72"/>
                    <a:pt x="533" y="73"/>
                  </a:cubicBezTo>
                  <a:cubicBezTo>
                    <a:pt x="529" y="74"/>
                    <a:pt x="524" y="75"/>
                    <a:pt x="517" y="75"/>
                  </a:cubicBezTo>
                  <a:lnTo>
                    <a:pt x="516" y="75"/>
                  </a:lnTo>
                  <a:close/>
                  <a:moveTo>
                    <a:pt x="503" y="75"/>
                  </a:moveTo>
                  <a:cubicBezTo>
                    <a:pt x="498" y="75"/>
                    <a:pt x="493" y="75"/>
                    <a:pt x="489" y="73"/>
                  </a:cubicBezTo>
                  <a:cubicBezTo>
                    <a:pt x="484" y="72"/>
                    <a:pt x="480" y="70"/>
                    <a:pt x="480" y="66"/>
                  </a:cubicBezTo>
                  <a:cubicBezTo>
                    <a:pt x="480" y="62"/>
                    <a:pt x="484" y="58"/>
                    <a:pt x="489" y="58"/>
                  </a:cubicBezTo>
                  <a:cubicBezTo>
                    <a:pt x="492" y="58"/>
                    <a:pt x="495" y="60"/>
                    <a:pt x="497" y="63"/>
                  </a:cubicBezTo>
                  <a:cubicBezTo>
                    <a:pt x="500" y="66"/>
                    <a:pt x="502" y="70"/>
                    <a:pt x="503" y="75"/>
                  </a:cubicBezTo>
                  <a:moveTo>
                    <a:pt x="509" y="75"/>
                  </a:moveTo>
                  <a:cubicBezTo>
                    <a:pt x="506" y="58"/>
                    <a:pt x="499" y="48"/>
                    <a:pt x="491" y="48"/>
                  </a:cubicBezTo>
                  <a:cubicBezTo>
                    <a:pt x="486" y="48"/>
                    <a:pt x="482" y="51"/>
                    <a:pt x="479" y="56"/>
                  </a:cubicBezTo>
                  <a:cubicBezTo>
                    <a:pt x="477" y="59"/>
                    <a:pt x="475" y="63"/>
                    <a:pt x="475" y="68"/>
                  </a:cubicBezTo>
                  <a:cubicBezTo>
                    <a:pt x="475" y="80"/>
                    <a:pt x="483" y="85"/>
                    <a:pt x="500" y="85"/>
                  </a:cubicBezTo>
                  <a:cubicBezTo>
                    <a:pt x="503" y="85"/>
                    <a:pt x="503" y="85"/>
                    <a:pt x="503" y="85"/>
                  </a:cubicBezTo>
                  <a:cubicBezTo>
                    <a:pt x="502" y="89"/>
                    <a:pt x="500" y="92"/>
                    <a:pt x="496" y="96"/>
                  </a:cubicBezTo>
                  <a:cubicBezTo>
                    <a:pt x="489" y="103"/>
                    <a:pt x="482" y="107"/>
                    <a:pt x="474" y="107"/>
                  </a:cubicBezTo>
                  <a:cubicBezTo>
                    <a:pt x="469" y="107"/>
                    <a:pt x="465" y="106"/>
                    <a:pt x="462" y="104"/>
                  </a:cubicBezTo>
                  <a:cubicBezTo>
                    <a:pt x="461" y="107"/>
                    <a:pt x="461" y="107"/>
                    <a:pt x="461" y="107"/>
                  </a:cubicBezTo>
                  <a:cubicBezTo>
                    <a:pt x="468" y="112"/>
                    <a:pt x="476" y="115"/>
                    <a:pt x="484" y="115"/>
                  </a:cubicBezTo>
                  <a:cubicBezTo>
                    <a:pt x="488" y="115"/>
                    <a:pt x="497" y="111"/>
                    <a:pt x="503" y="101"/>
                  </a:cubicBezTo>
                  <a:cubicBezTo>
                    <a:pt x="506" y="96"/>
                    <a:pt x="509" y="90"/>
                    <a:pt x="509" y="85"/>
                  </a:cubicBezTo>
                  <a:cubicBezTo>
                    <a:pt x="516" y="85"/>
                    <a:pt x="516" y="85"/>
                    <a:pt x="516" y="85"/>
                  </a:cubicBezTo>
                  <a:cubicBezTo>
                    <a:pt x="516" y="75"/>
                    <a:pt x="516" y="75"/>
                    <a:pt x="516" y="75"/>
                  </a:cubicBezTo>
                  <a:lnTo>
                    <a:pt x="509" y="75"/>
                  </a:lnTo>
                  <a:close/>
                  <a:moveTo>
                    <a:pt x="420" y="21"/>
                  </a:moveTo>
                  <a:cubicBezTo>
                    <a:pt x="423" y="24"/>
                    <a:pt x="426" y="26"/>
                    <a:pt x="429" y="29"/>
                  </a:cubicBezTo>
                  <a:cubicBezTo>
                    <a:pt x="432" y="27"/>
                    <a:pt x="434" y="24"/>
                    <a:pt x="436" y="21"/>
                  </a:cubicBezTo>
                  <a:cubicBezTo>
                    <a:pt x="433" y="18"/>
                    <a:pt x="430" y="15"/>
                    <a:pt x="426" y="13"/>
                  </a:cubicBezTo>
                  <a:cubicBezTo>
                    <a:pt x="424" y="15"/>
                    <a:pt x="422" y="18"/>
                    <a:pt x="420" y="21"/>
                  </a:cubicBezTo>
                  <a:moveTo>
                    <a:pt x="448" y="39"/>
                  </a:moveTo>
                  <a:cubicBezTo>
                    <a:pt x="445" y="42"/>
                    <a:pt x="443" y="45"/>
                    <a:pt x="441" y="49"/>
                  </a:cubicBezTo>
                  <a:cubicBezTo>
                    <a:pt x="444" y="53"/>
                    <a:pt x="446" y="58"/>
                    <a:pt x="448" y="65"/>
                  </a:cubicBezTo>
                  <a:cubicBezTo>
                    <a:pt x="449" y="69"/>
                    <a:pt x="451" y="73"/>
                    <a:pt x="451" y="79"/>
                  </a:cubicBezTo>
                  <a:cubicBezTo>
                    <a:pt x="451" y="80"/>
                    <a:pt x="449" y="83"/>
                    <a:pt x="445" y="85"/>
                  </a:cubicBezTo>
                  <a:cubicBezTo>
                    <a:pt x="440" y="89"/>
                    <a:pt x="432" y="92"/>
                    <a:pt x="426" y="92"/>
                  </a:cubicBezTo>
                  <a:cubicBezTo>
                    <a:pt x="420" y="92"/>
                    <a:pt x="414" y="90"/>
                    <a:pt x="411" y="87"/>
                  </a:cubicBezTo>
                  <a:cubicBezTo>
                    <a:pt x="407" y="84"/>
                    <a:pt x="405" y="80"/>
                    <a:pt x="405" y="73"/>
                  </a:cubicBezTo>
                  <a:cubicBezTo>
                    <a:pt x="405" y="69"/>
                    <a:pt x="407" y="63"/>
                    <a:pt x="410" y="58"/>
                  </a:cubicBezTo>
                  <a:cubicBezTo>
                    <a:pt x="407" y="56"/>
                    <a:pt x="407" y="56"/>
                    <a:pt x="407" y="56"/>
                  </a:cubicBezTo>
                  <a:cubicBezTo>
                    <a:pt x="403" y="62"/>
                    <a:pt x="400" y="70"/>
                    <a:pt x="400" y="80"/>
                  </a:cubicBezTo>
                  <a:cubicBezTo>
                    <a:pt x="400" y="94"/>
                    <a:pt x="409" y="104"/>
                    <a:pt x="424" y="104"/>
                  </a:cubicBezTo>
                  <a:cubicBezTo>
                    <a:pt x="434" y="104"/>
                    <a:pt x="444" y="99"/>
                    <a:pt x="451" y="92"/>
                  </a:cubicBezTo>
                  <a:cubicBezTo>
                    <a:pt x="454" y="88"/>
                    <a:pt x="457" y="79"/>
                    <a:pt x="457" y="71"/>
                  </a:cubicBezTo>
                  <a:cubicBezTo>
                    <a:pt x="457" y="59"/>
                    <a:pt x="454" y="49"/>
                    <a:pt x="448" y="39"/>
                  </a:cubicBezTo>
                  <a:close/>
                  <a:moveTo>
                    <a:pt x="318" y="126"/>
                  </a:moveTo>
                  <a:cubicBezTo>
                    <a:pt x="315" y="122"/>
                    <a:pt x="312" y="119"/>
                    <a:pt x="309" y="117"/>
                  </a:cubicBezTo>
                  <a:cubicBezTo>
                    <a:pt x="307" y="119"/>
                    <a:pt x="305" y="122"/>
                    <a:pt x="303" y="125"/>
                  </a:cubicBezTo>
                  <a:cubicBezTo>
                    <a:pt x="306" y="127"/>
                    <a:pt x="309" y="130"/>
                    <a:pt x="312" y="133"/>
                  </a:cubicBezTo>
                  <a:cubicBezTo>
                    <a:pt x="314" y="131"/>
                    <a:pt x="316" y="129"/>
                    <a:pt x="318" y="126"/>
                  </a:cubicBezTo>
                  <a:moveTo>
                    <a:pt x="334" y="124"/>
                  </a:moveTo>
                  <a:cubicBezTo>
                    <a:pt x="330" y="121"/>
                    <a:pt x="328" y="118"/>
                    <a:pt x="324" y="116"/>
                  </a:cubicBezTo>
                  <a:cubicBezTo>
                    <a:pt x="322" y="118"/>
                    <a:pt x="320" y="121"/>
                    <a:pt x="318" y="123"/>
                  </a:cubicBezTo>
                  <a:cubicBezTo>
                    <a:pt x="321" y="126"/>
                    <a:pt x="324" y="129"/>
                    <a:pt x="327" y="132"/>
                  </a:cubicBezTo>
                  <a:cubicBezTo>
                    <a:pt x="330" y="130"/>
                    <a:pt x="331" y="128"/>
                    <a:pt x="334" y="124"/>
                  </a:cubicBezTo>
                  <a:moveTo>
                    <a:pt x="342" y="49"/>
                  </a:moveTo>
                  <a:cubicBezTo>
                    <a:pt x="340" y="49"/>
                    <a:pt x="338" y="49"/>
                    <a:pt x="336" y="49"/>
                  </a:cubicBezTo>
                  <a:cubicBezTo>
                    <a:pt x="328" y="49"/>
                    <a:pt x="321" y="46"/>
                    <a:pt x="321" y="42"/>
                  </a:cubicBezTo>
                  <a:cubicBezTo>
                    <a:pt x="321" y="39"/>
                    <a:pt x="325" y="35"/>
                    <a:pt x="330" y="35"/>
                  </a:cubicBezTo>
                  <a:cubicBezTo>
                    <a:pt x="335" y="35"/>
                    <a:pt x="339" y="40"/>
                    <a:pt x="342" y="49"/>
                  </a:cubicBezTo>
                  <a:moveTo>
                    <a:pt x="344" y="60"/>
                  </a:moveTo>
                  <a:cubicBezTo>
                    <a:pt x="344" y="64"/>
                    <a:pt x="337" y="67"/>
                    <a:pt x="324" y="68"/>
                  </a:cubicBezTo>
                  <a:cubicBezTo>
                    <a:pt x="320" y="77"/>
                    <a:pt x="320" y="77"/>
                    <a:pt x="320" y="77"/>
                  </a:cubicBezTo>
                  <a:cubicBezTo>
                    <a:pt x="320" y="77"/>
                    <a:pt x="320" y="77"/>
                    <a:pt x="320" y="77"/>
                  </a:cubicBezTo>
                  <a:cubicBezTo>
                    <a:pt x="334" y="77"/>
                    <a:pt x="349" y="80"/>
                    <a:pt x="349" y="83"/>
                  </a:cubicBezTo>
                  <a:cubicBezTo>
                    <a:pt x="346" y="86"/>
                    <a:pt x="343" y="88"/>
                    <a:pt x="338" y="91"/>
                  </a:cubicBezTo>
                  <a:cubicBezTo>
                    <a:pt x="331" y="95"/>
                    <a:pt x="325" y="97"/>
                    <a:pt x="315" y="97"/>
                  </a:cubicBezTo>
                  <a:cubicBezTo>
                    <a:pt x="307" y="97"/>
                    <a:pt x="301" y="94"/>
                    <a:pt x="296" y="88"/>
                  </a:cubicBezTo>
                  <a:cubicBezTo>
                    <a:pt x="293" y="83"/>
                    <a:pt x="291" y="78"/>
                    <a:pt x="291" y="72"/>
                  </a:cubicBezTo>
                  <a:cubicBezTo>
                    <a:pt x="291" y="67"/>
                    <a:pt x="292" y="61"/>
                    <a:pt x="295" y="55"/>
                  </a:cubicBezTo>
                  <a:cubicBezTo>
                    <a:pt x="291" y="54"/>
                    <a:pt x="291" y="54"/>
                    <a:pt x="291" y="54"/>
                  </a:cubicBezTo>
                  <a:cubicBezTo>
                    <a:pt x="288" y="62"/>
                    <a:pt x="286" y="70"/>
                    <a:pt x="286" y="79"/>
                  </a:cubicBezTo>
                  <a:cubicBezTo>
                    <a:pt x="286" y="88"/>
                    <a:pt x="289" y="95"/>
                    <a:pt x="294" y="101"/>
                  </a:cubicBezTo>
                  <a:cubicBezTo>
                    <a:pt x="299" y="105"/>
                    <a:pt x="306" y="108"/>
                    <a:pt x="314" y="108"/>
                  </a:cubicBezTo>
                  <a:cubicBezTo>
                    <a:pt x="325" y="108"/>
                    <a:pt x="333" y="105"/>
                    <a:pt x="342" y="100"/>
                  </a:cubicBezTo>
                  <a:cubicBezTo>
                    <a:pt x="346" y="97"/>
                    <a:pt x="350" y="93"/>
                    <a:pt x="351" y="90"/>
                  </a:cubicBezTo>
                  <a:cubicBezTo>
                    <a:pt x="353" y="87"/>
                    <a:pt x="354" y="84"/>
                    <a:pt x="354" y="81"/>
                  </a:cubicBezTo>
                  <a:cubicBezTo>
                    <a:pt x="354" y="75"/>
                    <a:pt x="353" y="73"/>
                    <a:pt x="345" y="71"/>
                  </a:cubicBezTo>
                  <a:cubicBezTo>
                    <a:pt x="347" y="67"/>
                    <a:pt x="349" y="63"/>
                    <a:pt x="349" y="59"/>
                  </a:cubicBezTo>
                  <a:cubicBezTo>
                    <a:pt x="349" y="52"/>
                    <a:pt x="348" y="45"/>
                    <a:pt x="346" y="40"/>
                  </a:cubicBezTo>
                  <a:cubicBezTo>
                    <a:pt x="342" y="31"/>
                    <a:pt x="337" y="25"/>
                    <a:pt x="331" y="25"/>
                  </a:cubicBezTo>
                  <a:cubicBezTo>
                    <a:pt x="328" y="25"/>
                    <a:pt x="325" y="27"/>
                    <a:pt x="322" y="30"/>
                  </a:cubicBezTo>
                  <a:cubicBezTo>
                    <a:pt x="318" y="34"/>
                    <a:pt x="316" y="40"/>
                    <a:pt x="316" y="45"/>
                  </a:cubicBezTo>
                  <a:cubicBezTo>
                    <a:pt x="316" y="47"/>
                    <a:pt x="316" y="49"/>
                    <a:pt x="317" y="51"/>
                  </a:cubicBezTo>
                  <a:cubicBezTo>
                    <a:pt x="320" y="56"/>
                    <a:pt x="326" y="59"/>
                    <a:pt x="335" y="59"/>
                  </a:cubicBezTo>
                  <a:cubicBezTo>
                    <a:pt x="338" y="59"/>
                    <a:pt x="341" y="58"/>
                    <a:pt x="343" y="58"/>
                  </a:cubicBezTo>
                  <a:cubicBezTo>
                    <a:pt x="343" y="59"/>
                    <a:pt x="344" y="60"/>
                    <a:pt x="344" y="60"/>
                  </a:cubicBezTo>
                  <a:moveTo>
                    <a:pt x="320" y="9"/>
                  </a:moveTo>
                  <a:cubicBezTo>
                    <a:pt x="324" y="12"/>
                    <a:pt x="327" y="14"/>
                    <a:pt x="330" y="17"/>
                  </a:cubicBezTo>
                  <a:cubicBezTo>
                    <a:pt x="333" y="15"/>
                    <a:pt x="335" y="12"/>
                    <a:pt x="337" y="9"/>
                  </a:cubicBezTo>
                  <a:cubicBezTo>
                    <a:pt x="333" y="6"/>
                    <a:pt x="330" y="3"/>
                    <a:pt x="327" y="1"/>
                  </a:cubicBezTo>
                  <a:cubicBezTo>
                    <a:pt x="325" y="3"/>
                    <a:pt x="323" y="6"/>
                    <a:pt x="320" y="9"/>
                  </a:cubicBezTo>
                  <a:moveTo>
                    <a:pt x="231" y="87"/>
                  </a:moveTo>
                  <a:cubicBezTo>
                    <a:pt x="236" y="82"/>
                    <a:pt x="238" y="78"/>
                    <a:pt x="238" y="74"/>
                  </a:cubicBezTo>
                  <a:cubicBezTo>
                    <a:pt x="239" y="70"/>
                    <a:pt x="239" y="66"/>
                    <a:pt x="239" y="61"/>
                  </a:cubicBezTo>
                  <a:cubicBezTo>
                    <a:pt x="239" y="42"/>
                    <a:pt x="238" y="22"/>
                    <a:pt x="237" y="4"/>
                  </a:cubicBezTo>
                  <a:cubicBezTo>
                    <a:pt x="236" y="4"/>
                    <a:pt x="236" y="4"/>
                    <a:pt x="236" y="4"/>
                  </a:cubicBezTo>
                  <a:cubicBezTo>
                    <a:pt x="233" y="6"/>
                    <a:pt x="230" y="10"/>
                    <a:pt x="228" y="13"/>
                  </a:cubicBezTo>
                  <a:cubicBezTo>
                    <a:pt x="229" y="26"/>
                    <a:pt x="231" y="48"/>
                    <a:pt x="231" y="62"/>
                  </a:cubicBezTo>
                  <a:cubicBezTo>
                    <a:pt x="231" y="70"/>
                    <a:pt x="231" y="70"/>
                    <a:pt x="231" y="70"/>
                  </a:cubicBezTo>
                  <a:cubicBezTo>
                    <a:pt x="231" y="76"/>
                    <a:pt x="231" y="81"/>
                    <a:pt x="230" y="86"/>
                  </a:cubicBezTo>
                  <a:lnTo>
                    <a:pt x="231" y="87"/>
                  </a:lnTo>
                  <a:close/>
                  <a:moveTo>
                    <a:pt x="190" y="75"/>
                  </a:moveTo>
                  <a:cubicBezTo>
                    <a:pt x="186" y="75"/>
                    <a:pt x="185" y="78"/>
                    <a:pt x="185" y="80"/>
                  </a:cubicBezTo>
                  <a:cubicBezTo>
                    <a:pt x="185" y="82"/>
                    <a:pt x="186" y="85"/>
                    <a:pt x="190" y="85"/>
                  </a:cubicBezTo>
                  <a:cubicBezTo>
                    <a:pt x="192" y="85"/>
                    <a:pt x="192" y="85"/>
                    <a:pt x="192" y="85"/>
                  </a:cubicBezTo>
                  <a:cubicBezTo>
                    <a:pt x="195" y="85"/>
                    <a:pt x="199" y="84"/>
                    <a:pt x="202" y="83"/>
                  </a:cubicBezTo>
                  <a:cubicBezTo>
                    <a:pt x="205" y="81"/>
                    <a:pt x="207" y="77"/>
                    <a:pt x="209" y="73"/>
                  </a:cubicBezTo>
                  <a:cubicBezTo>
                    <a:pt x="211" y="68"/>
                    <a:pt x="212" y="62"/>
                    <a:pt x="212" y="53"/>
                  </a:cubicBezTo>
                  <a:cubicBezTo>
                    <a:pt x="212" y="44"/>
                    <a:pt x="211" y="35"/>
                    <a:pt x="211" y="25"/>
                  </a:cubicBezTo>
                  <a:cubicBezTo>
                    <a:pt x="213" y="24"/>
                    <a:pt x="215" y="23"/>
                    <a:pt x="216" y="21"/>
                  </a:cubicBezTo>
                  <a:cubicBezTo>
                    <a:pt x="212" y="14"/>
                    <a:pt x="210" y="8"/>
                    <a:pt x="210" y="3"/>
                  </a:cubicBezTo>
                  <a:cubicBezTo>
                    <a:pt x="209" y="2"/>
                    <a:pt x="209" y="2"/>
                    <a:pt x="209" y="2"/>
                  </a:cubicBezTo>
                  <a:cubicBezTo>
                    <a:pt x="207" y="4"/>
                    <a:pt x="206" y="5"/>
                    <a:pt x="205" y="7"/>
                  </a:cubicBezTo>
                  <a:cubicBezTo>
                    <a:pt x="203" y="9"/>
                    <a:pt x="202" y="10"/>
                    <a:pt x="202" y="12"/>
                  </a:cubicBezTo>
                  <a:cubicBezTo>
                    <a:pt x="202" y="15"/>
                    <a:pt x="203" y="19"/>
                    <a:pt x="203" y="22"/>
                  </a:cubicBezTo>
                  <a:cubicBezTo>
                    <a:pt x="204" y="37"/>
                    <a:pt x="205" y="51"/>
                    <a:pt x="205" y="64"/>
                  </a:cubicBezTo>
                  <a:cubicBezTo>
                    <a:pt x="205" y="68"/>
                    <a:pt x="204" y="71"/>
                    <a:pt x="201" y="73"/>
                  </a:cubicBezTo>
                  <a:cubicBezTo>
                    <a:pt x="198" y="74"/>
                    <a:pt x="195" y="75"/>
                    <a:pt x="192" y="75"/>
                  </a:cubicBezTo>
                  <a:lnTo>
                    <a:pt x="190" y="75"/>
                  </a:lnTo>
                  <a:close/>
                  <a:moveTo>
                    <a:pt x="154" y="75"/>
                  </a:moveTo>
                  <a:cubicBezTo>
                    <a:pt x="150" y="75"/>
                    <a:pt x="149" y="78"/>
                    <a:pt x="149" y="80"/>
                  </a:cubicBezTo>
                  <a:cubicBezTo>
                    <a:pt x="149" y="82"/>
                    <a:pt x="150" y="85"/>
                    <a:pt x="154" y="85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63" y="85"/>
                    <a:pt x="169" y="82"/>
                    <a:pt x="172" y="77"/>
                  </a:cubicBezTo>
                  <a:cubicBezTo>
                    <a:pt x="172" y="77"/>
                    <a:pt x="172" y="77"/>
                    <a:pt x="172" y="77"/>
                  </a:cubicBezTo>
                  <a:cubicBezTo>
                    <a:pt x="175" y="83"/>
                    <a:pt x="181" y="85"/>
                    <a:pt x="189" y="85"/>
                  </a:cubicBezTo>
                  <a:cubicBezTo>
                    <a:pt x="190" y="85"/>
                    <a:pt x="190" y="85"/>
                    <a:pt x="190" y="85"/>
                  </a:cubicBezTo>
                  <a:cubicBezTo>
                    <a:pt x="190" y="75"/>
                    <a:pt x="190" y="75"/>
                    <a:pt x="190" y="75"/>
                  </a:cubicBezTo>
                  <a:cubicBezTo>
                    <a:pt x="189" y="75"/>
                    <a:pt x="189" y="75"/>
                    <a:pt x="189" y="75"/>
                  </a:cubicBezTo>
                  <a:cubicBezTo>
                    <a:pt x="185" y="75"/>
                    <a:pt x="182" y="74"/>
                    <a:pt x="179" y="71"/>
                  </a:cubicBezTo>
                  <a:cubicBezTo>
                    <a:pt x="177" y="70"/>
                    <a:pt x="176" y="68"/>
                    <a:pt x="176" y="65"/>
                  </a:cubicBezTo>
                  <a:cubicBezTo>
                    <a:pt x="176" y="63"/>
                    <a:pt x="177" y="60"/>
                    <a:pt x="178" y="56"/>
                  </a:cubicBezTo>
                  <a:cubicBezTo>
                    <a:pt x="178" y="55"/>
                    <a:pt x="178" y="55"/>
                    <a:pt x="178" y="55"/>
                  </a:cubicBezTo>
                  <a:cubicBezTo>
                    <a:pt x="172" y="59"/>
                    <a:pt x="172" y="59"/>
                    <a:pt x="172" y="59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69" y="72"/>
                    <a:pt x="162" y="75"/>
                    <a:pt x="156" y="75"/>
                  </a:cubicBezTo>
                  <a:lnTo>
                    <a:pt x="154" y="75"/>
                  </a:lnTo>
                  <a:close/>
                  <a:moveTo>
                    <a:pt x="164" y="34"/>
                  </a:moveTo>
                  <a:cubicBezTo>
                    <a:pt x="167" y="37"/>
                    <a:pt x="170" y="40"/>
                    <a:pt x="173" y="43"/>
                  </a:cubicBezTo>
                  <a:cubicBezTo>
                    <a:pt x="176" y="40"/>
                    <a:pt x="178" y="38"/>
                    <a:pt x="180" y="35"/>
                  </a:cubicBezTo>
                  <a:cubicBezTo>
                    <a:pt x="177" y="32"/>
                    <a:pt x="173" y="29"/>
                    <a:pt x="170" y="26"/>
                  </a:cubicBezTo>
                  <a:cubicBezTo>
                    <a:pt x="168" y="29"/>
                    <a:pt x="166" y="32"/>
                    <a:pt x="164" y="34"/>
                  </a:cubicBezTo>
                  <a:moveTo>
                    <a:pt x="128" y="70"/>
                  </a:moveTo>
                  <a:cubicBezTo>
                    <a:pt x="121" y="68"/>
                    <a:pt x="118" y="64"/>
                    <a:pt x="117" y="60"/>
                  </a:cubicBezTo>
                  <a:cubicBezTo>
                    <a:pt x="118" y="54"/>
                    <a:pt x="124" y="46"/>
                    <a:pt x="130" y="46"/>
                  </a:cubicBezTo>
                  <a:cubicBezTo>
                    <a:pt x="134" y="46"/>
                    <a:pt x="136" y="49"/>
                    <a:pt x="138" y="53"/>
                  </a:cubicBezTo>
                  <a:cubicBezTo>
                    <a:pt x="139" y="55"/>
                    <a:pt x="140" y="58"/>
                    <a:pt x="140" y="61"/>
                  </a:cubicBezTo>
                  <a:cubicBezTo>
                    <a:pt x="140" y="64"/>
                    <a:pt x="133" y="69"/>
                    <a:pt x="128" y="70"/>
                  </a:cubicBezTo>
                  <a:moveTo>
                    <a:pt x="101" y="75"/>
                  </a:moveTo>
                  <a:cubicBezTo>
                    <a:pt x="97" y="75"/>
                    <a:pt x="96" y="78"/>
                    <a:pt x="96" y="80"/>
                  </a:cubicBezTo>
                  <a:cubicBezTo>
                    <a:pt x="96" y="82"/>
                    <a:pt x="97" y="85"/>
                    <a:pt x="101" y="85"/>
                  </a:cubicBezTo>
                  <a:cubicBezTo>
                    <a:pt x="103" y="85"/>
                    <a:pt x="103" y="85"/>
                    <a:pt x="103" y="85"/>
                  </a:cubicBezTo>
                  <a:cubicBezTo>
                    <a:pt x="108" y="85"/>
                    <a:pt x="116" y="83"/>
                    <a:pt x="126" y="80"/>
                  </a:cubicBezTo>
                  <a:cubicBezTo>
                    <a:pt x="136" y="83"/>
                    <a:pt x="144" y="85"/>
                    <a:pt x="152" y="85"/>
                  </a:cubicBezTo>
                  <a:cubicBezTo>
                    <a:pt x="154" y="85"/>
                    <a:pt x="154" y="85"/>
                    <a:pt x="154" y="85"/>
                  </a:cubicBezTo>
                  <a:cubicBezTo>
                    <a:pt x="154" y="75"/>
                    <a:pt x="154" y="75"/>
                    <a:pt x="154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46" y="75"/>
                    <a:pt x="142" y="74"/>
                    <a:pt x="139" y="73"/>
                  </a:cubicBezTo>
                  <a:cubicBezTo>
                    <a:pt x="142" y="68"/>
                    <a:pt x="145" y="62"/>
                    <a:pt x="145" y="55"/>
                  </a:cubicBezTo>
                  <a:cubicBezTo>
                    <a:pt x="145" y="51"/>
                    <a:pt x="143" y="47"/>
                    <a:pt x="142" y="43"/>
                  </a:cubicBezTo>
                  <a:cubicBezTo>
                    <a:pt x="139" y="37"/>
                    <a:pt x="135" y="34"/>
                    <a:pt x="132" y="34"/>
                  </a:cubicBezTo>
                  <a:cubicBezTo>
                    <a:pt x="129" y="34"/>
                    <a:pt x="124" y="37"/>
                    <a:pt x="120" y="42"/>
                  </a:cubicBezTo>
                  <a:cubicBezTo>
                    <a:pt x="115" y="47"/>
                    <a:pt x="113" y="54"/>
                    <a:pt x="113" y="61"/>
                  </a:cubicBezTo>
                  <a:cubicBezTo>
                    <a:pt x="113" y="64"/>
                    <a:pt x="113" y="68"/>
                    <a:pt x="116" y="73"/>
                  </a:cubicBezTo>
                  <a:cubicBezTo>
                    <a:pt x="112" y="74"/>
                    <a:pt x="107" y="75"/>
                    <a:pt x="103" y="75"/>
                  </a:cubicBezTo>
                  <a:lnTo>
                    <a:pt x="101" y="75"/>
                  </a:lnTo>
                  <a:close/>
                  <a:moveTo>
                    <a:pt x="128" y="18"/>
                  </a:moveTo>
                  <a:cubicBezTo>
                    <a:pt x="125" y="14"/>
                    <a:pt x="122" y="12"/>
                    <a:pt x="119" y="9"/>
                  </a:cubicBezTo>
                  <a:cubicBezTo>
                    <a:pt x="117" y="11"/>
                    <a:pt x="114" y="14"/>
                    <a:pt x="112" y="17"/>
                  </a:cubicBezTo>
                  <a:cubicBezTo>
                    <a:pt x="115" y="19"/>
                    <a:pt x="118" y="22"/>
                    <a:pt x="122" y="25"/>
                  </a:cubicBezTo>
                  <a:cubicBezTo>
                    <a:pt x="124" y="23"/>
                    <a:pt x="125" y="21"/>
                    <a:pt x="128" y="18"/>
                  </a:cubicBezTo>
                  <a:moveTo>
                    <a:pt x="143" y="17"/>
                  </a:moveTo>
                  <a:cubicBezTo>
                    <a:pt x="140" y="13"/>
                    <a:pt x="137" y="11"/>
                    <a:pt x="134" y="8"/>
                  </a:cubicBezTo>
                  <a:cubicBezTo>
                    <a:pt x="132" y="10"/>
                    <a:pt x="130" y="13"/>
                    <a:pt x="128" y="16"/>
                  </a:cubicBezTo>
                  <a:cubicBezTo>
                    <a:pt x="131" y="18"/>
                    <a:pt x="134" y="21"/>
                    <a:pt x="137" y="24"/>
                  </a:cubicBezTo>
                  <a:cubicBezTo>
                    <a:pt x="139" y="22"/>
                    <a:pt x="141" y="20"/>
                    <a:pt x="143" y="17"/>
                  </a:cubicBezTo>
                  <a:moveTo>
                    <a:pt x="36" y="111"/>
                  </a:moveTo>
                  <a:cubicBezTo>
                    <a:pt x="39" y="113"/>
                    <a:pt x="42" y="116"/>
                    <a:pt x="45" y="119"/>
                  </a:cubicBezTo>
                  <a:cubicBezTo>
                    <a:pt x="48" y="117"/>
                    <a:pt x="50" y="114"/>
                    <a:pt x="52" y="111"/>
                  </a:cubicBezTo>
                  <a:cubicBezTo>
                    <a:pt x="49" y="108"/>
                    <a:pt x="46" y="105"/>
                    <a:pt x="42" y="102"/>
                  </a:cubicBezTo>
                  <a:cubicBezTo>
                    <a:pt x="40" y="105"/>
                    <a:pt x="38" y="108"/>
                    <a:pt x="36" y="111"/>
                  </a:cubicBezTo>
                  <a:moveTo>
                    <a:pt x="101" y="75"/>
                  </a:moveTo>
                  <a:cubicBezTo>
                    <a:pt x="100" y="75"/>
                    <a:pt x="100" y="75"/>
                    <a:pt x="100" y="75"/>
                  </a:cubicBezTo>
                  <a:cubicBezTo>
                    <a:pt x="96" y="75"/>
                    <a:pt x="93" y="74"/>
                    <a:pt x="90" y="72"/>
                  </a:cubicBezTo>
                  <a:cubicBezTo>
                    <a:pt x="88" y="70"/>
                    <a:pt x="87" y="68"/>
                    <a:pt x="87" y="64"/>
                  </a:cubicBezTo>
                  <a:cubicBezTo>
                    <a:pt x="87" y="62"/>
                    <a:pt x="88" y="58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77" y="72"/>
                    <a:pt x="73" y="73"/>
                    <a:pt x="69" y="74"/>
                  </a:cubicBezTo>
                  <a:cubicBezTo>
                    <a:pt x="60" y="76"/>
                    <a:pt x="51" y="77"/>
                    <a:pt x="42" y="77"/>
                  </a:cubicBezTo>
                  <a:cubicBezTo>
                    <a:pt x="32" y="77"/>
                    <a:pt x="23" y="76"/>
                    <a:pt x="16" y="72"/>
                  </a:cubicBezTo>
                  <a:cubicBezTo>
                    <a:pt x="10" y="68"/>
                    <a:pt x="6" y="62"/>
                    <a:pt x="6" y="54"/>
                  </a:cubicBezTo>
                  <a:cubicBezTo>
                    <a:pt x="6" y="51"/>
                    <a:pt x="7" y="47"/>
                    <a:pt x="8" y="42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2" y="47"/>
                    <a:pt x="0" y="54"/>
                    <a:pt x="0" y="60"/>
                  </a:cubicBezTo>
                  <a:cubicBezTo>
                    <a:pt x="0" y="70"/>
                    <a:pt x="5" y="77"/>
                    <a:pt x="12" y="82"/>
                  </a:cubicBezTo>
                  <a:cubicBezTo>
                    <a:pt x="19" y="86"/>
                    <a:pt x="29" y="88"/>
                    <a:pt x="40" y="88"/>
                  </a:cubicBezTo>
                  <a:cubicBezTo>
                    <a:pt x="50" y="88"/>
                    <a:pt x="61" y="86"/>
                    <a:pt x="71" y="83"/>
                  </a:cubicBezTo>
                  <a:cubicBezTo>
                    <a:pt x="76" y="81"/>
                    <a:pt x="81" y="80"/>
                    <a:pt x="83" y="78"/>
                  </a:cubicBezTo>
                  <a:cubicBezTo>
                    <a:pt x="86" y="83"/>
                    <a:pt x="92" y="85"/>
                    <a:pt x="100" y="85"/>
                  </a:cubicBezTo>
                  <a:cubicBezTo>
                    <a:pt x="101" y="85"/>
                    <a:pt x="101" y="85"/>
                    <a:pt x="101" y="85"/>
                  </a:cubicBezTo>
                  <a:lnTo>
                    <a:pt x="101" y="75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E59B734C-DEAD-48AA-8375-8B204A79800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1626" y="6061075"/>
              <a:ext cx="1833563" cy="142875"/>
            </a:xfrm>
            <a:custGeom>
              <a:avLst/>
              <a:gdLst>
                <a:gd name="T0" fmla="*/ 1142 w 1154"/>
                <a:gd name="T1" fmla="*/ 16 h 89"/>
                <a:gd name="T2" fmla="*/ 1100 w 1154"/>
                <a:gd name="T3" fmla="*/ 38 h 89"/>
                <a:gd name="T4" fmla="*/ 1145 w 1154"/>
                <a:gd name="T5" fmla="*/ 66 h 89"/>
                <a:gd name="T6" fmla="*/ 1069 w 1154"/>
                <a:gd name="T7" fmla="*/ 0 h 89"/>
                <a:gd name="T8" fmla="*/ 1073 w 1154"/>
                <a:gd name="T9" fmla="*/ 66 h 89"/>
                <a:gd name="T10" fmla="*/ 1026 w 1154"/>
                <a:gd name="T11" fmla="*/ 1 h 89"/>
                <a:gd name="T12" fmla="*/ 1024 w 1154"/>
                <a:gd name="T13" fmla="*/ 59 h 89"/>
                <a:gd name="T14" fmla="*/ 997 w 1154"/>
                <a:gd name="T15" fmla="*/ 0 h 89"/>
                <a:gd name="T16" fmla="*/ 1001 w 1154"/>
                <a:gd name="T17" fmla="*/ 15 h 89"/>
                <a:gd name="T18" fmla="*/ 976 w 1154"/>
                <a:gd name="T19" fmla="*/ 53 h 89"/>
                <a:gd name="T20" fmla="*/ 935 w 1154"/>
                <a:gd name="T21" fmla="*/ 9 h 89"/>
                <a:gd name="T22" fmla="*/ 933 w 1154"/>
                <a:gd name="T23" fmla="*/ 66 h 89"/>
                <a:gd name="T24" fmla="*/ 874 w 1154"/>
                <a:gd name="T25" fmla="*/ 1 h 89"/>
                <a:gd name="T26" fmla="*/ 918 w 1154"/>
                <a:gd name="T27" fmla="*/ 66 h 89"/>
                <a:gd name="T28" fmla="*/ 820 w 1154"/>
                <a:gd name="T29" fmla="*/ 10 h 89"/>
                <a:gd name="T30" fmla="*/ 856 w 1154"/>
                <a:gd name="T31" fmla="*/ 7 h 89"/>
                <a:gd name="T32" fmla="*/ 806 w 1154"/>
                <a:gd name="T33" fmla="*/ 37 h 89"/>
                <a:gd name="T34" fmla="*/ 784 w 1154"/>
                <a:gd name="T35" fmla="*/ 3 h 89"/>
                <a:gd name="T36" fmla="*/ 773 w 1154"/>
                <a:gd name="T37" fmla="*/ 7 h 89"/>
                <a:gd name="T38" fmla="*/ 742 w 1154"/>
                <a:gd name="T39" fmla="*/ 0 h 89"/>
                <a:gd name="T40" fmla="*/ 747 w 1154"/>
                <a:gd name="T41" fmla="*/ 54 h 89"/>
                <a:gd name="T42" fmla="*/ 733 w 1154"/>
                <a:gd name="T43" fmla="*/ 67 h 89"/>
                <a:gd name="T44" fmla="*/ 656 w 1154"/>
                <a:gd name="T45" fmla="*/ 0 h 89"/>
                <a:gd name="T46" fmla="*/ 630 w 1154"/>
                <a:gd name="T47" fmla="*/ 60 h 89"/>
                <a:gd name="T48" fmla="*/ 648 w 1154"/>
                <a:gd name="T49" fmla="*/ 46 h 89"/>
                <a:gd name="T50" fmla="*/ 681 w 1154"/>
                <a:gd name="T51" fmla="*/ 66 h 89"/>
                <a:gd name="T52" fmla="*/ 581 w 1154"/>
                <a:gd name="T53" fmla="*/ 28 h 89"/>
                <a:gd name="T54" fmla="*/ 551 w 1154"/>
                <a:gd name="T55" fmla="*/ 7 h 89"/>
                <a:gd name="T56" fmla="*/ 589 w 1154"/>
                <a:gd name="T57" fmla="*/ 66 h 89"/>
                <a:gd name="T58" fmla="*/ 505 w 1154"/>
                <a:gd name="T59" fmla="*/ 1 h 89"/>
                <a:gd name="T60" fmla="*/ 522 w 1154"/>
                <a:gd name="T61" fmla="*/ 89 h 89"/>
                <a:gd name="T62" fmla="*/ 495 w 1154"/>
                <a:gd name="T63" fmla="*/ 30 h 89"/>
                <a:gd name="T64" fmla="*/ 421 w 1154"/>
                <a:gd name="T65" fmla="*/ 8 h 89"/>
                <a:gd name="T66" fmla="*/ 438 w 1154"/>
                <a:gd name="T67" fmla="*/ 45 h 89"/>
                <a:gd name="T68" fmla="*/ 422 w 1154"/>
                <a:gd name="T69" fmla="*/ 67 h 89"/>
                <a:gd name="T70" fmla="*/ 452 w 1154"/>
                <a:gd name="T71" fmla="*/ 65 h 89"/>
                <a:gd name="T72" fmla="*/ 387 w 1154"/>
                <a:gd name="T73" fmla="*/ 1 h 89"/>
                <a:gd name="T74" fmla="*/ 403 w 1154"/>
                <a:gd name="T75" fmla="*/ 66 h 89"/>
                <a:gd name="T76" fmla="*/ 330 w 1154"/>
                <a:gd name="T77" fmla="*/ 9 h 89"/>
                <a:gd name="T78" fmla="*/ 373 w 1154"/>
                <a:gd name="T79" fmla="*/ 28 h 89"/>
                <a:gd name="T80" fmla="*/ 300 w 1154"/>
                <a:gd name="T81" fmla="*/ 7 h 89"/>
                <a:gd name="T82" fmla="*/ 317 w 1154"/>
                <a:gd name="T83" fmla="*/ 14 h 89"/>
                <a:gd name="T84" fmla="*/ 270 w 1154"/>
                <a:gd name="T85" fmla="*/ 7 h 89"/>
                <a:gd name="T86" fmla="*/ 287 w 1154"/>
                <a:gd name="T87" fmla="*/ 14 h 89"/>
                <a:gd name="T88" fmla="*/ 240 w 1154"/>
                <a:gd name="T89" fmla="*/ 7 h 89"/>
                <a:gd name="T90" fmla="*/ 256 w 1154"/>
                <a:gd name="T91" fmla="*/ 14 h 89"/>
                <a:gd name="T92" fmla="*/ 166 w 1154"/>
                <a:gd name="T93" fmla="*/ 0 h 89"/>
                <a:gd name="T94" fmla="*/ 186 w 1154"/>
                <a:gd name="T95" fmla="*/ 53 h 89"/>
                <a:gd name="T96" fmla="*/ 135 w 1154"/>
                <a:gd name="T97" fmla="*/ 21 h 89"/>
                <a:gd name="T98" fmla="*/ 115 w 1154"/>
                <a:gd name="T99" fmla="*/ 7 h 89"/>
                <a:gd name="T100" fmla="*/ 135 w 1154"/>
                <a:gd name="T101" fmla="*/ 21 h 89"/>
                <a:gd name="T102" fmla="*/ 65 w 1154"/>
                <a:gd name="T103" fmla="*/ 8 h 89"/>
                <a:gd name="T104" fmla="*/ 81 w 1154"/>
                <a:gd name="T105" fmla="*/ 45 h 89"/>
                <a:gd name="T106" fmla="*/ 65 w 1154"/>
                <a:gd name="T107" fmla="*/ 67 h 89"/>
                <a:gd name="T108" fmla="*/ 95 w 1154"/>
                <a:gd name="T109" fmla="*/ 65 h 89"/>
                <a:gd name="T110" fmla="*/ 35 w 1154"/>
                <a:gd name="T111" fmla="*/ 6 h 89"/>
                <a:gd name="T112" fmla="*/ 36 w 1154"/>
                <a:gd name="T113" fmla="*/ 31 h 89"/>
                <a:gd name="T114" fmla="*/ 52 w 1154"/>
                <a:gd name="T115" fmla="*/ 5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54" h="89">
                  <a:moveTo>
                    <a:pt x="1154" y="65"/>
                  </a:moveTo>
                  <a:cubicBezTo>
                    <a:pt x="1150" y="58"/>
                    <a:pt x="1145" y="50"/>
                    <a:pt x="1138" y="41"/>
                  </a:cubicBezTo>
                  <a:cubicBezTo>
                    <a:pt x="1147" y="31"/>
                    <a:pt x="1151" y="21"/>
                    <a:pt x="1151" y="10"/>
                  </a:cubicBezTo>
                  <a:cubicBezTo>
                    <a:pt x="1151" y="0"/>
                    <a:pt x="1151" y="0"/>
                    <a:pt x="1151" y="0"/>
                  </a:cubicBezTo>
                  <a:cubicBezTo>
                    <a:pt x="1142" y="0"/>
                    <a:pt x="1142" y="0"/>
                    <a:pt x="1142" y="0"/>
                  </a:cubicBezTo>
                  <a:cubicBezTo>
                    <a:pt x="1142" y="16"/>
                    <a:pt x="1142" y="16"/>
                    <a:pt x="1142" y="16"/>
                  </a:cubicBezTo>
                  <a:cubicBezTo>
                    <a:pt x="1142" y="23"/>
                    <a:pt x="1140" y="30"/>
                    <a:pt x="1135" y="37"/>
                  </a:cubicBezTo>
                  <a:cubicBezTo>
                    <a:pt x="1122" y="20"/>
                    <a:pt x="1112" y="8"/>
                    <a:pt x="1105" y="0"/>
                  </a:cubicBezTo>
                  <a:cubicBezTo>
                    <a:pt x="1095" y="0"/>
                    <a:pt x="1095" y="0"/>
                    <a:pt x="1095" y="0"/>
                  </a:cubicBezTo>
                  <a:cubicBezTo>
                    <a:pt x="1095" y="1"/>
                    <a:pt x="1095" y="1"/>
                    <a:pt x="1095" y="1"/>
                  </a:cubicBezTo>
                  <a:cubicBezTo>
                    <a:pt x="1103" y="10"/>
                    <a:pt x="1108" y="16"/>
                    <a:pt x="1111" y="19"/>
                  </a:cubicBezTo>
                  <a:cubicBezTo>
                    <a:pt x="1105" y="27"/>
                    <a:pt x="1102" y="33"/>
                    <a:pt x="1100" y="38"/>
                  </a:cubicBezTo>
                  <a:cubicBezTo>
                    <a:pt x="1099" y="43"/>
                    <a:pt x="1098" y="48"/>
                    <a:pt x="1098" y="56"/>
                  </a:cubicBezTo>
                  <a:cubicBezTo>
                    <a:pt x="1098" y="66"/>
                    <a:pt x="1098" y="66"/>
                    <a:pt x="1098" y="66"/>
                  </a:cubicBezTo>
                  <a:cubicBezTo>
                    <a:pt x="1107" y="66"/>
                    <a:pt x="1107" y="66"/>
                    <a:pt x="1107" y="66"/>
                  </a:cubicBezTo>
                  <a:cubicBezTo>
                    <a:pt x="1107" y="52"/>
                    <a:pt x="1107" y="52"/>
                    <a:pt x="1107" y="52"/>
                  </a:cubicBezTo>
                  <a:cubicBezTo>
                    <a:pt x="1107" y="40"/>
                    <a:pt x="1109" y="30"/>
                    <a:pt x="1114" y="23"/>
                  </a:cubicBezTo>
                  <a:cubicBezTo>
                    <a:pt x="1127" y="39"/>
                    <a:pt x="1137" y="53"/>
                    <a:pt x="1145" y="66"/>
                  </a:cubicBezTo>
                  <a:cubicBezTo>
                    <a:pt x="1154" y="66"/>
                    <a:pt x="1154" y="66"/>
                    <a:pt x="1154" y="66"/>
                  </a:cubicBezTo>
                  <a:lnTo>
                    <a:pt x="1154" y="65"/>
                  </a:lnTo>
                  <a:close/>
                  <a:moveTo>
                    <a:pt x="1081" y="14"/>
                  </a:moveTo>
                  <a:cubicBezTo>
                    <a:pt x="1081" y="9"/>
                    <a:pt x="1080" y="5"/>
                    <a:pt x="1077" y="3"/>
                  </a:cubicBezTo>
                  <a:cubicBezTo>
                    <a:pt x="1075" y="1"/>
                    <a:pt x="1072" y="0"/>
                    <a:pt x="1069" y="0"/>
                  </a:cubicBezTo>
                  <a:cubicBezTo>
                    <a:pt x="1069" y="0"/>
                    <a:pt x="1069" y="0"/>
                    <a:pt x="1069" y="0"/>
                  </a:cubicBezTo>
                  <a:cubicBezTo>
                    <a:pt x="1067" y="0"/>
                    <a:pt x="1065" y="0"/>
                    <a:pt x="1065" y="1"/>
                  </a:cubicBezTo>
                  <a:cubicBezTo>
                    <a:pt x="1065" y="7"/>
                    <a:pt x="1065" y="7"/>
                    <a:pt x="1065" y="7"/>
                  </a:cubicBezTo>
                  <a:cubicBezTo>
                    <a:pt x="1065" y="7"/>
                    <a:pt x="1065" y="7"/>
                    <a:pt x="1065" y="7"/>
                  </a:cubicBezTo>
                  <a:cubicBezTo>
                    <a:pt x="1066" y="7"/>
                    <a:pt x="1066" y="7"/>
                    <a:pt x="1066" y="7"/>
                  </a:cubicBezTo>
                  <a:cubicBezTo>
                    <a:pt x="1070" y="7"/>
                    <a:pt x="1073" y="9"/>
                    <a:pt x="1073" y="15"/>
                  </a:cubicBezTo>
                  <a:cubicBezTo>
                    <a:pt x="1073" y="66"/>
                    <a:pt x="1073" y="66"/>
                    <a:pt x="1073" y="66"/>
                  </a:cubicBezTo>
                  <a:cubicBezTo>
                    <a:pt x="1081" y="66"/>
                    <a:pt x="1081" y="66"/>
                    <a:pt x="1081" y="66"/>
                  </a:cubicBezTo>
                  <a:lnTo>
                    <a:pt x="1081" y="14"/>
                  </a:lnTo>
                  <a:close/>
                  <a:moveTo>
                    <a:pt x="1051" y="21"/>
                  </a:moveTo>
                  <a:cubicBezTo>
                    <a:pt x="1051" y="14"/>
                    <a:pt x="1049" y="8"/>
                    <a:pt x="1045" y="5"/>
                  </a:cubicBezTo>
                  <a:cubicBezTo>
                    <a:pt x="1042" y="1"/>
                    <a:pt x="1037" y="0"/>
                    <a:pt x="1032" y="0"/>
                  </a:cubicBezTo>
                  <a:cubicBezTo>
                    <a:pt x="1029" y="0"/>
                    <a:pt x="1027" y="0"/>
                    <a:pt x="1026" y="1"/>
                  </a:cubicBezTo>
                  <a:cubicBezTo>
                    <a:pt x="1026" y="8"/>
                    <a:pt x="1026" y="8"/>
                    <a:pt x="1026" y="8"/>
                  </a:cubicBezTo>
                  <a:cubicBezTo>
                    <a:pt x="1027" y="8"/>
                    <a:pt x="1027" y="8"/>
                    <a:pt x="1027" y="8"/>
                  </a:cubicBezTo>
                  <a:cubicBezTo>
                    <a:pt x="1028" y="7"/>
                    <a:pt x="1030" y="7"/>
                    <a:pt x="1031" y="7"/>
                  </a:cubicBezTo>
                  <a:cubicBezTo>
                    <a:pt x="1039" y="7"/>
                    <a:pt x="1043" y="12"/>
                    <a:pt x="1043" y="22"/>
                  </a:cubicBezTo>
                  <a:cubicBezTo>
                    <a:pt x="1043" y="59"/>
                    <a:pt x="1043" y="59"/>
                    <a:pt x="1043" y="59"/>
                  </a:cubicBezTo>
                  <a:cubicBezTo>
                    <a:pt x="1024" y="59"/>
                    <a:pt x="1024" y="59"/>
                    <a:pt x="1024" y="59"/>
                  </a:cubicBezTo>
                  <a:cubicBezTo>
                    <a:pt x="1024" y="66"/>
                    <a:pt x="1024" y="66"/>
                    <a:pt x="1024" y="66"/>
                  </a:cubicBezTo>
                  <a:cubicBezTo>
                    <a:pt x="1051" y="66"/>
                    <a:pt x="1051" y="66"/>
                    <a:pt x="1051" y="66"/>
                  </a:cubicBezTo>
                  <a:lnTo>
                    <a:pt x="1051" y="21"/>
                  </a:lnTo>
                  <a:close/>
                  <a:moveTo>
                    <a:pt x="1009" y="14"/>
                  </a:moveTo>
                  <a:cubicBezTo>
                    <a:pt x="1009" y="9"/>
                    <a:pt x="1008" y="5"/>
                    <a:pt x="1005" y="3"/>
                  </a:cubicBezTo>
                  <a:cubicBezTo>
                    <a:pt x="1003" y="1"/>
                    <a:pt x="1000" y="0"/>
                    <a:pt x="99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995" y="0"/>
                    <a:pt x="993" y="0"/>
                    <a:pt x="992" y="1"/>
                  </a:cubicBezTo>
                  <a:cubicBezTo>
                    <a:pt x="992" y="7"/>
                    <a:pt x="992" y="7"/>
                    <a:pt x="992" y="7"/>
                  </a:cubicBezTo>
                  <a:cubicBezTo>
                    <a:pt x="992" y="7"/>
                    <a:pt x="993" y="7"/>
                    <a:pt x="993" y="7"/>
                  </a:cubicBezTo>
                  <a:cubicBezTo>
                    <a:pt x="994" y="7"/>
                    <a:pt x="994" y="7"/>
                    <a:pt x="994" y="7"/>
                  </a:cubicBezTo>
                  <a:cubicBezTo>
                    <a:pt x="998" y="7"/>
                    <a:pt x="1001" y="9"/>
                    <a:pt x="1001" y="15"/>
                  </a:cubicBezTo>
                  <a:cubicBezTo>
                    <a:pt x="1001" y="37"/>
                    <a:pt x="1001" y="37"/>
                    <a:pt x="1001" y="37"/>
                  </a:cubicBezTo>
                  <a:cubicBezTo>
                    <a:pt x="1009" y="37"/>
                    <a:pt x="1009" y="37"/>
                    <a:pt x="1009" y="37"/>
                  </a:cubicBezTo>
                  <a:lnTo>
                    <a:pt x="1009" y="14"/>
                  </a:lnTo>
                  <a:close/>
                  <a:moveTo>
                    <a:pt x="985" y="59"/>
                  </a:moveTo>
                  <a:cubicBezTo>
                    <a:pt x="980" y="59"/>
                    <a:pt x="980" y="59"/>
                    <a:pt x="980" y="59"/>
                  </a:cubicBezTo>
                  <a:cubicBezTo>
                    <a:pt x="978" y="59"/>
                    <a:pt x="976" y="57"/>
                    <a:pt x="976" y="53"/>
                  </a:cubicBezTo>
                  <a:cubicBezTo>
                    <a:pt x="976" y="28"/>
                    <a:pt x="976" y="28"/>
                    <a:pt x="976" y="28"/>
                  </a:cubicBezTo>
                  <a:cubicBezTo>
                    <a:pt x="976" y="19"/>
                    <a:pt x="973" y="11"/>
                    <a:pt x="968" y="6"/>
                  </a:cubicBezTo>
                  <a:cubicBezTo>
                    <a:pt x="963" y="2"/>
                    <a:pt x="956" y="0"/>
                    <a:pt x="949" y="0"/>
                  </a:cubicBezTo>
                  <a:cubicBezTo>
                    <a:pt x="943" y="0"/>
                    <a:pt x="939" y="0"/>
                    <a:pt x="935" y="2"/>
                  </a:cubicBezTo>
                  <a:cubicBezTo>
                    <a:pt x="935" y="9"/>
                    <a:pt x="935" y="9"/>
                    <a:pt x="935" y="9"/>
                  </a:cubicBezTo>
                  <a:cubicBezTo>
                    <a:pt x="935" y="9"/>
                    <a:pt x="935" y="9"/>
                    <a:pt x="935" y="9"/>
                  </a:cubicBezTo>
                  <a:cubicBezTo>
                    <a:pt x="939" y="8"/>
                    <a:pt x="942" y="7"/>
                    <a:pt x="947" y="7"/>
                  </a:cubicBezTo>
                  <a:cubicBezTo>
                    <a:pt x="961" y="7"/>
                    <a:pt x="968" y="15"/>
                    <a:pt x="968" y="31"/>
                  </a:cubicBezTo>
                  <a:cubicBezTo>
                    <a:pt x="968" y="53"/>
                    <a:pt x="968" y="53"/>
                    <a:pt x="968" y="53"/>
                  </a:cubicBezTo>
                  <a:cubicBezTo>
                    <a:pt x="968" y="56"/>
                    <a:pt x="969" y="58"/>
                    <a:pt x="969" y="59"/>
                  </a:cubicBezTo>
                  <a:cubicBezTo>
                    <a:pt x="933" y="59"/>
                    <a:pt x="933" y="59"/>
                    <a:pt x="933" y="59"/>
                  </a:cubicBezTo>
                  <a:cubicBezTo>
                    <a:pt x="933" y="66"/>
                    <a:pt x="933" y="66"/>
                    <a:pt x="933" y="66"/>
                  </a:cubicBezTo>
                  <a:cubicBezTo>
                    <a:pt x="985" y="66"/>
                    <a:pt x="985" y="66"/>
                    <a:pt x="985" y="66"/>
                  </a:cubicBezTo>
                  <a:lnTo>
                    <a:pt x="985" y="59"/>
                  </a:lnTo>
                  <a:close/>
                  <a:moveTo>
                    <a:pt x="918" y="28"/>
                  </a:moveTo>
                  <a:cubicBezTo>
                    <a:pt x="918" y="18"/>
                    <a:pt x="915" y="11"/>
                    <a:pt x="908" y="6"/>
                  </a:cubicBezTo>
                  <a:cubicBezTo>
                    <a:pt x="903" y="2"/>
                    <a:pt x="896" y="0"/>
                    <a:pt x="888" y="0"/>
                  </a:cubicBezTo>
                  <a:cubicBezTo>
                    <a:pt x="883" y="0"/>
                    <a:pt x="878" y="0"/>
                    <a:pt x="874" y="1"/>
                  </a:cubicBezTo>
                  <a:cubicBezTo>
                    <a:pt x="874" y="9"/>
                    <a:pt x="874" y="9"/>
                    <a:pt x="874" y="9"/>
                  </a:cubicBezTo>
                  <a:cubicBezTo>
                    <a:pt x="875" y="9"/>
                    <a:pt x="875" y="9"/>
                    <a:pt x="875" y="9"/>
                  </a:cubicBezTo>
                  <a:cubicBezTo>
                    <a:pt x="878" y="8"/>
                    <a:pt x="882" y="7"/>
                    <a:pt x="887" y="7"/>
                  </a:cubicBezTo>
                  <a:cubicBezTo>
                    <a:pt x="902" y="7"/>
                    <a:pt x="910" y="15"/>
                    <a:pt x="910" y="30"/>
                  </a:cubicBezTo>
                  <a:cubicBezTo>
                    <a:pt x="910" y="66"/>
                    <a:pt x="910" y="66"/>
                    <a:pt x="910" y="66"/>
                  </a:cubicBezTo>
                  <a:cubicBezTo>
                    <a:pt x="918" y="66"/>
                    <a:pt x="918" y="66"/>
                    <a:pt x="918" y="66"/>
                  </a:cubicBezTo>
                  <a:lnTo>
                    <a:pt x="918" y="28"/>
                  </a:lnTo>
                  <a:close/>
                  <a:moveTo>
                    <a:pt x="850" y="54"/>
                  </a:moveTo>
                  <a:cubicBezTo>
                    <a:pt x="846" y="59"/>
                    <a:pt x="841" y="61"/>
                    <a:pt x="834" y="61"/>
                  </a:cubicBezTo>
                  <a:cubicBezTo>
                    <a:pt x="821" y="61"/>
                    <a:pt x="815" y="53"/>
                    <a:pt x="815" y="37"/>
                  </a:cubicBezTo>
                  <a:cubicBezTo>
                    <a:pt x="815" y="28"/>
                    <a:pt x="815" y="22"/>
                    <a:pt x="816" y="18"/>
                  </a:cubicBezTo>
                  <a:cubicBezTo>
                    <a:pt x="817" y="15"/>
                    <a:pt x="818" y="12"/>
                    <a:pt x="820" y="10"/>
                  </a:cubicBezTo>
                  <a:cubicBezTo>
                    <a:pt x="822" y="8"/>
                    <a:pt x="823" y="7"/>
                    <a:pt x="825" y="7"/>
                  </a:cubicBezTo>
                  <a:cubicBezTo>
                    <a:pt x="834" y="7"/>
                    <a:pt x="834" y="7"/>
                    <a:pt x="834" y="7"/>
                  </a:cubicBezTo>
                  <a:cubicBezTo>
                    <a:pt x="841" y="7"/>
                    <a:pt x="846" y="9"/>
                    <a:pt x="849" y="12"/>
                  </a:cubicBezTo>
                  <a:cubicBezTo>
                    <a:pt x="853" y="17"/>
                    <a:pt x="855" y="24"/>
                    <a:pt x="855" y="34"/>
                  </a:cubicBezTo>
                  <a:cubicBezTo>
                    <a:pt x="855" y="42"/>
                    <a:pt x="853" y="49"/>
                    <a:pt x="850" y="54"/>
                  </a:cubicBezTo>
                  <a:moveTo>
                    <a:pt x="856" y="7"/>
                  </a:moveTo>
                  <a:cubicBezTo>
                    <a:pt x="851" y="3"/>
                    <a:pt x="844" y="0"/>
                    <a:pt x="836" y="0"/>
                  </a:cubicBezTo>
                  <a:cubicBezTo>
                    <a:pt x="805" y="0"/>
                    <a:pt x="805" y="0"/>
                    <a:pt x="805" y="0"/>
                  </a:cubicBezTo>
                  <a:cubicBezTo>
                    <a:pt x="805" y="7"/>
                    <a:pt x="805" y="7"/>
                    <a:pt x="805" y="7"/>
                  </a:cubicBezTo>
                  <a:cubicBezTo>
                    <a:pt x="816" y="7"/>
                    <a:pt x="816" y="7"/>
                    <a:pt x="816" y="7"/>
                  </a:cubicBezTo>
                  <a:cubicBezTo>
                    <a:pt x="811" y="12"/>
                    <a:pt x="808" y="18"/>
                    <a:pt x="806" y="26"/>
                  </a:cubicBezTo>
                  <a:cubicBezTo>
                    <a:pt x="806" y="29"/>
                    <a:pt x="806" y="32"/>
                    <a:pt x="806" y="37"/>
                  </a:cubicBezTo>
                  <a:cubicBezTo>
                    <a:pt x="806" y="58"/>
                    <a:pt x="815" y="68"/>
                    <a:pt x="834" y="68"/>
                  </a:cubicBezTo>
                  <a:cubicBezTo>
                    <a:pt x="842" y="68"/>
                    <a:pt x="849" y="65"/>
                    <a:pt x="855" y="59"/>
                  </a:cubicBezTo>
                  <a:cubicBezTo>
                    <a:pt x="861" y="52"/>
                    <a:pt x="864" y="44"/>
                    <a:pt x="864" y="33"/>
                  </a:cubicBezTo>
                  <a:cubicBezTo>
                    <a:pt x="864" y="21"/>
                    <a:pt x="861" y="13"/>
                    <a:pt x="856" y="7"/>
                  </a:cubicBezTo>
                  <a:moveTo>
                    <a:pt x="788" y="14"/>
                  </a:moveTo>
                  <a:cubicBezTo>
                    <a:pt x="788" y="9"/>
                    <a:pt x="786" y="5"/>
                    <a:pt x="784" y="3"/>
                  </a:cubicBezTo>
                  <a:cubicBezTo>
                    <a:pt x="782" y="1"/>
                    <a:pt x="779" y="0"/>
                    <a:pt x="776" y="0"/>
                  </a:cubicBezTo>
                  <a:cubicBezTo>
                    <a:pt x="776" y="0"/>
                    <a:pt x="776" y="0"/>
                    <a:pt x="776" y="0"/>
                  </a:cubicBezTo>
                  <a:cubicBezTo>
                    <a:pt x="774" y="0"/>
                    <a:pt x="772" y="0"/>
                    <a:pt x="771" y="1"/>
                  </a:cubicBezTo>
                  <a:cubicBezTo>
                    <a:pt x="771" y="7"/>
                    <a:pt x="771" y="7"/>
                    <a:pt x="771" y="7"/>
                  </a:cubicBezTo>
                  <a:cubicBezTo>
                    <a:pt x="771" y="7"/>
                    <a:pt x="772" y="7"/>
                    <a:pt x="772" y="7"/>
                  </a:cubicBezTo>
                  <a:cubicBezTo>
                    <a:pt x="773" y="7"/>
                    <a:pt x="773" y="7"/>
                    <a:pt x="773" y="7"/>
                  </a:cubicBezTo>
                  <a:cubicBezTo>
                    <a:pt x="777" y="7"/>
                    <a:pt x="779" y="9"/>
                    <a:pt x="779" y="15"/>
                  </a:cubicBezTo>
                  <a:cubicBezTo>
                    <a:pt x="779" y="37"/>
                    <a:pt x="779" y="37"/>
                    <a:pt x="779" y="37"/>
                  </a:cubicBezTo>
                  <a:cubicBezTo>
                    <a:pt x="788" y="37"/>
                    <a:pt x="788" y="37"/>
                    <a:pt x="788" y="37"/>
                  </a:cubicBezTo>
                  <a:lnTo>
                    <a:pt x="788" y="14"/>
                  </a:lnTo>
                  <a:close/>
                  <a:moveTo>
                    <a:pt x="756" y="8"/>
                  </a:moveTo>
                  <a:cubicBezTo>
                    <a:pt x="752" y="3"/>
                    <a:pt x="748" y="0"/>
                    <a:pt x="742" y="0"/>
                  </a:cubicBezTo>
                  <a:cubicBezTo>
                    <a:pt x="736" y="0"/>
                    <a:pt x="731" y="2"/>
                    <a:pt x="729" y="8"/>
                  </a:cubicBezTo>
                  <a:cubicBezTo>
                    <a:pt x="729" y="16"/>
                    <a:pt x="729" y="16"/>
                    <a:pt x="729" y="16"/>
                  </a:cubicBezTo>
                  <a:cubicBezTo>
                    <a:pt x="730" y="16"/>
                    <a:pt x="730" y="16"/>
                    <a:pt x="730" y="16"/>
                  </a:cubicBezTo>
                  <a:cubicBezTo>
                    <a:pt x="733" y="10"/>
                    <a:pt x="737" y="7"/>
                    <a:pt x="741" y="7"/>
                  </a:cubicBezTo>
                  <a:cubicBezTo>
                    <a:pt x="749" y="7"/>
                    <a:pt x="752" y="15"/>
                    <a:pt x="752" y="32"/>
                  </a:cubicBezTo>
                  <a:cubicBezTo>
                    <a:pt x="752" y="41"/>
                    <a:pt x="750" y="49"/>
                    <a:pt x="747" y="54"/>
                  </a:cubicBezTo>
                  <a:cubicBezTo>
                    <a:pt x="743" y="58"/>
                    <a:pt x="739" y="61"/>
                    <a:pt x="733" y="61"/>
                  </a:cubicBezTo>
                  <a:cubicBezTo>
                    <a:pt x="721" y="61"/>
                    <a:pt x="715" y="52"/>
                    <a:pt x="715" y="36"/>
                  </a:cubicBezTo>
                  <a:cubicBezTo>
                    <a:pt x="715" y="0"/>
                    <a:pt x="715" y="0"/>
                    <a:pt x="715" y="0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6" y="35"/>
                    <a:pt x="706" y="35"/>
                    <a:pt x="706" y="35"/>
                  </a:cubicBezTo>
                  <a:cubicBezTo>
                    <a:pt x="706" y="57"/>
                    <a:pt x="715" y="67"/>
                    <a:pt x="733" y="67"/>
                  </a:cubicBezTo>
                  <a:cubicBezTo>
                    <a:pt x="741" y="67"/>
                    <a:pt x="747" y="64"/>
                    <a:pt x="753" y="58"/>
                  </a:cubicBezTo>
                  <a:cubicBezTo>
                    <a:pt x="758" y="51"/>
                    <a:pt x="761" y="42"/>
                    <a:pt x="761" y="31"/>
                  </a:cubicBezTo>
                  <a:cubicBezTo>
                    <a:pt x="761" y="21"/>
                    <a:pt x="759" y="13"/>
                    <a:pt x="756" y="8"/>
                  </a:cubicBezTo>
                  <a:moveTo>
                    <a:pt x="689" y="29"/>
                  </a:moveTo>
                  <a:cubicBezTo>
                    <a:pt x="689" y="17"/>
                    <a:pt x="686" y="10"/>
                    <a:pt x="679" y="5"/>
                  </a:cubicBezTo>
                  <a:cubicBezTo>
                    <a:pt x="674" y="1"/>
                    <a:pt x="667" y="0"/>
                    <a:pt x="656" y="0"/>
                  </a:cubicBezTo>
                  <a:cubicBezTo>
                    <a:pt x="647" y="0"/>
                    <a:pt x="638" y="0"/>
                    <a:pt x="631" y="2"/>
                  </a:cubicBezTo>
                  <a:cubicBezTo>
                    <a:pt x="631" y="9"/>
                    <a:pt x="631" y="9"/>
                    <a:pt x="631" y="9"/>
                  </a:cubicBezTo>
                  <a:cubicBezTo>
                    <a:pt x="636" y="8"/>
                    <a:pt x="640" y="7"/>
                    <a:pt x="643" y="7"/>
                  </a:cubicBezTo>
                  <a:cubicBezTo>
                    <a:pt x="641" y="11"/>
                    <a:pt x="640" y="15"/>
                    <a:pt x="640" y="19"/>
                  </a:cubicBezTo>
                  <a:cubicBezTo>
                    <a:pt x="640" y="47"/>
                    <a:pt x="640" y="47"/>
                    <a:pt x="640" y="47"/>
                  </a:cubicBezTo>
                  <a:cubicBezTo>
                    <a:pt x="640" y="56"/>
                    <a:pt x="637" y="60"/>
                    <a:pt x="630" y="60"/>
                  </a:cubicBezTo>
                  <a:cubicBezTo>
                    <a:pt x="629" y="60"/>
                    <a:pt x="628" y="60"/>
                    <a:pt x="627" y="59"/>
                  </a:cubicBezTo>
                  <a:cubicBezTo>
                    <a:pt x="626" y="60"/>
                    <a:pt x="626" y="60"/>
                    <a:pt x="626" y="60"/>
                  </a:cubicBezTo>
                  <a:cubicBezTo>
                    <a:pt x="626" y="64"/>
                    <a:pt x="626" y="64"/>
                    <a:pt x="626" y="64"/>
                  </a:cubicBezTo>
                  <a:cubicBezTo>
                    <a:pt x="627" y="66"/>
                    <a:pt x="629" y="67"/>
                    <a:pt x="632" y="67"/>
                  </a:cubicBezTo>
                  <a:cubicBezTo>
                    <a:pt x="637" y="67"/>
                    <a:pt x="640" y="65"/>
                    <a:pt x="643" y="62"/>
                  </a:cubicBezTo>
                  <a:cubicBezTo>
                    <a:pt x="647" y="58"/>
                    <a:pt x="648" y="53"/>
                    <a:pt x="648" y="46"/>
                  </a:cubicBezTo>
                  <a:cubicBezTo>
                    <a:pt x="648" y="9"/>
                    <a:pt x="648" y="9"/>
                    <a:pt x="648" y="9"/>
                  </a:cubicBezTo>
                  <a:cubicBezTo>
                    <a:pt x="648" y="8"/>
                    <a:pt x="649" y="7"/>
                    <a:pt x="650" y="7"/>
                  </a:cubicBezTo>
                  <a:cubicBezTo>
                    <a:pt x="652" y="6"/>
                    <a:pt x="654" y="6"/>
                    <a:pt x="655" y="6"/>
                  </a:cubicBezTo>
                  <a:cubicBezTo>
                    <a:pt x="664" y="6"/>
                    <a:pt x="670" y="8"/>
                    <a:pt x="674" y="10"/>
                  </a:cubicBezTo>
                  <a:cubicBezTo>
                    <a:pt x="678" y="14"/>
                    <a:pt x="681" y="20"/>
                    <a:pt x="681" y="28"/>
                  </a:cubicBezTo>
                  <a:cubicBezTo>
                    <a:pt x="681" y="66"/>
                    <a:pt x="681" y="66"/>
                    <a:pt x="681" y="66"/>
                  </a:cubicBezTo>
                  <a:cubicBezTo>
                    <a:pt x="689" y="66"/>
                    <a:pt x="689" y="66"/>
                    <a:pt x="689" y="66"/>
                  </a:cubicBezTo>
                  <a:lnTo>
                    <a:pt x="689" y="29"/>
                  </a:lnTo>
                  <a:close/>
                  <a:moveTo>
                    <a:pt x="589" y="59"/>
                  </a:moveTo>
                  <a:cubicBezTo>
                    <a:pt x="584" y="59"/>
                    <a:pt x="584" y="59"/>
                    <a:pt x="584" y="59"/>
                  </a:cubicBezTo>
                  <a:cubicBezTo>
                    <a:pt x="582" y="59"/>
                    <a:pt x="581" y="57"/>
                    <a:pt x="581" y="53"/>
                  </a:cubicBezTo>
                  <a:cubicBezTo>
                    <a:pt x="581" y="28"/>
                    <a:pt x="581" y="28"/>
                    <a:pt x="581" y="28"/>
                  </a:cubicBezTo>
                  <a:cubicBezTo>
                    <a:pt x="581" y="19"/>
                    <a:pt x="578" y="11"/>
                    <a:pt x="572" y="6"/>
                  </a:cubicBezTo>
                  <a:cubicBezTo>
                    <a:pt x="567" y="2"/>
                    <a:pt x="561" y="0"/>
                    <a:pt x="553" y="0"/>
                  </a:cubicBezTo>
                  <a:cubicBezTo>
                    <a:pt x="548" y="0"/>
                    <a:pt x="543" y="0"/>
                    <a:pt x="539" y="2"/>
                  </a:cubicBezTo>
                  <a:cubicBezTo>
                    <a:pt x="539" y="9"/>
                    <a:pt x="539" y="9"/>
                    <a:pt x="539" y="9"/>
                  </a:cubicBezTo>
                  <a:cubicBezTo>
                    <a:pt x="540" y="9"/>
                    <a:pt x="540" y="9"/>
                    <a:pt x="540" y="9"/>
                  </a:cubicBezTo>
                  <a:cubicBezTo>
                    <a:pt x="543" y="8"/>
                    <a:pt x="547" y="7"/>
                    <a:pt x="551" y="7"/>
                  </a:cubicBezTo>
                  <a:cubicBezTo>
                    <a:pt x="566" y="7"/>
                    <a:pt x="573" y="15"/>
                    <a:pt x="573" y="31"/>
                  </a:cubicBezTo>
                  <a:cubicBezTo>
                    <a:pt x="573" y="53"/>
                    <a:pt x="573" y="53"/>
                    <a:pt x="573" y="53"/>
                  </a:cubicBezTo>
                  <a:cubicBezTo>
                    <a:pt x="573" y="56"/>
                    <a:pt x="573" y="58"/>
                    <a:pt x="574" y="59"/>
                  </a:cubicBezTo>
                  <a:cubicBezTo>
                    <a:pt x="537" y="59"/>
                    <a:pt x="537" y="59"/>
                    <a:pt x="537" y="59"/>
                  </a:cubicBezTo>
                  <a:cubicBezTo>
                    <a:pt x="537" y="66"/>
                    <a:pt x="537" y="66"/>
                    <a:pt x="537" y="66"/>
                  </a:cubicBezTo>
                  <a:cubicBezTo>
                    <a:pt x="589" y="66"/>
                    <a:pt x="589" y="66"/>
                    <a:pt x="589" y="66"/>
                  </a:cubicBezTo>
                  <a:lnTo>
                    <a:pt x="589" y="59"/>
                  </a:lnTo>
                  <a:close/>
                  <a:moveTo>
                    <a:pt x="522" y="14"/>
                  </a:moveTo>
                  <a:cubicBezTo>
                    <a:pt x="522" y="9"/>
                    <a:pt x="520" y="5"/>
                    <a:pt x="518" y="3"/>
                  </a:cubicBezTo>
                  <a:cubicBezTo>
                    <a:pt x="516" y="1"/>
                    <a:pt x="513" y="0"/>
                    <a:pt x="510" y="0"/>
                  </a:cubicBezTo>
                  <a:cubicBezTo>
                    <a:pt x="510" y="0"/>
                    <a:pt x="510" y="0"/>
                    <a:pt x="510" y="0"/>
                  </a:cubicBezTo>
                  <a:cubicBezTo>
                    <a:pt x="507" y="0"/>
                    <a:pt x="506" y="0"/>
                    <a:pt x="505" y="1"/>
                  </a:cubicBezTo>
                  <a:cubicBezTo>
                    <a:pt x="505" y="7"/>
                    <a:pt x="505" y="7"/>
                    <a:pt x="505" y="7"/>
                  </a:cubicBezTo>
                  <a:cubicBezTo>
                    <a:pt x="505" y="7"/>
                    <a:pt x="505" y="7"/>
                    <a:pt x="506" y="7"/>
                  </a:cubicBezTo>
                  <a:cubicBezTo>
                    <a:pt x="507" y="7"/>
                    <a:pt x="507" y="7"/>
                    <a:pt x="507" y="7"/>
                  </a:cubicBezTo>
                  <a:cubicBezTo>
                    <a:pt x="511" y="7"/>
                    <a:pt x="513" y="9"/>
                    <a:pt x="513" y="15"/>
                  </a:cubicBezTo>
                  <a:cubicBezTo>
                    <a:pt x="513" y="89"/>
                    <a:pt x="513" y="89"/>
                    <a:pt x="513" y="89"/>
                  </a:cubicBezTo>
                  <a:cubicBezTo>
                    <a:pt x="522" y="89"/>
                    <a:pt x="522" y="89"/>
                    <a:pt x="522" y="89"/>
                  </a:cubicBezTo>
                  <a:lnTo>
                    <a:pt x="522" y="14"/>
                  </a:lnTo>
                  <a:close/>
                  <a:moveTo>
                    <a:pt x="495" y="30"/>
                  </a:moveTo>
                  <a:cubicBezTo>
                    <a:pt x="464" y="30"/>
                    <a:pt x="464" y="30"/>
                    <a:pt x="464" y="30"/>
                  </a:cubicBezTo>
                  <a:cubicBezTo>
                    <a:pt x="464" y="37"/>
                    <a:pt x="464" y="37"/>
                    <a:pt x="464" y="37"/>
                  </a:cubicBezTo>
                  <a:cubicBezTo>
                    <a:pt x="495" y="37"/>
                    <a:pt x="495" y="37"/>
                    <a:pt x="495" y="37"/>
                  </a:cubicBezTo>
                  <a:lnTo>
                    <a:pt x="495" y="30"/>
                  </a:lnTo>
                  <a:close/>
                  <a:moveTo>
                    <a:pt x="449" y="42"/>
                  </a:moveTo>
                  <a:cubicBezTo>
                    <a:pt x="449" y="24"/>
                    <a:pt x="449" y="24"/>
                    <a:pt x="449" y="24"/>
                  </a:cubicBezTo>
                  <a:cubicBezTo>
                    <a:pt x="449" y="16"/>
                    <a:pt x="447" y="10"/>
                    <a:pt x="443" y="6"/>
                  </a:cubicBezTo>
                  <a:cubicBezTo>
                    <a:pt x="439" y="2"/>
                    <a:pt x="434" y="0"/>
                    <a:pt x="428" y="0"/>
                  </a:cubicBezTo>
                  <a:cubicBezTo>
                    <a:pt x="426" y="0"/>
                    <a:pt x="423" y="0"/>
                    <a:pt x="421" y="0"/>
                  </a:cubicBezTo>
                  <a:cubicBezTo>
                    <a:pt x="421" y="8"/>
                    <a:pt x="421" y="8"/>
                    <a:pt x="421" y="8"/>
                  </a:cubicBezTo>
                  <a:cubicBezTo>
                    <a:pt x="422" y="8"/>
                    <a:pt x="422" y="8"/>
                    <a:pt x="422" y="8"/>
                  </a:cubicBezTo>
                  <a:cubicBezTo>
                    <a:pt x="423" y="7"/>
                    <a:pt x="425" y="7"/>
                    <a:pt x="427" y="7"/>
                  </a:cubicBezTo>
                  <a:cubicBezTo>
                    <a:pt x="431" y="7"/>
                    <a:pt x="435" y="8"/>
                    <a:pt x="437" y="12"/>
                  </a:cubicBezTo>
                  <a:cubicBezTo>
                    <a:pt x="439" y="15"/>
                    <a:pt x="441" y="19"/>
                    <a:pt x="441" y="25"/>
                  </a:cubicBezTo>
                  <a:cubicBezTo>
                    <a:pt x="441" y="26"/>
                    <a:pt x="441" y="26"/>
                    <a:pt x="441" y="26"/>
                  </a:cubicBezTo>
                  <a:cubicBezTo>
                    <a:pt x="441" y="33"/>
                    <a:pt x="440" y="40"/>
                    <a:pt x="438" y="45"/>
                  </a:cubicBezTo>
                  <a:cubicBezTo>
                    <a:pt x="436" y="50"/>
                    <a:pt x="433" y="54"/>
                    <a:pt x="430" y="56"/>
                  </a:cubicBezTo>
                  <a:cubicBezTo>
                    <a:pt x="427" y="58"/>
                    <a:pt x="425" y="59"/>
                    <a:pt x="423" y="59"/>
                  </a:cubicBezTo>
                  <a:cubicBezTo>
                    <a:pt x="421" y="59"/>
                    <a:pt x="419" y="59"/>
                    <a:pt x="417" y="58"/>
                  </a:cubicBezTo>
                  <a:cubicBezTo>
                    <a:pt x="416" y="58"/>
                    <a:pt x="416" y="58"/>
                    <a:pt x="416" y="58"/>
                  </a:cubicBezTo>
                  <a:cubicBezTo>
                    <a:pt x="416" y="65"/>
                    <a:pt x="416" y="65"/>
                    <a:pt x="416" y="65"/>
                  </a:cubicBezTo>
                  <a:cubicBezTo>
                    <a:pt x="418" y="67"/>
                    <a:pt x="420" y="67"/>
                    <a:pt x="422" y="67"/>
                  </a:cubicBezTo>
                  <a:cubicBezTo>
                    <a:pt x="430" y="67"/>
                    <a:pt x="436" y="61"/>
                    <a:pt x="440" y="49"/>
                  </a:cubicBezTo>
                  <a:cubicBezTo>
                    <a:pt x="440" y="48"/>
                    <a:pt x="440" y="48"/>
                    <a:pt x="441" y="48"/>
                  </a:cubicBezTo>
                  <a:cubicBezTo>
                    <a:pt x="441" y="48"/>
                    <a:pt x="442" y="48"/>
                    <a:pt x="442" y="49"/>
                  </a:cubicBezTo>
                  <a:cubicBezTo>
                    <a:pt x="442" y="56"/>
                    <a:pt x="443" y="62"/>
                    <a:pt x="444" y="66"/>
                  </a:cubicBezTo>
                  <a:cubicBezTo>
                    <a:pt x="451" y="66"/>
                    <a:pt x="451" y="66"/>
                    <a:pt x="451" y="66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0" y="58"/>
                    <a:pt x="449" y="50"/>
                    <a:pt x="449" y="42"/>
                  </a:cubicBezTo>
                  <a:moveTo>
                    <a:pt x="403" y="14"/>
                  </a:moveTo>
                  <a:cubicBezTo>
                    <a:pt x="403" y="9"/>
                    <a:pt x="402" y="5"/>
                    <a:pt x="399" y="3"/>
                  </a:cubicBezTo>
                  <a:cubicBezTo>
                    <a:pt x="397" y="1"/>
                    <a:pt x="394" y="0"/>
                    <a:pt x="391" y="0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89" y="0"/>
                    <a:pt x="387" y="0"/>
                    <a:pt x="387" y="1"/>
                  </a:cubicBezTo>
                  <a:cubicBezTo>
                    <a:pt x="387" y="7"/>
                    <a:pt x="387" y="7"/>
                    <a:pt x="387" y="7"/>
                  </a:cubicBezTo>
                  <a:cubicBezTo>
                    <a:pt x="387" y="7"/>
                    <a:pt x="387" y="7"/>
                    <a:pt x="387" y="7"/>
                  </a:cubicBezTo>
                  <a:cubicBezTo>
                    <a:pt x="388" y="7"/>
                    <a:pt x="388" y="7"/>
                    <a:pt x="388" y="7"/>
                  </a:cubicBezTo>
                  <a:cubicBezTo>
                    <a:pt x="393" y="7"/>
                    <a:pt x="395" y="9"/>
                    <a:pt x="395" y="15"/>
                  </a:cubicBezTo>
                  <a:cubicBezTo>
                    <a:pt x="395" y="66"/>
                    <a:pt x="395" y="66"/>
                    <a:pt x="395" y="66"/>
                  </a:cubicBezTo>
                  <a:cubicBezTo>
                    <a:pt x="403" y="66"/>
                    <a:pt x="403" y="66"/>
                    <a:pt x="403" y="66"/>
                  </a:cubicBezTo>
                  <a:lnTo>
                    <a:pt x="403" y="14"/>
                  </a:lnTo>
                  <a:close/>
                  <a:moveTo>
                    <a:pt x="373" y="28"/>
                  </a:moveTo>
                  <a:cubicBezTo>
                    <a:pt x="373" y="18"/>
                    <a:pt x="370" y="11"/>
                    <a:pt x="364" y="6"/>
                  </a:cubicBezTo>
                  <a:cubicBezTo>
                    <a:pt x="359" y="2"/>
                    <a:pt x="352" y="0"/>
                    <a:pt x="344" y="0"/>
                  </a:cubicBezTo>
                  <a:cubicBezTo>
                    <a:pt x="338" y="0"/>
                    <a:pt x="334" y="0"/>
                    <a:pt x="330" y="1"/>
                  </a:cubicBezTo>
                  <a:cubicBezTo>
                    <a:pt x="330" y="9"/>
                    <a:pt x="330" y="9"/>
                    <a:pt x="330" y="9"/>
                  </a:cubicBezTo>
                  <a:cubicBezTo>
                    <a:pt x="331" y="9"/>
                    <a:pt x="331" y="9"/>
                    <a:pt x="331" y="9"/>
                  </a:cubicBezTo>
                  <a:cubicBezTo>
                    <a:pt x="334" y="8"/>
                    <a:pt x="337" y="7"/>
                    <a:pt x="342" y="7"/>
                  </a:cubicBezTo>
                  <a:cubicBezTo>
                    <a:pt x="357" y="7"/>
                    <a:pt x="365" y="15"/>
                    <a:pt x="365" y="30"/>
                  </a:cubicBezTo>
                  <a:cubicBezTo>
                    <a:pt x="365" y="66"/>
                    <a:pt x="365" y="66"/>
                    <a:pt x="365" y="66"/>
                  </a:cubicBezTo>
                  <a:cubicBezTo>
                    <a:pt x="373" y="66"/>
                    <a:pt x="373" y="66"/>
                    <a:pt x="373" y="66"/>
                  </a:cubicBezTo>
                  <a:lnTo>
                    <a:pt x="373" y="28"/>
                  </a:lnTo>
                  <a:close/>
                  <a:moveTo>
                    <a:pt x="317" y="14"/>
                  </a:moveTo>
                  <a:cubicBezTo>
                    <a:pt x="317" y="9"/>
                    <a:pt x="316" y="5"/>
                    <a:pt x="313" y="3"/>
                  </a:cubicBezTo>
                  <a:cubicBezTo>
                    <a:pt x="311" y="1"/>
                    <a:pt x="308" y="0"/>
                    <a:pt x="305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303" y="0"/>
                    <a:pt x="301" y="0"/>
                    <a:pt x="300" y="1"/>
                  </a:cubicBezTo>
                  <a:cubicBezTo>
                    <a:pt x="300" y="7"/>
                    <a:pt x="300" y="7"/>
                    <a:pt x="300" y="7"/>
                  </a:cubicBezTo>
                  <a:cubicBezTo>
                    <a:pt x="301" y="7"/>
                    <a:pt x="301" y="7"/>
                    <a:pt x="301" y="7"/>
                  </a:cubicBezTo>
                  <a:cubicBezTo>
                    <a:pt x="302" y="7"/>
                    <a:pt x="302" y="7"/>
                    <a:pt x="302" y="7"/>
                  </a:cubicBezTo>
                  <a:cubicBezTo>
                    <a:pt x="306" y="7"/>
                    <a:pt x="309" y="9"/>
                    <a:pt x="309" y="1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17" y="37"/>
                    <a:pt x="317" y="37"/>
                    <a:pt x="317" y="37"/>
                  </a:cubicBezTo>
                  <a:lnTo>
                    <a:pt x="317" y="14"/>
                  </a:lnTo>
                  <a:close/>
                  <a:moveTo>
                    <a:pt x="287" y="14"/>
                  </a:moveTo>
                  <a:cubicBezTo>
                    <a:pt x="287" y="9"/>
                    <a:pt x="286" y="5"/>
                    <a:pt x="283" y="3"/>
                  </a:cubicBezTo>
                  <a:cubicBezTo>
                    <a:pt x="281" y="1"/>
                    <a:pt x="278" y="0"/>
                    <a:pt x="275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3" y="0"/>
                    <a:pt x="271" y="0"/>
                    <a:pt x="270" y="1"/>
                  </a:cubicBezTo>
                  <a:cubicBezTo>
                    <a:pt x="270" y="7"/>
                    <a:pt x="270" y="7"/>
                    <a:pt x="270" y="7"/>
                  </a:cubicBezTo>
                  <a:cubicBezTo>
                    <a:pt x="271" y="7"/>
                    <a:pt x="271" y="7"/>
                    <a:pt x="271" y="7"/>
                  </a:cubicBezTo>
                  <a:cubicBezTo>
                    <a:pt x="272" y="7"/>
                    <a:pt x="272" y="7"/>
                    <a:pt x="272" y="7"/>
                  </a:cubicBezTo>
                  <a:cubicBezTo>
                    <a:pt x="276" y="7"/>
                    <a:pt x="279" y="9"/>
                    <a:pt x="279" y="15"/>
                  </a:cubicBezTo>
                  <a:cubicBezTo>
                    <a:pt x="279" y="66"/>
                    <a:pt x="279" y="66"/>
                    <a:pt x="279" y="66"/>
                  </a:cubicBezTo>
                  <a:cubicBezTo>
                    <a:pt x="287" y="66"/>
                    <a:pt x="287" y="66"/>
                    <a:pt x="287" y="66"/>
                  </a:cubicBezTo>
                  <a:lnTo>
                    <a:pt x="287" y="14"/>
                  </a:lnTo>
                  <a:close/>
                  <a:moveTo>
                    <a:pt x="256" y="14"/>
                  </a:moveTo>
                  <a:cubicBezTo>
                    <a:pt x="256" y="9"/>
                    <a:pt x="255" y="5"/>
                    <a:pt x="253" y="3"/>
                  </a:cubicBezTo>
                  <a:cubicBezTo>
                    <a:pt x="251" y="1"/>
                    <a:pt x="248" y="0"/>
                    <a:pt x="245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2" y="0"/>
                    <a:pt x="241" y="0"/>
                    <a:pt x="240" y="1"/>
                  </a:cubicBezTo>
                  <a:cubicBezTo>
                    <a:pt x="240" y="7"/>
                    <a:pt x="240" y="7"/>
                    <a:pt x="240" y="7"/>
                  </a:cubicBezTo>
                  <a:cubicBezTo>
                    <a:pt x="240" y="7"/>
                    <a:pt x="240" y="7"/>
                    <a:pt x="241" y="7"/>
                  </a:cubicBezTo>
                  <a:cubicBezTo>
                    <a:pt x="242" y="7"/>
                    <a:pt x="242" y="7"/>
                    <a:pt x="242" y="7"/>
                  </a:cubicBezTo>
                  <a:cubicBezTo>
                    <a:pt x="246" y="7"/>
                    <a:pt x="248" y="9"/>
                    <a:pt x="248" y="15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56" y="89"/>
                    <a:pt x="256" y="89"/>
                    <a:pt x="256" y="89"/>
                  </a:cubicBezTo>
                  <a:lnTo>
                    <a:pt x="256" y="14"/>
                  </a:lnTo>
                  <a:close/>
                  <a:moveTo>
                    <a:pt x="202" y="59"/>
                  </a:moveTo>
                  <a:cubicBezTo>
                    <a:pt x="198" y="59"/>
                    <a:pt x="198" y="59"/>
                    <a:pt x="198" y="59"/>
                  </a:cubicBezTo>
                  <a:cubicBezTo>
                    <a:pt x="195" y="59"/>
                    <a:pt x="194" y="57"/>
                    <a:pt x="194" y="53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4" y="19"/>
                    <a:pt x="191" y="11"/>
                    <a:pt x="185" y="6"/>
                  </a:cubicBezTo>
                  <a:cubicBezTo>
                    <a:pt x="180" y="2"/>
                    <a:pt x="174" y="0"/>
                    <a:pt x="166" y="0"/>
                  </a:cubicBezTo>
                  <a:cubicBezTo>
                    <a:pt x="161" y="0"/>
                    <a:pt x="156" y="0"/>
                    <a:pt x="152" y="2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6" y="8"/>
                    <a:pt x="160" y="7"/>
                    <a:pt x="165" y="7"/>
                  </a:cubicBezTo>
                  <a:cubicBezTo>
                    <a:pt x="179" y="7"/>
                    <a:pt x="186" y="15"/>
                    <a:pt x="186" y="31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6" y="56"/>
                    <a:pt x="186" y="58"/>
                    <a:pt x="187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50" y="66"/>
                    <a:pt x="150" y="66"/>
                    <a:pt x="150" y="66"/>
                  </a:cubicBezTo>
                  <a:cubicBezTo>
                    <a:pt x="202" y="66"/>
                    <a:pt x="202" y="66"/>
                    <a:pt x="202" y="66"/>
                  </a:cubicBezTo>
                  <a:lnTo>
                    <a:pt x="202" y="59"/>
                  </a:lnTo>
                  <a:close/>
                  <a:moveTo>
                    <a:pt x="135" y="21"/>
                  </a:moveTo>
                  <a:cubicBezTo>
                    <a:pt x="135" y="14"/>
                    <a:pt x="133" y="8"/>
                    <a:pt x="129" y="5"/>
                  </a:cubicBezTo>
                  <a:cubicBezTo>
                    <a:pt x="126" y="1"/>
                    <a:pt x="122" y="0"/>
                    <a:pt x="116" y="0"/>
                  </a:cubicBezTo>
                  <a:cubicBezTo>
                    <a:pt x="113" y="0"/>
                    <a:pt x="111" y="0"/>
                    <a:pt x="110" y="1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2" y="7"/>
                    <a:pt x="114" y="7"/>
                    <a:pt x="115" y="7"/>
                  </a:cubicBezTo>
                  <a:cubicBezTo>
                    <a:pt x="123" y="7"/>
                    <a:pt x="127" y="12"/>
                    <a:pt x="127" y="22"/>
                  </a:cubicBezTo>
                  <a:cubicBezTo>
                    <a:pt x="127" y="59"/>
                    <a:pt x="127" y="59"/>
                    <a:pt x="127" y="59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35" y="66"/>
                    <a:pt x="135" y="66"/>
                    <a:pt x="135" y="66"/>
                  </a:cubicBezTo>
                  <a:lnTo>
                    <a:pt x="135" y="21"/>
                  </a:lnTo>
                  <a:close/>
                  <a:moveTo>
                    <a:pt x="92" y="42"/>
                  </a:moveTo>
                  <a:cubicBezTo>
                    <a:pt x="92" y="24"/>
                    <a:pt x="92" y="24"/>
                    <a:pt x="92" y="24"/>
                  </a:cubicBezTo>
                  <a:cubicBezTo>
                    <a:pt x="92" y="16"/>
                    <a:pt x="90" y="10"/>
                    <a:pt x="86" y="6"/>
                  </a:cubicBezTo>
                  <a:cubicBezTo>
                    <a:pt x="82" y="2"/>
                    <a:pt x="78" y="0"/>
                    <a:pt x="71" y="0"/>
                  </a:cubicBezTo>
                  <a:cubicBezTo>
                    <a:pt x="69" y="0"/>
                    <a:pt x="67" y="0"/>
                    <a:pt x="65" y="0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7" y="7"/>
                    <a:pt x="68" y="7"/>
                    <a:pt x="70" y="7"/>
                  </a:cubicBezTo>
                  <a:cubicBezTo>
                    <a:pt x="75" y="7"/>
                    <a:pt x="78" y="8"/>
                    <a:pt x="80" y="12"/>
                  </a:cubicBezTo>
                  <a:cubicBezTo>
                    <a:pt x="83" y="15"/>
                    <a:pt x="84" y="19"/>
                    <a:pt x="84" y="25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4" y="33"/>
                    <a:pt x="83" y="40"/>
                    <a:pt x="81" y="45"/>
                  </a:cubicBezTo>
                  <a:cubicBezTo>
                    <a:pt x="79" y="50"/>
                    <a:pt x="76" y="54"/>
                    <a:pt x="73" y="56"/>
                  </a:cubicBezTo>
                  <a:cubicBezTo>
                    <a:pt x="71" y="58"/>
                    <a:pt x="68" y="59"/>
                    <a:pt x="66" y="59"/>
                  </a:cubicBezTo>
                  <a:cubicBezTo>
                    <a:pt x="64" y="59"/>
                    <a:pt x="62" y="59"/>
                    <a:pt x="60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3" y="67"/>
                    <a:pt x="65" y="67"/>
                  </a:cubicBezTo>
                  <a:cubicBezTo>
                    <a:pt x="73" y="67"/>
                    <a:pt x="79" y="61"/>
                    <a:pt x="83" y="49"/>
                  </a:cubicBezTo>
                  <a:cubicBezTo>
                    <a:pt x="83" y="48"/>
                    <a:pt x="84" y="48"/>
                    <a:pt x="84" y="48"/>
                  </a:cubicBezTo>
                  <a:cubicBezTo>
                    <a:pt x="85" y="48"/>
                    <a:pt x="85" y="48"/>
                    <a:pt x="85" y="49"/>
                  </a:cubicBezTo>
                  <a:cubicBezTo>
                    <a:pt x="85" y="56"/>
                    <a:pt x="86" y="62"/>
                    <a:pt x="87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3" y="58"/>
                    <a:pt x="92" y="50"/>
                    <a:pt x="92" y="42"/>
                  </a:cubicBezTo>
                  <a:moveTo>
                    <a:pt x="52" y="59"/>
                  </a:moveTo>
                  <a:cubicBezTo>
                    <a:pt x="48" y="59"/>
                    <a:pt x="48" y="59"/>
                    <a:pt x="48" y="59"/>
                  </a:cubicBezTo>
                  <a:cubicBezTo>
                    <a:pt x="45" y="59"/>
                    <a:pt x="44" y="57"/>
                    <a:pt x="44" y="53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19"/>
                    <a:pt x="41" y="11"/>
                    <a:pt x="35" y="6"/>
                  </a:cubicBezTo>
                  <a:cubicBezTo>
                    <a:pt x="30" y="2"/>
                    <a:pt x="24" y="0"/>
                    <a:pt x="16" y="0"/>
                  </a:cubicBezTo>
                  <a:cubicBezTo>
                    <a:pt x="11" y="0"/>
                    <a:pt x="6" y="0"/>
                    <a:pt x="2" y="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8"/>
                    <a:pt x="10" y="7"/>
                    <a:pt x="15" y="7"/>
                  </a:cubicBezTo>
                  <a:cubicBezTo>
                    <a:pt x="29" y="7"/>
                    <a:pt x="36" y="15"/>
                    <a:pt x="36" y="31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6"/>
                    <a:pt x="36" y="58"/>
                    <a:pt x="37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52" y="66"/>
                    <a:pt x="52" y="66"/>
                    <a:pt x="52" y="66"/>
                  </a:cubicBezTo>
                  <a:lnTo>
                    <a:pt x="52" y="59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879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CCC03DB-F540-4E1A-BC4B-A2124079AAD3}"/>
              </a:ext>
            </a:extLst>
          </p:cNvPr>
          <p:cNvSpPr/>
          <p:nvPr userDrawn="1"/>
        </p:nvSpPr>
        <p:spPr>
          <a:xfrm>
            <a:off x="1" y="168568"/>
            <a:ext cx="2457689" cy="5121133"/>
          </a:xfrm>
          <a:custGeom>
            <a:avLst/>
            <a:gdLst>
              <a:gd name="connsiteX0" fmla="*/ 0 w 2457689"/>
              <a:gd name="connsiteY0" fmla="*/ 0 h 5121133"/>
              <a:gd name="connsiteX1" fmla="*/ 2457689 w 2457689"/>
              <a:gd name="connsiteY1" fmla="*/ 1418947 h 5121133"/>
              <a:gd name="connsiteX2" fmla="*/ 2457689 w 2457689"/>
              <a:gd name="connsiteY2" fmla="*/ 5121133 h 5121133"/>
              <a:gd name="connsiteX3" fmla="*/ 0 w 2457689"/>
              <a:gd name="connsiteY3" fmla="*/ 3702186 h 5121133"/>
              <a:gd name="connsiteX4" fmla="*/ 0 w 2457689"/>
              <a:gd name="connsiteY4" fmla="*/ 0 h 51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7689" h="5121133">
                <a:moveTo>
                  <a:pt x="0" y="0"/>
                </a:moveTo>
                <a:lnTo>
                  <a:pt x="2457689" y="1418947"/>
                </a:lnTo>
                <a:lnTo>
                  <a:pt x="2457689" y="5121133"/>
                </a:lnTo>
                <a:lnTo>
                  <a:pt x="0" y="37021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467C93D-4E97-4584-A0BE-B1B794B59B24}"/>
              </a:ext>
            </a:extLst>
          </p:cNvPr>
          <p:cNvSpPr/>
          <p:nvPr userDrawn="1"/>
        </p:nvSpPr>
        <p:spPr>
          <a:xfrm>
            <a:off x="0" y="1568299"/>
            <a:ext cx="2457690" cy="5121134"/>
          </a:xfrm>
          <a:custGeom>
            <a:avLst/>
            <a:gdLst>
              <a:gd name="connsiteX0" fmla="*/ 2457690 w 2457690"/>
              <a:gd name="connsiteY0" fmla="*/ 0 h 5121134"/>
              <a:gd name="connsiteX1" fmla="*/ 2457690 w 2457690"/>
              <a:gd name="connsiteY1" fmla="*/ 3702186 h 5121134"/>
              <a:gd name="connsiteX2" fmla="*/ 0 w 2457690"/>
              <a:gd name="connsiteY2" fmla="*/ 5121134 h 5121134"/>
              <a:gd name="connsiteX3" fmla="*/ 0 w 2457690"/>
              <a:gd name="connsiteY3" fmla="*/ 1418948 h 5121134"/>
              <a:gd name="connsiteX4" fmla="*/ 2457690 w 2457690"/>
              <a:gd name="connsiteY4" fmla="*/ 0 h 512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7690" h="5121134">
                <a:moveTo>
                  <a:pt x="2457690" y="0"/>
                </a:moveTo>
                <a:lnTo>
                  <a:pt x="2457690" y="3702186"/>
                </a:lnTo>
                <a:lnTo>
                  <a:pt x="0" y="5121134"/>
                </a:lnTo>
                <a:lnTo>
                  <a:pt x="0" y="1418948"/>
                </a:lnTo>
                <a:lnTo>
                  <a:pt x="2457690" y="0"/>
                </a:lnTo>
                <a:close/>
              </a:path>
            </a:pathLst>
          </a:custGeom>
          <a:blipFill>
            <a:blip r:embed="rId2"/>
            <a:srcRect/>
            <a:stretch>
              <a:fillRect l="-156084" r="-5608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F69DD9-002C-42F1-B0B1-7629DDD68405}"/>
              </a:ext>
            </a:extLst>
          </p:cNvPr>
          <p:cNvSpPr/>
          <p:nvPr userDrawn="1"/>
        </p:nvSpPr>
        <p:spPr>
          <a:xfrm>
            <a:off x="2573438" y="1568299"/>
            <a:ext cx="9618562" cy="3721402"/>
          </a:xfrm>
          <a:prstGeom prst="rect">
            <a:avLst/>
          </a:prstGeom>
          <a:gradFill>
            <a:gsLst>
              <a:gs pos="86000">
                <a:schemeClr val="accent1"/>
              </a:gs>
              <a:gs pos="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83D4C-B068-43AD-88C9-A0D18B249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360" y="2255519"/>
            <a:ext cx="8778240" cy="1300281"/>
          </a:xfrm>
        </p:spPr>
        <p:txBody>
          <a:bodyPr anchor="b">
            <a:normAutofit/>
          </a:bodyPr>
          <a:lstStyle>
            <a:lvl1pPr algn="r" rtl="1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9CDE13-FEF2-43B7-810A-8EF488D11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360" y="3647876"/>
            <a:ext cx="8778240" cy="741244"/>
          </a:xfrm>
        </p:spPr>
        <p:txBody>
          <a:bodyPr/>
          <a:lstStyle>
            <a:lvl1pPr marL="0" indent="0" algn="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EEADF4-D95A-4414-A5B1-FD5941973B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938" y="603420"/>
            <a:ext cx="2546134" cy="63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5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7DFEB65-6E2E-4E1D-B667-95795F86DC2D}"/>
              </a:ext>
            </a:extLst>
          </p:cNvPr>
          <p:cNvSpPr/>
          <p:nvPr userDrawn="1"/>
        </p:nvSpPr>
        <p:spPr>
          <a:xfrm>
            <a:off x="0" y="212830"/>
            <a:ext cx="3420059" cy="4645723"/>
          </a:xfrm>
          <a:custGeom>
            <a:avLst/>
            <a:gdLst>
              <a:gd name="connsiteX0" fmla="*/ 0 w 3420059"/>
              <a:gd name="connsiteY0" fmla="*/ 0 h 4645723"/>
              <a:gd name="connsiteX1" fmla="*/ 3420059 w 3420059"/>
              <a:gd name="connsiteY1" fmla="*/ 1895938 h 4645723"/>
              <a:gd name="connsiteX2" fmla="*/ 3420059 w 3420059"/>
              <a:gd name="connsiteY2" fmla="*/ 3768715 h 4645723"/>
              <a:gd name="connsiteX3" fmla="*/ 0 w 3420059"/>
              <a:gd name="connsiteY3" fmla="*/ 4645723 h 4645723"/>
              <a:gd name="connsiteX4" fmla="*/ 0 w 3420059"/>
              <a:gd name="connsiteY4" fmla="*/ 0 h 464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0059" h="4645723">
                <a:moveTo>
                  <a:pt x="0" y="0"/>
                </a:moveTo>
                <a:lnTo>
                  <a:pt x="3420059" y="1895938"/>
                </a:lnTo>
                <a:lnTo>
                  <a:pt x="3420059" y="3768715"/>
                </a:lnTo>
                <a:lnTo>
                  <a:pt x="0" y="464572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-160152" b="-276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261B74E-7A13-49E3-8746-8B38AEC92648}"/>
              </a:ext>
            </a:extLst>
          </p:cNvPr>
          <p:cNvSpPr/>
          <p:nvPr userDrawn="1"/>
        </p:nvSpPr>
        <p:spPr>
          <a:xfrm>
            <a:off x="0" y="4051279"/>
            <a:ext cx="3420059" cy="2320166"/>
          </a:xfrm>
          <a:custGeom>
            <a:avLst/>
            <a:gdLst>
              <a:gd name="connsiteX0" fmla="*/ 3420059 w 3420059"/>
              <a:gd name="connsiteY0" fmla="*/ 0 h 2320166"/>
              <a:gd name="connsiteX1" fmla="*/ 3420059 w 3420059"/>
              <a:gd name="connsiteY1" fmla="*/ 652471 h 2320166"/>
              <a:gd name="connsiteX2" fmla="*/ 0 w 3420059"/>
              <a:gd name="connsiteY2" fmla="*/ 2320166 h 2320166"/>
              <a:gd name="connsiteX3" fmla="*/ 0 w 3420059"/>
              <a:gd name="connsiteY3" fmla="*/ 968871 h 2320166"/>
              <a:gd name="connsiteX4" fmla="*/ 3420059 w 3420059"/>
              <a:gd name="connsiteY4" fmla="*/ 0 h 232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0059" h="2320166">
                <a:moveTo>
                  <a:pt x="3420059" y="0"/>
                </a:moveTo>
                <a:lnTo>
                  <a:pt x="3420059" y="652471"/>
                </a:lnTo>
                <a:lnTo>
                  <a:pt x="0" y="2320166"/>
                </a:lnTo>
                <a:lnTo>
                  <a:pt x="0" y="968871"/>
                </a:lnTo>
                <a:lnTo>
                  <a:pt x="342005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6F05D4D6-EB0C-4D59-A0E2-0EEAD63E2DF5}"/>
              </a:ext>
            </a:extLst>
          </p:cNvPr>
          <p:cNvSpPr/>
          <p:nvPr userDrawn="1"/>
        </p:nvSpPr>
        <p:spPr>
          <a:xfrm>
            <a:off x="3420061" y="0"/>
            <a:ext cx="8771939" cy="5648938"/>
          </a:xfrm>
          <a:custGeom>
            <a:avLst/>
            <a:gdLst>
              <a:gd name="connsiteX0" fmla="*/ 4690757 w 8748789"/>
              <a:gd name="connsiteY0" fmla="*/ 0 h 5648938"/>
              <a:gd name="connsiteX1" fmla="*/ 8748789 w 8748789"/>
              <a:gd name="connsiteY1" fmla="*/ 0 h 5648938"/>
              <a:gd name="connsiteX2" fmla="*/ 8748789 w 8748789"/>
              <a:gd name="connsiteY2" fmla="*/ 5648938 h 5648938"/>
              <a:gd name="connsiteX3" fmla="*/ 0 w 8748789"/>
              <a:gd name="connsiteY3" fmla="*/ 3981544 h 5648938"/>
              <a:gd name="connsiteX4" fmla="*/ 0 w 8748789"/>
              <a:gd name="connsiteY4" fmla="*/ 2108767 h 5648938"/>
              <a:gd name="connsiteX5" fmla="*/ 4690757 w 8748789"/>
              <a:gd name="connsiteY5" fmla="*/ 0 h 564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8789" h="5648938">
                <a:moveTo>
                  <a:pt x="4690757" y="0"/>
                </a:moveTo>
                <a:lnTo>
                  <a:pt x="8748789" y="0"/>
                </a:lnTo>
                <a:lnTo>
                  <a:pt x="8748789" y="5648938"/>
                </a:lnTo>
                <a:lnTo>
                  <a:pt x="0" y="3981544"/>
                </a:lnTo>
                <a:lnTo>
                  <a:pt x="0" y="2108767"/>
                </a:lnTo>
                <a:lnTo>
                  <a:pt x="4690757" y="0"/>
                </a:lnTo>
                <a:close/>
              </a:path>
            </a:pathLst>
          </a:custGeom>
          <a:gradFill>
            <a:gsLst>
              <a:gs pos="86000">
                <a:schemeClr val="accent1"/>
              </a:gs>
              <a:gs pos="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BB36B2F-64BC-4136-9BF7-40926A03CDED}"/>
              </a:ext>
            </a:extLst>
          </p:cNvPr>
          <p:cNvSpPr/>
          <p:nvPr userDrawn="1"/>
        </p:nvSpPr>
        <p:spPr>
          <a:xfrm>
            <a:off x="3420061" y="4051278"/>
            <a:ext cx="8771939" cy="2806722"/>
          </a:xfrm>
          <a:custGeom>
            <a:avLst/>
            <a:gdLst>
              <a:gd name="connsiteX0" fmla="*/ 0 w 8748789"/>
              <a:gd name="connsiteY0" fmla="*/ 0 h 2806722"/>
              <a:gd name="connsiteX1" fmla="*/ 8748789 w 8748789"/>
              <a:gd name="connsiteY1" fmla="*/ 1646811 h 2806722"/>
              <a:gd name="connsiteX2" fmla="*/ 8748789 w 8748789"/>
              <a:gd name="connsiteY2" fmla="*/ 2806722 h 2806722"/>
              <a:gd name="connsiteX3" fmla="*/ 6691228 w 8748789"/>
              <a:gd name="connsiteY3" fmla="*/ 2806722 h 2806722"/>
              <a:gd name="connsiteX4" fmla="*/ 0 w 8748789"/>
              <a:gd name="connsiteY4" fmla="*/ 652471 h 2806722"/>
              <a:gd name="connsiteX5" fmla="*/ 0 w 8748789"/>
              <a:gd name="connsiteY5" fmla="*/ 0 h 28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8789" h="2806722">
                <a:moveTo>
                  <a:pt x="0" y="0"/>
                </a:moveTo>
                <a:lnTo>
                  <a:pt x="8748789" y="1646811"/>
                </a:lnTo>
                <a:lnTo>
                  <a:pt x="8748789" y="2806722"/>
                </a:lnTo>
                <a:lnTo>
                  <a:pt x="6691228" y="2806722"/>
                </a:lnTo>
                <a:lnTo>
                  <a:pt x="0" y="6524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83D4C-B068-43AD-88C9-A0D18B249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360" y="1888245"/>
            <a:ext cx="8778240" cy="1300281"/>
          </a:xfrm>
          <a:ln>
            <a:noFill/>
          </a:ln>
        </p:spPr>
        <p:txBody>
          <a:bodyPr anchor="b">
            <a:normAutofit/>
          </a:bodyPr>
          <a:lstStyle>
            <a:lvl1pPr algn="r" rtl="1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9CDE13-FEF2-43B7-810A-8EF488D11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360" y="3280602"/>
            <a:ext cx="8778240" cy="741244"/>
          </a:xfrm>
          <a:ln>
            <a:noFill/>
          </a:ln>
        </p:spPr>
        <p:txBody>
          <a:bodyPr/>
          <a:lstStyle>
            <a:lvl1pPr marL="0" indent="0" algn="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29B4C5-E34A-41CE-A6CE-110988E49AC0}"/>
              </a:ext>
            </a:extLst>
          </p:cNvPr>
          <p:cNvSpPr txBox="1"/>
          <p:nvPr userDrawn="1"/>
        </p:nvSpPr>
        <p:spPr>
          <a:xfrm rot="1092764">
            <a:off x="6265328" y="6152972"/>
            <a:ext cx="3081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200" dirty="0">
                <a:solidFill>
                  <a:schemeClr val="accent1"/>
                </a:solidFill>
              </a:rPr>
              <a:t>כשמשנים פרספקטיבה, מגלים עולמות.</a:t>
            </a:r>
            <a:endParaRPr lang="en-US" sz="1200" dirty="0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25A323-F724-49DD-8EA3-B61A307BFA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50" y="5979136"/>
            <a:ext cx="2546134" cy="63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9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7DFEB65-6E2E-4E1D-B667-95795F86DC2D}"/>
              </a:ext>
            </a:extLst>
          </p:cNvPr>
          <p:cNvSpPr/>
          <p:nvPr userDrawn="1"/>
        </p:nvSpPr>
        <p:spPr>
          <a:xfrm>
            <a:off x="0" y="212830"/>
            <a:ext cx="3420059" cy="4645723"/>
          </a:xfrm>
          <a:custGeom>
            <a:avLst/>
            <a:gdLst>
              <a:gd name="connsiteX0" fmla="*/ 0 w 3420059"/>
              <a:gd name="connsiteY0" fmla="*/ 0 h 4645723"/>
              <a:gd name="connsiteX1" fmla="*/ 3420059 w 3420059"/>
              <a:gd name="connsiteY1" fmla="*/ 1895938 h 4645723"/>
              <a:gd name="connsiteX2" fmla="*/ 3420059 w 3420059"/>
              <a:gd name="connsiteY2" fmla="*/ 3768715 h 4645723"/>
              <a:gd name="connsiteX3" fmla="*/ 0 w 3420059"/>
              <a:gd name="connsiteY3" fmla="*/ 4645723 h 4645723"/>
              <a:gd name="connsiteX4" fmla="*/ 0 w 3420059"/>
              <a:gd name="connsiteY4" fmla="*/ 0 h 464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0059" h="4645723">
                <a:moveTo>
                  <a:pt x="0" y="0"/>
                </a:moveTo>
                <a:lnTo>
                  <a:pt x="3420059" y="1895938"/>
                </a:lnTo>
                <a:lnTo>
                  <a:pt x="3420059" y="3768715"/>
                </a:lnTo>
                <a:lnTo>
                  <a:pt x="0" y="464572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86000">
                <a:schemeClr val="accent1"/>
              </a:gs>
              <a:gs pos="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261B74E-7A13-49E3-8746-8B38AEC92648}"/>
              </a:ext>
            </a:extLst>
          </p:cNvPr>
          <p:cNvSpPr/>
          <p:nvPr userDrawn="1"/>
        </p:nvSpPr>
        <p:spPr>
          <a:xfrm>
            <a:off x="0" y="4051279"/>
            <a:ext cx="3420059" cy="2320166"/>
          </a:xfrm>
          <a:custGeom>
            <a:avLst/>
            <a:gdLst>
              <a:gd name="connsiteX0" fmla="*/ 3420059 w 3420059"/>
              <a:gd name="connsiteY0" fmla="*/ 0 h 2320166"/>
              <a:gd name="connsiteX1" fmla="*/ 3420059 w 3420059"/>
              <a:gd name="connsiteY1" fmla="*/ 652471 h 2320166"/>
              <a:gd name="connsiteX2" fmla="*/ 0 w 3420059"/>
              <a:gd name="connsiteY2" fmla="*/ 2320166 h 2320166"/>
              <a:gd name="connsiteX3" fmla="*/ 0 w 3420059"/>
              <a:gd name="connsiteY3" fmla="*/ 968871 h 2320166"/>
              <a:gd name="connsiteX4" fmla="*/ 3420059 w 3420059"/>
              <a:gd name="connsiteY4" fmla="*/ 0 h 232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0059" h="2320166">
                <a:moveTo>
                  <a:pt x="3420059" y="0"/>
                </a:moveTo>
                <a:lnTo>
                  <a:pt x="3420059" y="652471"/>
                </a:lnTo>
                <a:lnTo>
                  <a:pt x="0" y="2320166"/>
                </a:lnTo>
                <a:lnTo>
                  <a:pt x="0" y="968871"/>
                </a:lnTo>
                <a:lnTo>
                  <a:pt x="342005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6F05D4D6-EB0C-4D59-A0E2-0EEAD63E2DF5}"/>
              </a:ext>
            </a:extLst>
          </p:cNvPr>
          <p:cNvSpPr/>
          <p:nvPr userDrawn="1"/>
        </p:nvSpPr>
        <p:spPr>
          <a:xfrm>
            <a:off x="3420061" y="0"/>
            <a:ext cx="8771939" cy="5648938"/>
          </a:xfrm>
          <a:custGeom>
            <a:avLst/>
            <a:gdLst>
              <a:gd name="connsiteX0" fmla="*/ 4690757 w 8748789"/>
              <a:gd name="connsiteY0" fmla="*/ 0 h 5648938"/>
              <a:gd name="connsiteX1" fmla="*/ 8748789 w 8748789"/>
              <a:gd name="connsiteY1" fmla="*/ 0 h 5648938"/>
              <a:gd name="connsiteX2" fmla="*/ 8748789 w 8748789"/>
              <a:gd name="connsiteY2" fmla="*/ 5648938 h 5648938"/>
              <a:gd name="connsiteX3" fmla="*/ 0 w 8748789"/>
              <a:gd name="connsiteY3" fmla="*/ 3981544 h 5648938"/>
              <a:gd name="connsiteX4" fmla="*/ 0 w 8748789"/>
              <a:gd name="connsiteY4" fmla="*/ 2108767 h 5648938"/>
              <a:gd name="connsiteX5" fmla="*/ 4690757 w 8748789"/>
              <a:gd name="connsiteY5" fmla="*/ 0 h 564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8789" h="5648938">
                <a:moveTo>
                  <a:pt x="4690757" y="0"/>
                </a:moveTo>
                <a:lnTo>
                  <a:pt x="8748789" y="0"/>
                </a:lnTo>
                <a:lnTo>
                  <a:pt x="8748789" y="5648938"/>
                </a:lnTo>
                <a:lnTo>
                  <a:pt x="0" y="3981544"/>
                </a:lnTo>
                <a:lnTo>
                  <a:pt x="0" y="2108767"/>
                </a:lnTo>
                <a:lnTo>
                  <a:pt x="4690757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" r="-30948" b="-3556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BB36B2F-64BC-4136-9BF7-40926A03CDED}"/>
              </a:ext>
            </a:extLst>
          </p:cNvPr>
          <p:cNvSpPr/>
          <p:nvPr userDrawn="1"/>
        </p:nvSpPr>
        <p:spPr>
          <a:xfrm>
            <a:off x="3420061" y="4051278"/>
            <a:ext cx="8771939" cy="2806722"/>
          </a:xfrm>
          <a:custGeom>
            <a:avLst/>
            <a:gdLst>
              <a:gd name="connsiteX0" fmla="*/ 0 w 8748789"/>
              <a:gd name="connsiteY0" fmla="*/ 0 h 2806722"/>
              <a:gd name="connsiteX1" fmla="*/ 8748789 w 8748789"/>
              <a:gd name="connsiteY1" fmla="*/ 1646811 h 2806722"/>
              <a:gd name="connsiteX2" fmla="*/ 8748789 w 8748789"/>
              <a:gd name="connsiteY2" fmla="*/ 2806722 h 2806722"/>
              <a:gd name="connsiteX3" fmla="*/ 6691228 w 8748789"/>
              <a:gd name="connsiteY3" fmla="*/ 2806722 h 2806722"/>
              <a:gd name="connsiteX4" fmla="*/ 0 w 8748789"/>
              <a:gd name="connsiteY4" fmla="*/ 652471 h 2806722"/>
              <a:gd name="connsiteX5" fmla="*/ 0 w 8748789"/>
              <a:gd name="connsiteY5" fmla="*/ 0 h 28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8789" h="2806722">
                <a:moveTo>
                  <a:pt x="0" y="0"/>
                </a:moveTo>
                <a:lnTo>
                  <a:pt x="8748789" y="1646811"/>
                </a:lnTo>
                <a:lnTo>
                  <a:pt x="8748789" y="2806722"/>
                </a:lnTo>
                <a:lnTo>
                  <a:pt x="6691228" y="2806722"/>
                </a:lnTo>
                <a:lnTo>
                  <a:pt x="0" y="6524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83D4C-B068-43AD-88C9-A0D18B249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3894" y="1917677"/>
            <a:ext cx="3420060" cy="2133601"/>
          </a:xfrm>
          <a:ln>
            <a:noFill/>
          </a:ln>
        </p:spPr>
        <p:txBody>
          <a:bodyPr anchor="ctr">
            <a:normAutofit/>
          </a:bodyPr>
          <a:lstStyle>
            <a:lvl1pPr algn="r" rtl="1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3A158D-6021-4FF4-A066-6FE83EF7B163}"/>
              </a:ext>
            </a:extLst>
          </p:cNvPr>
          <p:cNvSpPr txBox="1"/>
          <p:nvPr userDrawn="1"/>
        </p:nvSpPr>
        <p:spPr>
          <a:xfrm rot="1092764">
            <a:off x="6265328" y="6152972"/>
            <a:ext cx="3081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200" dirty="0">
                <a:solidFill>
                  <a:schemeClr val="accent1"/>
                </a:solidFill>
              </a:rPr>
              <a:t>כשמשנים פרספקטיבה, מגלים עולמות.</a:t>
            </a:r>
            <a:endParaRPr lang="en-US" sz="1200" dirty="0">
              <a:solidFill>
                <a:schemeClr val="accen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492365-EB9B-4C28-8C62-EC997576D6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50" y="5979136"/>
            <a:ext cx="2546134" cy="63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2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7CF1B05-9F4D-40A5-A7B1-38A66E024E1C}"/>
              </a:ext>
            </a:extLst>
          </p:cNvPr>
          <p:cNvSpPr/>
          <p:nvPr userDrawn="1"/>
        </p:nvSpPr>
        <p:spPr>
          <a:xfrm>
            <a:off x="5120640" y="1840110"/>
            <a:ext cx="7071360" cy="5017890"/>
          </a:xfrm>
          <a:custGeom>
            <a:avLst/>
            <a:gdLst>
              <a:gd name="connsiteX0" fmla="*/ 0 w 7071360"/>
              <a:gd name="connsiteY0" fmla="*/ 0 h 5017890"/>
              <a:gd name="connsiteX1" fmla="*/ 7071360 w 7071360"/>
              <a:gd name="connsiteY1" fmla="*/ 0 h 5017890"/>
              <a:gd name="connsiteX2" fmla="*/ 7071360 w 7071360"/>
              <a:gd name="connsiteY2" fmla="*/ 5017890 h 5017890"/>
              <a:gd name="connsiteX3" fmla="*/ 2050060 w 7071360"/>
              <a:gd name="connsiteY3" fmla="*/ 5017890 h 5017890"/>
              <a:gd name="connsiteX4" fmla="*/ 0 w 7071360"/>
              <a:gd name="connsiteY4" fmla="*/ 3903628 h 5017890"/>
              <a:gd name="connsiteX5" fmla="*/ 0 w 7071360"/>
              <a:gd name="connsiteY5" fmla="*/ 0 h 501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71360" h="5017890">
                <a:moveTo>
                  <a:pt x="0" y="0"/>
                </a:moveTo>
                <a:lnTo>
                  <a:pt x="7071360" y="0"/>
                </a:lnTo>
                <a:lnTo>
                  <a:pt x="7071360" y="5017890"/>
                </a:lnTo>
                <a:lnTo>
                  <a:pt x="2050060" y="5017890"/>
                </a:lnTo>
                <a:lnTo>
                  <a:pt x="0" y="39036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83D4C-B068-43AD-88C9-A0D18B249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118837"/>
            <a:ext cx="5627829" cy="2387600"/>
          </a:xfrm>
        </p:spPr>
        <p:txBody>
          <a:bodyPr anchor="b">
            <a:normAutofit/>
          </a:bodyPr>
          <a:lstStyle>
            <a:lvl1pPr algn="r" rtl="1">
              <a:defRPr sz="4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9CDE13-FEF2-43B7-810A-8EF488D11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598512"/>
            <a:ext cx="5627829" cy="1655762"/>
          </a:xfrm>
        </p:spPr>
        <p:txBody>
          <a:bodyPr/>
          <a:lstStyle>
            <a:lvl1pPr marL="0" indent="0" algn="r" rtl="1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D98B74B4-99AD-4A7C-8C25-EB2620233D5E}"/>
              </a:ext>
            </a:extLst>
          </p:cNvPr>
          <p:cNvSpPr/>
          <p:nvPr userDrawn="1"/>
        </p:nvSpPr>
        <p:spPr>
          <a:xfrm rot="1804764">
            <a:off x="-870691" y="805826"/>
            <a:ext cx="7141728" cy="3313804"/>
          </a:xfrm>
          <a:custGeom>
            <a:avLst/>
            <a:gdLst>
              <a:gd name="connsiteX0" fmla="*/ 0 w 7141728"/>
              <a:gd name="connsiteY0" fmla="*/ 879151 h 3313804"/>
              <a:gd name="connsiteX1" fmla="*/ 1517874 w 7141728"/>
              <a:gd name="connsiteY1" fmla="*/ 0 h 3313804"/>
              <a:gd name="connsiteX2" fmla="*/ 5222375 w 7141728"/>
              <a:gd name="connsiteY2" fmla="*/ 0 h 3313804"/>
              <a:gd name="connsiteX3" fmla="*/ 7141728 w 7141728"/>
              <a:gd name="connsiteY3" fmla="*/ 3313804 h 3313804"/>
              <a:gd name="connsiteX4" fmla="*/ 1410150 w 7141728"/>
              <a:gd name="connsiteY4" fmla="*/ 3313804 h 3313804"/>
              <a:gd name="connsiteX5" fmla="*/ 0 w 7141728"/>
              <a:gd name="connsiteY5" fmla="*/ 879151 h 3313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41728" h="3313804">
                <a:moveTo>
                  <a:pt x="0" y="879151"/>
                </a:moveTo>
                <a:lnTo>
                  <a:pt x="1517874" y="0"/>
                </a:lnTo>
                <a:lnTo>
                  <a:pt x="5222375" y="0"/>
                </a:lnTo>
                <a:lnTo>
                  <a:pt x="7141728" y="3313804"/>
                </a:lnTo>
                <a:lnTo>
                  <a:pt x="1410150" y="3313804"/>
                </a:lnTo>
                <a:lnTo>
                  <a:pt x="0" y="87915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C319EB4D-78A8-42EA-BA8E-37463134DDF5}"/>
              </a:ext>
            </a:extLst>
          </p:cNvPr>
          <p:cNvSpPr/>
          <p:nvPr userDrawn="1"/>
        </p:nvSpPr>
        <p:spPr>
          <a:xfrm>
            <a:off x="0" y="1840110"/>
            <a:ext cx="4959716" cy="5017891"/>
          </a:xfrm>
          <a:custGeom>
            <a:avLst/>
            <a:gdLst>
              <a:gd name="connsiteX0" fmla="*/ 4959716 w 4959716"/>
              <a:gd name="connsiteY0" fmla="*/ 0 h 5017891"/>
              <a:gd name="connsiteX1" fmla="*/ 4959716 w 4959716"/>
              <a:gd name="connsiteY1" fmla="*/ 3831595 h 5017891"/>
              <a:gd name="connsiteX2" fmla="*/ 2911551 w 4959716"/>
              <a:gd name="connsiteY2" fmla="*/ 5017891 h 5017891"/>
              <a:gd name="connsiteX3" fmla="*/ 0 w 4959716"/>
              <a:gd name="connsiteY3" fmla="*/ 5017891 h 5017891"/>
              <a:gd name="connsiteX4" fmla="*/ 0 w 4959716"/>
              <a:gd name="connsiteY4" fmla="*/ 2872665 h 5017891"/>
              <a:gd name="connsiteX5" fmla="*/ 4959716 w 4959716"/>
              <a:gd name="connsiteY5" fmla="*/ 0 h 501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9716" h="5017891">
                <a:moveTo>
                  <a:pt x="4959716" y="0"/>
                </a:moveTo>
                <a:lnTo>
                  <a:pt x="4959716" y="3831595"/>
                </a:lnTo>
                <a:lnTo>
                  <a:pt x="2911551" y="5017891"/>
                </a:lnTo>
                <a:lnTo>
                  <a:pt x="0" y="5017891"/>
                </a:lnTo>
                <a:lnTo>
                  <a:pt x="0" y="2872665"/>
                </a:lnTo>
                <a:lnTo>
                  <a:pt x="4959716" y="0"/>
                </a:lnTo>
                <a:close/>
              </a:path>
            </a:pathLst>
          </a:custGeom>
          <a:blipFill>
            <a:blip r:embed="rId2"/>
            <a:srcRect/>
            <a:stretch>
              <a:fillRect l="-25856" r="-258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1F3FB2-A82D-4413-90FC-6B07B0FB4616}"/>
              </a:ext>
            </a:extLst>
          </p:cNvPr>
          <p:cNvSpPr txBox="1"/>
          <p:nvPr userDrawn="1"/>
        </p:nvSpPr>
        <p:spPr>
          <a:xfrm rot="19800000">
            <a:off x="1159470" y="2818356"/>
            <a:ext cx="3081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200" dirty="0">
                <a:solidFill>
                  <a:schemeClr val="bg1"/>
                </a:solidFill>
              </a:rPr>
              <a:t>כשמשנים פרספקטיבה, מגלים עולמות.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E64A79-7C0D-49B7-90F9-AAFF25011B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938" y="603420"/>
            <a:ext cx="2546134" cy="63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9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C9159B83-535A-4D9E-A58F-5ACF12D9C94D}"/>
              </a:ext>
            </a:extLst>
          </p:cNvPr>
          <p:cNvSpPr/>
          <p:nvPr userDrawn="1"/>
        </p:nvSpPr>
        <p:spPr>
          <a:xfrm rot="10800000">
            <a:off x="3505200" y="-2"/>
            <a:ext cx="8686800" cy="5029201"/>
          </a:xfrm>
          <a:prstGeom prst="rtTriangle">
            <a:avLst/>
          </a:prstGeom>
          <a:blipFill dpi="0" rotWithShape="0">
            <a:blip r:embed="rId2"/>
            <a:srcRect/>
            <a:stretch>
              <a:fillRect t="-38551" r="-26901" b="-757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83D4C-B068-43AD-88C9-A0D18B249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520" y="1396207"/>
            <a:ext cx="5354900" cy="2387600"/>
          </a:xfrm>
        </p:spPr>
        <p:txBody>
          <a:bodyPr anchor="b">
            <a:normAutofit/>
          </a:bodyPr>
          <a:lstStyle>
            <a:lvl1pPr algn="r" rtl="1">
              <a:defRPr sz="4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9CDE13-FEF2-43B7-810A-8EF488D11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520" y="3875882"/>
            <a:ext cx="5354900" cy="1655762"/>
          </a:xfrm>
        </p:spPr>
        <p:txBody>
          <a:bodyPr/>
          <a:lstStyle>
            <a:lvl1pPr marL="0" indent="0" algn="r" rtl="1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F5EAE63C-EC70-4AEF-966F-C58F24C3D247}"/>
              </a:ext>
            </a:extLst>
          </p:cNvPr>
          <p:cNvSpPr/>
          <p:nvPr userDrawn="1"/>
        </p:nvSpPr>
        <p:spPr>
          <a:xfrm>
            <a:off x="0" y="4681771"/>
            <a:ext cx="4511040" cy="2176229"/>
          </a:xfrm>
          <a:prstGeom prst="rtTriangle">
            <a:avLst/>
          </a:prstGeom>
          <a:gradFill>
            <a:gsLst>
              <a:gs pos="0">
                <a:schemeClr val="accent1"/>
              </a:gs>
              <a:gs pos="9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14C1BE3-7F4A-485C-B102-FAFA21DB3143}"/>
              </a:ext>
            </a:extLst>
          </p:cNvPr>
          <p:cNvSpPr/>
          <p:nvPr userDrawn="1"/>
        </p:nvSpPr>
        <p:spPr>
          <a:xfrm>
            <a:off x="5909769" y="2599736"/>
            <a:ext cx="3192430" cy="3728034"/>
          </a:xfrm>
          <a:custGeom>
            <a:avLst/>
            <a:gdLst>
              <a:gd name="connsiteX0" fmla="*/ 0 w 3453719"/>
              <a:gd name="connsiteY0" fmla="*/ 0 h 4033160"/>
              <a:gd name="connsiteX1" fmla="*/ 3453719 w 3453719"/>
              <a:gd name="connsiteY1" fmla="*/ 1994006 h 4033160"/>
              <a:gd name="connsiteX2" fmla="*/ 3453719 w 3453719"/>
              <a:gd name="connsiteY2" fmla="*/ 4033160 h 4033160"/>
              <a:gd name="connsiteX3" fmla="*/ 0 w 3453719"/>
              <a:gd name="connsiteY3" fmla="*/ 2039155 h 4033160"/>
              <a:gd name="connsiteX4" fmla="*/ 0 w 3453719"/>
              <a:gd name="connsiteY4" fmla="*/ 0 h 403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3719" h="4033160">
                <a:moveTo>
                  <a:pt x="0" y="0"/>
                </a:moveTo>
                <a:lnTo>
                  <a:pt x="3453719" y="1994006"/>
                </a:lnTo>
                <a:lnTo>
                  <a:pt x="3453719" y="4033160"/>
                </a:lnTo>
                <a:lnTo>
                  <a:pt x="0" y="20391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C61DD3E-49D8-49B9-B808-72AC8DE26438}"/>
              </a:ext>
            </a:extLst>
          </p:cNvPr>
          <p:cNvSpPr/>
          <p:nvPr userDrawn="1"/>
        </p:nvSpPr>
        <p:spPr>
          <a:xfrm>
            <a:off x="8534772" y="1505078"/>
            <a:ext cx="3657228" cy="4311532"/>
          </a:xfrm>
          <a:custGeom>
            <a:avLst/>
            <a:gdLst>
              <a:gd name="connsiteX0" fmla="*/ 3657228 w 3657228"/>
              <a:gd name="connsiteY0" fmla="*/ 0 h 4311532"/>
              <a:gd name="connsiteX1" fmla="*/ 3657228 w 3657228"/>
              <a:gd name="connsiteY1" fmla="*/ 2470756 h 4311532"/>
              <a:gd name="connsiteX2" fmla="*/ 0 w 3657228"/>
              <a:gd name="connsiteY2" fmla="*/ 4311532 h 4311532"/>
              <a:gd name="connsiteX3" fmla="*/ 0 w 3657228"/>
              <a:gd name="connsiteY3" fmla="*/ 1840777 h 4311532"/>
              <a:gd name="connsiteX4" fmla="*/ 3657228 w 3657228"/>
              <a:gd name="connsiteY4" fmla="*/ 0 h 431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228" h="4311532">
                <a:moveTo>
                  <a:pt x="3657228" y="0"/>
                </a:moveTo>
                <a:lnTo>
                  <a:pt x="3657228" y="2470756"/>
                </a:lnTo>
                <a:lnTo>
                  <a:pt x="0" y="4311532"/>
                </a:lnTo>
                <a:lnTo>
                  <a:pt x="0" y="1840777"/>
                </a:lnTo>
                <a:lnTo>
                  <a:pt x="3657228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9EAC89-020F-4B82-B325-66CECBC276E8}"/>
              </a:ext>
            </a:extLst>
          </p:cNvPr>
          <p:cNvSpPr txBox="1"/>
          <p:nvPr userDrawn="1"/>
        </p:nvSpPr>
        <p:spPr>
          <a:xfrm rot="1800000">
            <a:off x="5772604" y="3078797"/>
            <a:ext cx="3081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200" dirty="0">
                <a:solidFill>
                  <a:schemeClr val="accent1"/>
                </a:solidFill>
              </a:rPr>
              <a:t>כשמשנים פרספקטיבה, מגלים עולמות.</a:t>
            </a:r>
            <a:endParaRPr lang="en-US" sz="1200" dirty="0">
              <a:solidFill>
                <a:schemeClr val="accent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24380F-0F51-4D64-9F5D-2DD20CABAAD6}"/>
              </a:ext>
            </a:extLst>
          </p:cNvPr>
          <p:cNvGrpSpPr/>
          <p:nvPr userDrawn="1"/>
        </p:nvGrpSpPr>
        <p:grpSpPr>
          <a:xfrm>
            <a:off x="298451" y="6093212"/>
            <a:ext cx="2087757" cy="520314"/>
            <a:chOff x="298451" y="5978525"/>
            <a:chExt cx="2547937" cy="635001"/>
          </a:xfrm>
        </p:grpSpPr>
        <p:sp>
          <p:nvSpPr>
            <p:cNvPr id="22" name="AutoShape 3">
              <a:extLst>
                <a:ext uri="{FF2B5EF4-FFF2-40B4-BE49-F238E27FC236}">
                  <a16:creationId xmlns:a16="http://schemas.microsoft.com/office/drawing/2014/main" id="{94ECB939-3D19-48F3-8157-23A6D1D42EB7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00038" y="5978525"/>
              <a:ext cx="2546350" cy="63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5">
              <a:extLst>
                <a:ext uri="{FF2B5EF4-FFF2-40B4-BE49-F238E27FC236}">
                  <a16:creationId xmlns:a16="http://schemas.microsoft.com/office/drawing/2014/main" id="{579C3793-AF2B-48C2-AD47-C5F7A10FE1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14563" y="5980113"/>
              <a:ext cx="630238" cy="6334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00EBBF59-B091-4A40-9BF6-946FBBD51E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7463" y="6362700"/>
              <a:ext cx="98425" cy="146050"/>
            </a:xfrm>
            <a:custGeom>
              <a:avLst/>
              <a:gdLst>
                <a:gd name="T0" fmla="*/ 62 w 62"/>
                <a:gd name="T1" fmla="*/ 91 h 91"/>
                <a:gd name="T2" fmla="*/ 52 w 62"/>
                <a:gd name="T3" fmla="*/ 11 h 91"/>
                <a:gd name="T4" fmla="*/ 30 w 62"/>
                <a:gd name="T5" fmla="*/ 0 h 91"/>
                <a:gd name="T6" fmla="*/ 18 w 62"/>
                <a:gd name="T7" fmla="*/ 91 h 91"/>
                <a:gd name="T8" fmla="*/ 62 w 6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1">
                  <a:moveTo>
                    <a:pt x="62" y="91"/>
                  </a:moveTo>
                  <a:cubicBezTo>
                    <a:pt x="30" y="73"/>
                    <a:pt x="33" y="38"/>
                    <a:pt x="52" y="1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" y="19"/>
                    <a:pt x="0" y="66"/>
                    <a:pt x="18" y="91"/>
                  </a:cubicBezTo>
                  <a:lnTo>
                    <a:pt x="62" y="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5269A5FE-18B3-4B55-A927-8888CAFF49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89176" y="6064250"/>
              <a:ext cx="361950" cy="444500"/>
            </a:xfrm>
            <a:custGeom>
              <a:avLst/>
              <a:gdLst>
                <a:gd name="T0" fmla="*/ 132 w 228"/>
                <a:gd name="T1" fmla="*/ 277 h 277"/>
                <a:gd name="T2" fmla="*/ 174 w 228"/>
                <a:gd name="T3" fmla="*/ 277 h 277"/>
                <a:gd name="T4" fmla="*/ 173 w 228"/>
                <a:gd name="T5" fmla="*/ 203 h 277"/>
                <a:gd name="T6" fmla="*/ 227 w 228"/>
                <a:gd name="T7" fmla="*/ 120 h 277"/>
                <a:gd name="T8" fmla="*/ 135 w 228"/>
                <a:gd name="T9" fmla="*/ 0 h 277"/>
                <a:gd name="T10" fmla="*/ 130 w 228"/>
                <a:gd name="T11" fmla="*/ 195 h 277"/>
                <a:gd name="T12" fmla="*/ 137 w 228"/>
                <a:gd name="T13" fmla="*/ 179 h 277"/>
                <a:gd name="T14" fmla="*/ 146 w 228"/>
                <a:gd name="T15" fmla="*/ 165 h 277"/>
                <a:gd name="T16" fmla="*/ 148 w 228"/>
                <a:gd name="T17" fmla="*/ 22 h 277"/>
                <a:gd name="T18" fmla="*/ 194 w 228"/>
                <a:gd name="T19" fmla="*/ 117 h 277"/>
                <a:gd name="T20" fmla="*/ 148 w 228"/>
                <a:gd name="T21" fmla="*/ 181 h 277"/>
                <a:gd name="T22" fmla="*/ 132 w 228"/>
                <a:gd name="T23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8" h="277">
                  <a:moveTo>
                    <a:pt x="132" y="277"/>
                  </a:moveTo>
                  <a:cubicBezTo>
                    <a:pt x="174" y="277"/>
                    <a:pt x="174" y="277"/>
                    <a:pt x="174" y="277"/>
                  </a:cubicBezTo>
                  <a:cubicBezTo>
                    <a:pt x="163" y="255"/>
                    <a:pt x="164" y="226"/>
                    <a:pt x="173" y="203"/>
                  </a:cubicBezTo>
                  <a:cubicBezTo>
                    <a:pt x="187" y="174"/>
                    <a:pt x="228" y="157"/>
                    <a:pt x="227" y="120"/>
                  </a:cubicBezTo>
                  <a:cubicBezTo>
                    <a:pt x="225" y="70"/>
                    <a:pt x="176" y="23"/>
                    <a:pt x="135" y="0"/>
                  </a:cubicBezTo>
                  <a:cubicBezTo>
                    <a:pt x="165" y="58"/>
                    <a:pt x="0" y="129"/>
                    <a:pt x="130" y="195"/>
                  </a:cubicBezTo>
                  <a:cubicBezTo>
                    <a:pt x="130" y="195"/>
                    <a:pt x="134" y="185"/>
                    <a:pt x="137" y="179"/>
                  </a:cubicBezTo>
                  <a:cubicBezTo>
                    <a:pt x="140" y="173"/>
                    <a:pt x="146" y="165"/>
                    <a:pt x="146" y="165"/>
                  </a:cubicBezTo>
                  <a:cubicBezTo>
                    <a:pt x="68" y="129"/>
                    <a:pt x="154" y="77"/>
                    <a:pt x="148" y="22"/>
                  </a:cubicBezTo>
                  <a:cubicBezTo>
                    <a:pt x="167" y="43"/>
                    <a:pt x="197" y="87"/>
                    <a:pt x="194" y="117"/>
                  </a:cubicBezTo>
                  <a:cubicBezTo>
                    <a:pt x="191" y="147"/>
                    <a:pt x="163" y="159"/>
                    <a:pt x="148" y="181"/>
                  </a:cubicBezTo>
                  <a:cubicBezTo>
                    <a:pt x="132" y="204"/>
                    <a:pt x="129" y="245"/>
                    <a:pt x="132" y="27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AE3B0FC6-DC9D-4B58-8902-E336A3E70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05063" y="6353175"/>
              <a:ext cx="85725" cy="155575"/>
            </a:xfrm>
            <a:custGeom>
              <a:avLst/>
              <a:gdLst>
                <a:gd name="T0" fmla="*/ 54 w 54"/>
                <a:gd name="T1" fmla="*/ 24 h 97"/>
                <a:gd name="T2" fmla="*/ 38 w 54"/>
                <a:gd name="T3" fmla="*/ 16 h 97"/>
                <a:gd name="T4" fmla="*/ 16 w 54"/>
                <a:gd name="T5" fmla="*/ 0 h 97"/>
                <a:gd name="T6" fmla="*/ 0 w 54"/>
                <a:gd name="T7" fmla="*/ 97 h 97"/>
                <a:gd name="T8" fmla="*/ 49 w 54"/>
                <a:gd name="T9" fmla="*/ 97 h 97"/>
                <a:gd name="T10" fmla="*/ 54 w 54"/>
                <a:gd name="T11" fmla="*/ 2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97">
                  <a:moveTo>
                    <a:pt x="54" y="24"/>
                  </a:moveTo>
                  <a:cubicBezTo>
                    <a:pt x="54" y="24"/>
                    <a:pt x="44" y="20"/>
                    <a:pt x="38" y="16"/>
                  </a:cubicBezTo>
                  <a:cubicBezTo>
                    <a:pt x="29" y="10"/>
                    <a:pt x="16" y="0"/>
                    <a:pt x="16" y="0"/>
                  </a:cubicBezTo>
                  <a:cubicBezTo>
                    <a:pt x="25" y="34"/>
                    <a:pt x="26" y="74"/>
                    <a:pt x="0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8" y="69"/>
                    <a:pt x="49" y="48"/>
                    <a:pt x="54" y="2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26E58C0E-0AAB-4AC0-9E15-15C70428422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8451" y="6451600"/>
              <a:ext cx="1838325" cy="127000"/>
            </a:xfrm>
            <a:custGeom>
              <a:avLst/>
              <a:gdLst>
                <a:gd name="T0" fmla="*/ 1139 w 1157"/>
                <a:gd name="T1" fmla="*/ 53 h 79"/>
                <a:gd name="T2" fmla="*/ 1111 w 1157"/>
                <a:gd name="T3" fmla="*/ 36 h 79"/>
                <a:gd name="T4" fmla="*/ 1115 w 1157"/>
                <a:gd name="T5" fmla="*/ 59 h 79"/>
                <a:gd name="T6" fmla="*/ 1058 w 1157"/>
                <a:gd name="T7" fmla="*/ 55 h 79"/>
                <a:gd name="T8" fmla="*/ 1075 w 1157"/>
                <a:gd name="T9" fmla="*/ 20 h 79"/>
                <a:gd name="T10" fmla="*/ 1068 w 1157"/>
                <a:gd name="T11" fmla="*/ 54 h 79"/>
                <a:gd name="T12" fmla="*/ 1069 w 1157"/>
                <a:gd name="T13" fmla="*/ 73 h 79"/>
                <a:gd name="T14" fmla="*/ 1033 w 1157"/>
                <a:gd name="T15" fmla="*/ 42 h 79"/>
                <a:gd name="T16" fmla="*/ 1020 w 1157"/>
                <a:gd name="T17" fmla="*/ 56 h 79"/>
                <a:gd name="T18" fmla="*/ 967 w 1157"/>
                <a:gd name="T19" fmla="*/ 32 h 79"/>
                <a:gd name="T20" fmla="*/ 985 w 1157"/>
                <a:gd name="T21" fmla="*/ 51 h 79"/>
                <a:gd name="T22" fmla="*/ 909 w 1157"/>
                <a:gd name="T23" fmla="*/ 25 h 79"/>
                <a:gd name="T24" fmla="*/ 910 w 1157"/>
                <a:gd name="T25" fmla="*/ 62 h 79"/>
                <a:gd name="T26" fmla="*/ 858 w 1157"/>
                <a:gd name="T27" fmla="*/ 61 h 79"/>
                <a:gd name="T28" fmla="*/ 883 w 1157"/>
                <a:gd name="T29" fmla="*/ 37 h 79"/>
                <a:gd name="T30" fmla="*/ 851 w 1157"/>
                <a:gd name="T31" fmla="*/ 61 h 79"/>
                <a:gd name="T32" fmla="*/ 829 w 1157"/>
                <a:gd name="T33" fmla="*/ 58 h 79"/>
                <a:gd name="T34" fmla="*/ 843 w 1157"/>
                <a:gd name="T35" fmla="*/ 26 h 79"/>
                <a:gd name="T36" fmla="*/ 802 w 1157"/>
                <a:gd name="T37" fmla="*/ 26 h 79"/>
                <a:gd name="T38" fmla="*/ 799 w 1157"/>
                <a:gd name="T39" fmla="*/ 0 h 79"/>
                <a:gd name="T40" fmla="*/ 785 w 1157"/>
                <a:gd name="T41" fmla="*/ 61 h 79"/>
                <a:gd name="T42" fmla="*/ 758 w 1157"/>
                <a:gd name="T43" fmla="*/ 19 h 79"/>
                <a:gd name="T44" fmla="*/ 697 w 1157"/>
                <a:gd name="T45" fmla="*/ 59 h 79"/>
                <a:gd name="T46" fmla="*/ 718 w 1157"/>
                <a:gd name="T47" fmla="*/ 20 h 79"/>
                <a:gd name="T48" fmla="*/ 682 w 1157"/>
                <a:gd name="T49" fmla="*/ 20 h 79"/>
                <a:gd name="T50" fmla="*/ 665 w 1157"/>
                <a:gd name="T51" fmla="*/ 58 h 79"/>
                <a:gd name="T52" fmla="*/ 679 w 1157"/>
                <a:gd name="T53" fmla="*/ 26 h 79"/>
                <a:gd name="T54" fmla="*/ 645 w 1157"/>
                <a:gd name="T55" fmla="*/ 13 h 79"/>
                <a:gd name="T56" fmla="*/ 649 w 1157"/>
                <a:gd name="T57" fmla="*/ 20 h 79"/>
                <a:gd name="T58" fmla="*/ 630 w 1157"/>
                <a:gd name="T59" fmla="*/ 27 h 79"/>
                <a:gd name="T60" fmla="*/ 610 w 1157"/>
                <a:gd name="T61" fmla="*/ 53 h 79"/>
                <a:gd name="T62" fmla="*/ 604 w 1157"/>
                <a:gd name="T63" fmla="*/ 26 h 79"/>
                <a:gd name="T64" fmla="*/ 585 w 1157"/>
                <a:gd name="T65" fmla="*/ 33 h 79"/>
                <a:gd name="T66" fmla="*/ 576 w 1157"/>
                <a:gd name="T67" fmla="*/ 38 h 79"/>
                <a:gd name="T68" fmla="*/ 549 w 1157"/>
                <a:gd name="T69" fmla="*/ 42 h 79"/>
                <a:gd name="T70" fmla="*/ 525 w 1157"/>
                <a:gd name="T71" fmla="*/ 43 h 79"/>
                <a:gd name="T72" fmla="*/ 489 w 1157"/>
                <a:gd name="T73" fmla="*/ 9 h 79"/>
                <a:gd name="T74" fmla="*/ 497 w 1157"/>
                <a:gd name="T75" fmla="*/ 61 h 79"/>
                <a:gd name="T76" fmla="*/ 472 w 1157"/>
                <a:gd name="T77" fmla="*/ 37 h 79"/>
                <a:gd name="T78" fmla="*/ 452 w 1157"/>
                <a:gd name="T79" fmla="*/ 20 h 79"/>
                <a:gd name="T80" fmla="*/ 434 w 1157"/>
                <a:gd name="T81" fmla="*/ 37 h 79"/>
                <a:gd name="T82" fmla="*/ 395 w 1157"/>
                <a:gd name="T83" fmla="*/ 4 h 79"/>
                <a:gd name="T84" fmla="*/ 360 w 1157"/>
                <a:gd name="T85" fmla="*/ 61 h 79"/>
                <a:gd name="T86" fmla="*/ 334 w 1157"/>
                <a:gd name="T87" fmla="*/ 20 h 79"/>
                <a:gd name="T88" fmla="*/ 307 w 1157"/>
                <a:gd name="T89" fmla="*/ 25 h 79"/>
                <a:gd name="T90" fmla="*/ 272 w 1157"/>
                <a:gd name="T91" fmla="*/ 9 h 79"/>
                <a:gd name="T92" fmla="*/ 279 w 1157"/>
                <a:gd name="T93" fmla="*/ 61 h 79"/>
                <a:gd name="T94" fmla="*/ 265 w 1157"/>
                <a:gd name="T95" fmla="*/ 26 h 79"/>
                <a:gd name="T96" fmla="*/ 246 w 1157"/>
                <a:gd name="T97" fmla="*/ 33 h 79"/>
                <a:gd name="T98" fmla="*/ 210 w 1157"/>
                <a:gd name="T99" fmla="*/ 42 h 79"/>
                <a:gd name="T100" fmla="*/ 229 w 1157"/>
                <a:gd name="T101" fmla="*/ 61 h 79"/>
                <a:gd name="T102" fmla="*/ 186 w 1157"/>
                <a:gd name="T103" fmla="*/ 37 h 79"/>
                <a:gd name="T104" fmla="*/ 178 w 1157"/>
                <a:gd name="T105" fmla="*/ 4 h 79"/>
                <a:gd name="T106" fmla="*/ 143 w 1157"/>
                <a:gd name="T107" fmla="*/ 41 h 79"/>
                <a:gd name="T108" fmla="*/ 90 w 1157"/>
                <a:gd name="T109" fmla="*/ 33 h 79"/>
                <a:gd name="T110" fmla="*/ 89 w 1157"/>
                <a:gd name="T111" fmla="*/ 27 h 79"/>
                <a:gd name="T112" fmla="*/ 58 w 1157"/>
                <a:gd name="T113" fmla="*/ 25 h 79"/>
                <a:gd name="T114" fmla="*/ 59 w 1157"/>
                <a:gd name="T115" fmla="*/ 62 h 79"/>
                <a:gd name="T116" fmla="*/ 13 w 1157"/>
                <a:gd name="T117" fmla="*/ 34 h 79"/>
                <a:gd name="T118" fmla="*/ 25 w 1157"/>
                <a:gd name="T119" fmla="*/ 19 h 79"/>
                <a:gd name="T120" fmla="*/ 34 w 1157"/>
                <a:gd name="T121" fmla="*/ 45 h 79"/>
                <a:gd name="T122" fmla="*/ 0 w 1157"/>
                <a:gd name="T123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7" h="79">
                  <a:moveTo>
                    <a:pt x="1121" y="20"/>
                  </a:moveTo>
                  <a:cubicBezTo>
                    <a:pt x="1136" y="61"/>
                    <a:pt x="1136" y="61"/>
                    <a:pt x="1136" y="61"/>
                  </a:cubicBezTo>
                  <a:cubicBezTo>
                    <a:pt x="1142" y="61"/>
                    <a:pt x="1142" y="61"/>
                    <a:pt x="1142" y="61"/>
                  </a:cubicBezTo>
                  <a:cubicBezTo>
                    <a:pt x="1157" y="20"/>
                    <a:pt x="1157" y="20"/>
                    <a:pt x="1157" y="20"/>
                  </a:cubicBezTo>
                  <a:cubicBezTo>
                    <a:pt x="1150" y="20"/>
                    <a:pt x="1150" y="20"/>
                    <a:pt x="1150" y="20"/>
                  </a:cubicBezTo>
                  <a:cubicBezTo>
                    <a:pt x="1143" y="43"/>
                    <a:pt x="1143" y="43"/>
                    <a:pt x="1143" y="43"/>
                  </a:cubicBezTo>
                  <a:cubicBezTo>
                    <a:pt x="1141" y="47"/>
                    <a:pt x="1140" y="50"/>
                    <a:pt x="1139" y="53"/>
                  </a:cubicBezTo>
                  <a:cubicBezTo>
                    <a:pt x="1139" y="53"/>
                    <a:pt x="1139" y="53"/>
                    <a:pt x="1139" y="53"/>
                  </a:cubicBezTo>
                  <a:cubicBezTo>
                    <a:pt x="1138" y="50"/>
                    <a:pt x="1137" y="47"/>
                    <a:pt x="1136" y="43"/>
                  </a:cubicBezTo>
                  <a:cubicBezTo>
                    <a:pt x="1129" y="20"/>
                    <a:pt x="1129" y="20"/>
                    <a:pt x="1129" y="20"/>
                  </a:cubicBezTo>
                  <a:lnTo>
                    <a:pt x="1121" y="20"/>
                  </a:lnTo>
                  <a:close/>
                  <a:moveTo>
                    <a:pt x="1090" y="36"/>
                  </a:moveTo>
                  <a:cubicBezTo>
                    <a:pt x="1091" y="31"/>
                    <a:pt x="1094" y="25"/>
                    <a:pt x="1101" y="25"/>
                  </a:cubicBezTo>
                  <a:cubicBezTo>
                    <a:pt x="1109" y="25"/>
                    <a:pt x="1111" y="32"/>
                    <a:pt x="1111" y="36"/>
                  </a:cubicBezTo>
                  <a:lnTo>
                    <a:pt x="1090" y="36"/>
                  </a:lnTo>
                  <a:close/>
                  <a:moveTo>
                    <a:pt x="1117" y="42"/>
                  </a:moveTo>
                  <a:cubicBezTo>
                    <a:pt x="1117" y="41"/>
                    <a:pt x="1117" y="40"/>
                    <a:pt x="1117" y="38"/>
                  </a:cubicBezTo>
                  <a:cubicBezTo>
                    <a:pt x="1117" y="31"/>
                    <a:pt x="1114" y="19"/>
                    <a:pt x="1102" y="19"/>
                  </a:cubicBezTo>
                  <a:cubicBezTo>
                    <a:pt x="1090" y="19"/>
                    <a:pt x="1084" y="29"/>
                    <a:pt x="1084" y="41"/>
                  </a:cubicBezTo>
                  <a:cubicBezTo>
                    <a:pt x="1084" y="53"/>
                    <a:pt x="1091" y="62"/>
                    <a:pt x="1102" y="62"/>
                  </a:cubicBezTo>
                  <a:cubicBezTo>
                    <a:pt x="1108" y="62"/>
                    <a:pt x="1113" y="60"/>
                    <a:pt x="1115" y="59"/>
                  </a:cubicBezTo>
                  <a:cubicBezTo>
                    <a:pt x="1114" y="54"/>
                    <a:pt x="1114" y="54"/>
                    <a:pt x="1114" y="54"/>
                  </a:cubicBezTo>
                  <a:cubicBezTo>
                    <a:pt x="1111" y="55"/>
                    <a:pt x="1108" y="56"/>
                    <a:pt x="1103" y="56"/>
                  </a:cubicBezTo>
                  <a:cubicBezTo>
                    <a:pt x="1096" y="56"/>
                    <a:pt x="1090" y="52"/>
                    <a:pt x="1090" y="42"/>
                  </a:cubicBezTo>
                  <a:lnTo>
                    <a:pt x="1117" y="42"/>
                  </a:lnTo>
                  <a:close/>
                  <a:moveTo>
                    <a:pt x="1068" y="43"/>
                  </a:moveTo>
                  <a:cubicBezTo>
                    <a:pt x="1068" y="45"/>
                    <a:pt x="1068" y="46"/>
                    <a:pt x="1067" y="47"/>
                  </a:cubicBezTo>
                  <a:cubicBezTo>
                    <a:pt x="1066" y="52"/>
                    <a:pt x="1062" y="55"/>
                    <a:pt x="1058" y="55"/>
                  </a:cubicBezTo>
                  <a:cubicBezTo>
                    <a:pt x="1050" y="55"/>
                    <a:pt x="1047" y="48"/>
                    <a:pt x="1047" y="40"/>
                  </a:cubicBezTo>
                  <a:cubicBezTo>
                    <a:pt x="1047" y="31"/>
                    <a:pt x="1051" y="25"/>
                    <a:pt x="1058" y="25"/>
                  </a:cubicBezTo>
                  <a:cubicBezTo>
                    <a:pt x="1063" y="25"/>
                    <a:pt x="1066" y="28"/>
                    <a:pt x="1068" y="33"/>
                  </a:cubicBezTo>
                  <a:cubicBezTo>
                    <a:pt x="1068" y="34"/>
                    <a:pt x="1068" y="35"/>
                    <a:pt x="1068" y="36"/>
                  </a:cubicBezTo>
                  <a:lnTo>
                    <a:pt x="1068" y="43"/>
                  </a:lnTo>
                  <a:close/>
                  <a:moveTo>
                    <a:pt x="1075" y="31"/>
                  </a:moveTo>
                  <a:cubicBezTo>
                    <a:pt x="1075" y="26"/>
                    <a:pt x="1075" y="23"/>
                    <a:pt x="1075" y="20"/>
                  </a:cubicBezTo>
                  <a:cubicBezTo>
                    <a:pt x="1069" y="20"/>
                    <a:pt x="1069" y="20"/>
                    <a:pt x="1069" y="20"/>
                  </a:cubicBezTo>
                  <a:cubicBezTo>
                    <a:pt x="1069" y="26"/>
                    <a:pt x="1069" y="26"/>
                    <a:pt x="1069" y="26"/>
                  </a:cubicBezTo>
                  <a:cubicBezTo>
                    <a:pt x="1069" y="26"/>
                    <a:pt x="1069" y="26"/>
                    <a:pt x="1069" y="26"/>
                  </a:cubicBezTo>
                  <a:cubicBezTo>
                    <a:pt x="1067" y="23"/>
                    <a:pt x="1063" y="19"/>
                    <a:pt x="1057" y="19"/>
                  </a:cubicBezTo>
                  <a:cubicBezTo>
                    <a:pt x="1048" y="19"/>
                    <a:pt x="1039" y="27"/>
                    <a:pt x="1039" y="41"/>
                  </a:cubicBezTo>
                  <a:cubicBezTo>
                    <a:pt x="1039" y="52"/>
                    <a:pt x="1046" y="60"/>
                    <a:pt x="1056" y="60"/>
                  </a:cubicBezTo>
                  <a:cubicBezTo>
                    <a:pt x="1062" y="60"/>
                    <a:pt x="1066" y="57"/>
                    <a:pt x="1068" y="54"/>
                  </a:cubicBezTo>
                  <a:cubicBezTo>
                    <a:pt x="1068" y="54"/>
                    <a:pt x="1068" y="54"/>
                    <a:pt x="1068" y="54"/>
                  </a:cubicBezTo>
                  <a:cubicBezTo>
                    <a:pt x="1068" y="58"/>
                    <a:pt x="1068" y="58"/>
                    <a:pt x="1068" y="58"/>
                  </a:cubicBezTo>
                  <a:cubicBezTo>
                    <a:pt x="1068" y="68"/>
                    <a:pt x="1063" y="72"/>
                    <a:pt x="1056" y="72"/>
                  </a:cubicBezTo>
                  <a:cubicBezTo>
                    <a:pt x="1051" y="72"/>
                    <a:pt x="1047" y="71"/>
                    <a:pt x="1045" y="69"/>
                  </a:cubicBezTo>
                  <a:cubicBezTo>
                    <a:pt x="1043" y="75"/>
                    <a:pt x="1043" y="75"/>
                    <a:pt x="1043" y="75"/>
                  </a:cubicBezTo>
                  <a:cubicBezTo>
                    <a:pt x="1046" y="77"/>
                    <a:pt x="1051" y="78"/>
                    <a:pt x="1056" y="78"/>
                  </a:cubicBezTo>
                  <a:cubicBezTo>
                    <a:pt x="1060" y="78"/>
                    <a:pt x="1066" y="77"/>
                    <a:pt x="1069" y="73"/>
                  </a:cubicBezTo>
                  <a:cubicBezTo>
                    <a:pt x="1073" y="70"/>
                    <a:pt x="1075" y="64"/>
                    <a:pt x="1075" y="55"/>
                  </a:cubicBezTo>
                  <a:lnTo>
                    <a:pt x="1075" y="31"/>
                  </a:lnTo>
                  <a:close/>
                  <a:moveTo>
                    <a:pt x="1007" y="36"/>
                  </a:moveTo>
                  <a:cubicBezTo>
                    <a:pt x="1007" y="31"/>
                    <a:pt x="1010" y="25"/>
                    <a:pt x="1017" y="25"/>
                  </a:cubicBezTo>
                  <a:cubicBezTo>
                    <a:pt x="1025" y="25"/>
                    <a:pt x="1027" y="32"/>
                    <a:pt x="1027" y="36"/>
                  </a:cubicBezTo>
                  <a:lnTo>
                    <a:pt x="1007" y="36"/>
                  </a:lnTo>
                  <a:close/>
                  <a:moveTo>
                    <a:pt x="1033" y="42"/>
                  </a:moveTo>
                  <a:cubicBezTo>
                    <a:pt x="1034" y="41"/>
                    <a:pt x="1034" y="40"/>
                    <a:pt x="1034" y="38"/>
                  </a:cubicBezTo>
                  <a:cubicBezTo>
                    <a:pt x="1034" y="31"/>
                    <a:pt x="1030" y="19"/>
                    <a:pt x="1018" y="19"/>
                  </a:cubicBezTo>
                  <a:cubicBezTo>
                    <a:pt x="1007" y="19"/>
                    <a:pt x="1000" y="29"/>
                    <a:pt x="1000" y="41"/>
                  </a:cubicBezTo>
                  <a:cubicBezTo>
                    <a:pt x="1000" y="53"/>
                    <a:pt x="1007" y="62"/>
                    <a:pt x="1019" y="62"/>
                  </a:cubicBezTo>
                  <a:cubicBezTo>
                    <a:pt x="1025" y="62"/>
                    <a:pt x="1029" y="60"/>
                    <a:pt x="1032" y="59"/>
                  </a:cubicBezTo>
                  <a:cubicBezTo>
                    <a:pt x="1030" y="54"/>
                    <a:pt x="1030" y="54"/>
                    <a:pt x="1030" y="54"/>
                  </a:cubicBezTo>
                  <a:cubicBezTo>
                    <a:pt x="1028" y="55"/>
                    <a:pt x="1025" y="56"/>
                    <a:pt x="1020" y="56"/>
                  </a:cubicBezTo>
                  <a:cubicBezTo>
                    <a:pt x="1013" y="56"/>
                    <a:pt x="1007" y="52"/>
                    <a:pt x="1007" y="42"/>
                  </a:cubicBezTo>
                  <a:lnTo>
                    <a:pt x="1033" y="42"/>
                  </a:lnTo>
                  <a:close/>
                  <a:moveTo>
                    <a:pt x="957" y="61"/>
                  </a:moveTo>
                  <a:cubicBezTo>
                    <a:pt x="957" y="37"/>
                    <a:pt x="957" y="37"/>
                    <a:pt x="957" y="37"/>
                  </a:cubicBezTo>
                  <a:cubicBezTo>
                    <a:pt x="957" y="27"/>
                    <a:pt x="957" y="20"/>
                    <a:pt x="957" y="13"/>
                  </a:cubicBezTo>
                  <a:cubicBezTo>
                    <a:pt x="957" y="13"/>
                    <a:pt x="957" y="13"/>
                    <a:pt x="957" y="13"/>
                  </a:cubicBezTo>
                  <a:cubicBezTo>
                    <a:pt x="960" y="19"/>
                    <a:pt x="963" y="26"/>
                    <a:pt x="967" y="32"/>
                  </a:cubicBezTo>
                  <a:cubicBezTo>
                    <a:pt x="984" y="61"/>
                    <a:pt x="984" y="61"/>
                    <a:pt x="984" y="61"/>
                  </a:cubicBezTo>
                  <a:cubicBezTo>
                    <a:pt x="991" y="61"/>
                    <a:pt x="991" y="61"/>
                    <a:pt x="991" y="61"/>
                  </a:cubicBezTo>
                  <a:cubicBezTo>
                    <a:pt x="991" y="4"/>
                    <a:pt x="991" y="4"/>
                    <a:pt x="991" y="4"/>
                  </a:cubicBezTo>
                  <a:cubicBezTo>
                    <a:pt x="984" y="4"/>
                    <a:pt x="984" y="4"/>
                    <a:pt x="984" y="4"/>
                  </a:cubicBezTo>
                  <a:cubicBezTo>
                    <a:pt x="984" y="28"/>
                    <a:pt x="984" y="28"/>
                    <a:pt x="984" y="28"/>
                  </a:cubicBezTo>
                  <a:cubicBezTo>
                    <a:pt x="984" y="37"/>
                    <a:pt x="985" y="43"/>
                    <a:pt x="985" y="51"/>
                  </a:cubicBezTo>
                  <a:cubicBezTo>
                    <a:pt x="985" y="51"/>
                    <a:pt x="985" y="51"/>
                    <a:pt x="985" y="51"/>
                  </a:cubicBezTo>
                  <a:cubicBezTo>
                    <a:pt x="983" y="45"/>
                    <a:pt x="979" y="39"/>
                    <a:pt x="976" y="33"/>
                  </a:cubicBezTo>
                  <a:cubicBezTo>
                    <a:pt x="959" y="4"/>
                    <a:pt x="959" y="4"/>
                    <a:pt x="959" y="4"/>
                  </a:cubicBezTo>
                  <a:cubicBezTo>
                    <a:pt x="951" y="4"/>
                    <a:pt x="951" y="4"/>
                    <a:pt x="951" y="4"/>
                  </a:cubicBezTo>
                  <a:cubicBezTo>
                    <a:pt x="951" y="61"/>
                    <a:pt x="951" y="61"/>
                    <a:pt x="951" y="61"/>
                  </a:cubicBezTo>
                  <a:lnTo>
                    <a:pt x="957" y="61"/>
                  </a:lnTo>
                  <a:close/>
                  <a:moveTo>
                    <a:pt x="898" y="36"/>
                  </a:moveTo>
                  <a:cubicBezTo>
                    <a:pt x="899" y="31"/>
                    <a:pt x="902" y="25"/>
                    <a:pt x="909" y="25"/>
                  </a:cubicBezTo>
                  <a:cubicBezTo>
                    <a:pt x="917" y="25"/>
                    <a:pt x="919" y="32"/>
                    <a:pt x="919" y="36"/>
                  </a:cubicBezTo>
                  <a:lnTo>
                    <a:pt x="898" y="36"/>
                  </a:lnTo>
                  <a:close/>
                  <a:moveTo>
                    <a:pt x="925" y="42"/>
                  </a:moveTo>
                  <a:cubicBezTo>
                    <a:pt x="925" y="41"/>
                    <a:pt x="925" y="40"/>
                    <a:pt x="925" y="38"/>
                  </a:cubicBezTo>
                  <a:cubicBezTo>
                    <a:pt x="925" y="31"/>
                    <a:pt x="922" y="19"/>
                    <a:pt x="910" y="19"/>
                  </a:cubicBezTo>
                  <a:cubicBezTo>
                    <a:pt x="898" y="19"/>
                    <a:pt x="892" y="29"/>
                    <a:pt x="892" y="41"/>
                  </a:cubicBezTo>
                  <a:cubicBezTo>
                    <a:pt x="892" y="53"/>
                    <a:pt x="899" y="62"/>
                    <a:pt x="910" y="62"/>
                  </a:cubicBezTo>
                  <a:cubicBezTo>
                    <a:pt x="917" y="62"/>
                    <a:pt x="921" y="60"/>
                    <a:pt x="923" y="59"/>
                  </a:cubicBezTo>
                  <a:cubicBezTo>
                    <a:pt x="922" y="54"/>
                    <a:pt x="922" y="54"/>
                    <a:pt x="922" y="54"/>
                  </a:cubicBezTo>
                  <a:cubicBezTo>
                    <a:pt x="919" y="55"/>
                    <a:pt x="916" y="56"/>
                    <a:pt x="911" y="56"/>
                  </a:cubicBezTo>
                  <a:cubicBezTo>
                    <a:pt x="904" y="56"/>
                    <a:pt x="898" y="52"/>
                    <a:pt x="898" y="42"/>
                  </a:cubicBezTo>
                  <a:lnTo>
                    <a:pt x="925" y="42"/>
                  </a:lnTo>
                  <a:close/>
                  <a:moveTo>
                    <a:pt x="851" y="61"/>
                  </a:moveTo>
                  <a:cubicBezTo>
                    <a:pt x="858" y="61"/>
                    <a:pt x="858" y="61"/>
                    <a:pt x="858" y="61"/>
                  </a:cubicBezTo>
                  <a:cubicBezTo>
                    <a:pt x="858" y="36"/>
                    <a:pt x="858" y="36"/>
                    <a:pt x="858" y="36"/>
                  </a:cubicBezTo>
                  <a:cubicBezTo>
                    <a:pt x="858" y="35"/>
                    <a:pt x="858" y="34"/>
                    <a:pt x="858" y="33"/>
                  </a:cubicBezTo>
                  <a:cubicBezTo>
                    <a:pt x="859" y="29"/>
                    <a:pt x="863" y="25"/>
                    <a:pt x="867" y="25"/>
                  </a:cubicBezTo>
                  <a:cubicBezTo>
                    <a:pt x="874" y="25"/>
                    <a:pt x="876" y="31"/>
                    <a:pt x="876" y="37"/>
                  </a:cubicBezTo>
                  <a:cubicBezTo>
                    <a:pt x="876" y="61"/>
                    <a:pt x="876" y="61"/>
                    <a:pt x="876" y="61"/>
                  </a:cubicBezTo>
                  <a:cubicBezTo>
                    <a:pt x="883" y="61"/>
                    <a:pt x="883" y="61"/>
                    <a:pt x="883" y="61"/>
                  </a:cubicBezTo>
                  <a:cubicBezTo>
                    <a:pt x="883" y="37"/>
                    <a:pt x="883" y="37"/>
                    <a:pt x="883" y="37"/>
                  </a:cubicBezTo>
                  <a:cubicBezTo>
                    <a:pt x="883" y="23"/>
                    <a:pt x="875" y="19"/>
                    <a:pt x="870" y="19"/>
                  </a:cubicBezTo>
                  <a:cubicBezTo>
                    <a:pt x="867" y="19"/>
                    <a:pt x="865" y="20"/>
                    <a:pt x="863" y="21"/>
                  </a:cubicBezTo>
                  <a:cubicBezTo>
                    <a:pt x="861" y="23"/>
                    <a:pt x="859" y="24"/>
                    <a:pt x="858" y="27"/>
                  </a:cubicBezTo>
                  <a:cubicBezTo>
                    <a:pt x="858" y="27"/>
                    <a:pt x="858" y="27"/>
                    <a:pt x="858" y="27"/>
                  </a:cubicBezTo>
                  <a:cubicBezTo>
                    <a:pt x="858" y="1"/>
                    <a:pt x="858" y="1"/>
                    <a:pt x="858" y="1"/>
                  </a:cubicBezTo>
                  <a:cubicBezTo>
                    <a:pt x="851" y="1"/>
                    <a:pt x="851" y="1"/>
                    <a:pt x="851" y="1"/>
                  </a:cubicBezTo>
                  <a:lnTo>
                    <a:pt x="851" y="61"/>
                  </a:lnTo>
                  <a:close/>
                  <a:moveTo>
                    <a:pt x="826" y="13"/>
                  </a:moveTo>
                  <a:cubicBezTo>
                    <a:pt x="826" y="20"/>
                    <a:pt x="826" y="20"/>
                    <a:pt x="826" y="20"/>
                  </a:cubicBezTo>
                  <a:cubicBezTo>
                    <a:pt x="820" y="20"/>
                    <a:pt x="820" y="20"/>
                    <a:pt x="820" y="20"/>
                  </a:cubicBezTo>
                  <a:cubicBezTo>
                    <a:pt x="820" y="26"/>
                    <a:pt x="820" y="26"/>
                    <a:pt x="820" y="26"/>
                  </a:cubicBezTo>
                  <a:cubicBezTo>
                    <a:pt x="826" y="26"/>
                    <a:pt x="826" y="26"/>
                    <a:pt x="826" y="26"/>
                  </a:cubicBezTo>
                  <a:cubicBezTo>
                    <a:pt x="826" y="48"/>
                    <a:pt x="826" y="48"/>
                    <a:pt x="826" y="48"/>
                  </a:cubicBezTo>
                  <a:cubicBezTo>
                    <a:pt x="826" y="53"/>
                    <a:pt x="827" y="56"/>
                    <a:pt x="829" y="58"/>
                  </a:cubicBezTo>
                  <a:cubicBezTo>
                    <a:pt x="830" y="60"/>
                    <a:pt x="833" y="62"/>
                    <a:pt x="836" y="62"/>
                  </a:cubicBezTo>
                  <a:cubicBezTo>
                    <a:pt x="839" y="62"/>
                    <a:pt x="841" y="61"/>
                    <a:pt x="842" y="61"/>
                  </a:cubicBezTo>
                  <a:cubicBezTo>
                    <a:pt x="842" y="55"/>
                    <a:pt x="842" y="55"/>
                    <a:pt x="842" y="55"/>
                  </a:cubicBezTo>
                  <a:cubicBezTo>
                    <a:pt x="841" y="55"/>
                    <a:pt x="840" y="55"/>
                    <a:pt x="838" y="55"/>
                  </a:cubicBezTo>
                  <a:cubicBezTo>
                    <a:pt x="834" y="55"/>
                    <a:pt x="833" y="53"/>
                    <a:pt x="833" y="48"/>
                  </a:cubicBezTo>
                  <a:cubicBezTo>
                    <a:pt x="833" y="26"/>
                    <a:pt x="833" y="26"/>
                    <a:pt x="833" y="26"/>
                  </a:cubicBezTo>
                  <a:cubicBezTo>
                    <a:pt x="843" y="26"/>
                    <a:pt x="843" y="26"/>
                    <a:pt x="843" y="26"/>
                  </a:cubicBezTo>
                  <a:cubicBezTo>
                    <a:pt x="843" y="20"/>
                    <a:pt x="843" y="20"/>
                    <a:pt x="843" y="20"/>
                  </a:cubicBezTo>
                  <a:cubicBezTo>
                    <a:pt x="833" y="20"/>
                    <a:pt x="833" y="20"/>
                    <a:pt x="833" y="20"/>
                  </a:cubicBezTo>
                  <a:cubicBezTo>
                    <a:pt x="833" y="10"/>
                    <a:pt x="833" y="10"/>
                    <a:pt x="833" y="10"/>
                  </a:cubicBezTo>
                  <a:lnTo>
                    <a:pt x="826" y="13"/>
                  </a:lnTo>
                  <a:close/>
                  <a:moveTo>
                    <a:pt x="792" y="61"/>
                  </a:moveTo>
                  <a:cubicBezTo>
                    <a:pt x="792" y="26"/>
                    <a:pt x="792" y="26"/>
                    <a:pt x="792" y="26"/>
                  </a:cubicBezTo>
                  <a:cubicBezTo>
                    <a:pt x="802" y="26"/>
                    <a:pt x="802" y="26"/>
                    <a:pt x="802" y="26"/>
                  </a:cubicBezTo>
                  <a:cubicBezTo>
                    <a:pt x="802" y="20"/>
                    <a:pt x="802" y="20"/>
                    <a:pt x="802" y="20"/>
                  </a:cubicBezTo>
                  <a:cubicBezTo>
                    <a:pt x="792" y="20"/>
                    <a:pt x="792" y="20"/>
                    <a:pt x="792" y="20"/>
                  </a:cubicBezTo>
                  <a:cubicBezTo>
                    <a:pt x="792" y="18"/>
                    <a:pt x="792" y="18"/>
                    <a:pt x="792" y="18"/>
                  </a:cubicBezTo>
                  <a:cubicBezTo>
                    <a:pt x="792" y="12"/>
                    <a:pt x="794" y="6"/>
                    <a:pt x="800" y="6"/>
                  </a:cubicBezTo>
                  <a:cubicBezTo>
                    <a:pt x="802" y="6"/>
                    <a:pt x="803" y="7"/>
                    <a:pt x="804" y="7"/>
                  </a:cubicBezTo>
                  <a:cubicBezTo>
                    <a:pt x="805" y="1"/>
                    <a:pt x="805" y="1"/>
                    <a:pt x="805" y="1"/>
                  </a:cubicBezTo>
                  <a:cubicBezTo>
                    <a:pt x="804" y="1"/>
                    <a:pt x="802" y="0"/>
                    <a:pt x="799" y="0"/>
                  </a:cubicBezTo>
                  <a:cubicBezTo>
                    <a:pt x="796" y="0"/>
                    <a:pt x="792" y="1"/>
                    <a:pt x="790" y="4"/>
                  </a:cubicBezTo>
                  <a:cubicBezTo>
                    <a:pt x="787" y="7"/>
                    <a:pt x="785" y="12"/>
                    <a:pt x="785" y="18"/>
                  </a:cubicBezTo>
                  <a:cubicBezTo>
                    <a:pt x="785" y="20"/>
                    <a:pt x="785" y="20"/>
                    <a:pt x="785" y="20"/>
                  </a:cubicBezTo>
                  <a:cubicBezTo>
                    <a:pt x="780" y="20"/>
                    <a:pt x="780" y="20"/>
                    <a:pt x="780" y="20"/>
                  </a:cubicBezTo>
                  <a:cubicBezTo>
                    <a:pt x="780" y="26"/>
                    <a:pt x="780" y="26"/>
                    <a:pt x="780" y="26"/>
                  </a:cubicBezTo>
                  <a:cubicBezTo>
                    <a:pt x="785" y="26"/>
                    <a:pt x="785" y="26"/>
                    <a:pt x="785" y="26"/>
                  </a:cubicBezTo>
                  <a:cubicBezTo>
                    <a:pt x="785" y="61"/>
                    <a:pt x="785" y="61"/>
                    <a:pt x="785" y="61"/>
                  </a:cubicBezTo>
                  <a:lnTo>
                    <a:pt x="792" y="61"/>
                  </a:lnTo>
                  <a:close/>
                  <a:moveTo>
                    <a:pt x="757" y="25"/>
                  </a:moveTo>
                  <a:cubicBezTo>
                    <a:pt x="766" y="25"/>
                    <a:pt x="769" y="33"/>
                    <a:pt x="769" y="40"/>
                  </a:cubicBezTo>
                  <a:cubicBezTo>
                    <a:pt x="769" y="49"/>
                    <a:pt x="764" y="56"/>
                    <a:pt x="757" y="56"/>
                  </a:cubicBezTo>
                  <a:cubicBezTo>
                    <a:pt x="750" y="56"/>
                    <a:pt x="746" y="49"/>
                    <a:pt x="746" y="40"/>
                  </a:cubicBezTo>
                  <a:cubicBezTo>
                    <a:pt x="746" y="33"/>
                    <a:pt x="749" y="25"/>
                    <a:pt x="757" y="25"/>
                  </a:cubicBezTo>
                  <a:moveTo>
                    <a:pt x="758" y="19"/>
                  </a:moveTo>
                  <a:cubicBezTo>
                    <a:pt x="747" y="19"/>
                    <a:pt x="739" y="27"/>
                    <a:pt x="739" y="41"/>
                  </a:cubicBezTo>
                  <a:cubicBezTo>
                    <a:pt x="739" y="54"/>
                    <a:pt x="747" y="62"/>
                    <a:pt x="757" y="62"/>
                  </a:cubicBezTo>
                  <a:cubicBezTo>
                    <a:pt x="766" y="62"/>
                    <a:pt x="776" y="55"/>
                    <a:pt x="776" y="40"/>
                  </a:cubicBezTo>
                  <a:cubicBezTo>
                    <a:pt x="776" y="28"/>
                    <a:pt x="769" y="19"/>
                    <a:pt x="758" y="19"/>
                  </a:cubicBezTo>
                  <a:moveTo>
                    <a:pt x="682" y="20"/>
                  </a:moveTo>
                  <a:cubicBezTo>
                    <a:pt x="696" y="57"/>
                    <a:pt x="696" y="57"/>
                    <a:pt x="696" y="57"/>
                  </a:cubicBezTo>
                  <a:cubicBezTo>
                    <a:pt x="697" y="58"/>
                    <a:pt x="697" y="59"/>
                    <a:pt x="697" y="59"/>
                  </a:cubicBezTo>
                  <a:cubicBezTo>
                    <a:pt x="697" y="60"/>
                    <a:pt x="697" y="60"/>
                    <a:pt x="696" y="61"/>
                  </a:cubicBezTo>
                  <a:cubicBezTo>
                    <a:pt x="695" y="65"/>
                    <a:pt x="692" y="68"/>
                    <a:pt x="691" y="69"/>
                  </a:cubicBezTo>
                  <a:cubicBezTo>
                    <a:pt x="689" y="71"/>
                    <a:pt x="686" y="72"/>
                    <a:pt x="685" y="73"/>
                  </a:cubicBezTo>
                  <a:cubicBezTo>
                    <a:pt x="686" y="79"/>
                    <a:pt x="686" y="79"/>
                    <a:pt x="686" y="79"/>
                  </a:cubicBezTo>
                  <a:cubicBezTo>
                    <a:pt x="688" y="79"/>
                    <a:pt x="691" y="77"/>
                    <a:pt x="695" y="74"/>
                  </a:cubicBezTo>
                  <a:cubicBezTo>
                    <a:pt x="700" y="70"/>
                    <a:pt x="703" y="63"/>
                    <a:pt x="708" y="49"/>
                  </a:cubicBezTo>
                  <a:cubicBezTo>
                    <a:pt x="718" y="20"/>
                    <a:pt x="718" y="20"/>
                    <a:pt x="718" y="20"/>
                  </a:cubicBezTo>
                  <a:cubicBezTo>
                    <a:pt x="711" y="20"/>
                    <a:pt x="711" y="20"/>
                    <a:pt x="711" y="20"/>
                  </a:cubicBezTo>
                  <a:cubicBezTo>
                    <a:pt x="703" y="44"/>
                    <a:pt x="703" y="44"/>
                    <a:pt x="703" y="44"/>
                  </a:cubicBezTo>
                  <a:cubicBezTo>
                    <a:pt x="702" y="47"/>
                    <a:pt x="702" y="50"/>
                    <a:pt x="701" y="52"/>
                  </a:cubicBezTo>
                  <a:cubicBezTo>
                    <a:pt x="701" y="52"/>
                    <a:pt x="701" y="52"/>
                    <a:pt x="701" y="52"/>
                  </a:cubicBezTo>
                  <a:cubicBezTo>
                    <a:pt x="700" y="50"/>
                    <a:pt x="699" y="47"/>
                    <a:pt x="698" y="44"/>
                  </a:cubicBezTo>
                  <a:cubicBezTo>
                    <a:pt x="690" y="20"/>
                    <a:pt x="690" y="20"/>
                    <a:pt x="690" y="20"/>
                  </a:cubicBezTo>
                  <a:lnTo>
                    <a:pt x="682" y="20"/>
                  </a:lnTo>
                  <a:close/>
                  <a:moveTo>
                    <a:pt x="662" y="13"/>
                  </a:moveTo>
                  <a:cubicBezTo>
                    <a:pt x="662" y="20"/>
                    <a:pt x="662" y="20"/>
                    <a:pt x="662" y="20"/>
                  </a:cubicBezTo>
                  <a:cubicBezTo>
                    <a:pt x="656" y="20"/>
                    <a:pt x="656" y="20"/>
                    <a:pt x="656" y="20"/>
                  </a:cubicBezTo>
                  <a:cubicBezTo>
                    <a:pt x="656" y="26"/>
                    <a:pt x="656" y="26"/>
                    <a:pt x="656" y="26"/>
                  </a:cubicBezTo>
                  <a:cubicBezTo>
                    <a:pt x="662" y="26"/>
                    <a:pt x="662" y="26"/>
                    <a:pt x="662" y="26"/>
                  </a:cubicBezTo>
                  <a:cubicBezTo>
                    <a:pt x="662" y="48"/>
                    <a:pt x="662" y="48"/>
                    <a:pt x="662" y="48"/>
                  </a:cubicBezTo>
                  <a:cubicBezTo>
                    <a:pt x="662" y="53"/>
                    <a:pt x="663" y="56"/>
                    <a:pt x="665" y="58"/>
                  </a:cubicBezTo>
                  <a:cubicBezTo>
                    <a:pt x="667" y="60"/>
                    <a:pt x="669" y="62"/>
                    <a:pt x="672" y="62"/>
                  </a:cubicBezTo>
                  <a:cubicBezTo>
                    <a:pt x="675" y="62"/>
                    <a:pt x="677" y="61"/>
                    <a:pt x="679" y="61"/>
                  </a:cubicBezTo>
                  <a:cubicBezTo>
                    <a:pt x="678" y="55"/>
                    <a:pt x="678" y="55"/>
                    <a:pt x="678" y="55"/>
                  </a:cubicBezTo>
                  <a:cubicBezTo>
                    <a:pt x="677" y="55"/>
                    <a:pt x="676" y="55"/>
                    <a:pt x="674" y="55"/>
                  </a:cubicBezTo>
                  <a:cubicBezTo>
                    <a:pt x="670" y="55"/>
                    <a:pt x="669" y="53"/>
                    <a:pt x="669" y="48"/>
                  </a:cubicBezTo>
                  <a:cubicBezTo>
                    <a:pt x="669" y="26"/>
                    <a:pt x="669" y="26"/>
                    <a:pt x="669" y="26"/>
                  </a:cubicBezTo>
                  <a:cubicBezTo>
                    <a:pt x="679" y="26"/>
                    <a:pt x="679" y="26"/>
                    <a:pt x="679" y="26"/>
                  </a:cubicBezTo>
                  <a:cubicBezTo>
                    <a:pt x="679" y="20"/>
                    <a:pt x="679" y="20"/>
                    <a:pt x="679" y="20"/>
                  </a:cubicBezTo>
                  <a:cubicBezTo>
                    <a:pt x="669" y="20"/>
                    <a:pt x="669" y="20"/>
                    <a:pt x="669" y="20"/>
                  </a:cubicBezTo>
                  <a:cubicBezTo>
                    <a:pt x="669" y="10"/>
                    <a:pt x="669" y="10"/>
                    <a:pt x="669" y="10"/>
                  </a:cubicBezTo>
                  <a:lnTo>
                    <a:pt x="662" y="13"/>
                  </a:lnTo>
                  <a:close/>
                  <a:moveTo>
                    <a:pt x="646" y="4"/>
                  </a:moveTo>
                  <a:cubicBezTo>
                    <a:pt x="643" y="4"/>
                    <a:pt x="641" y="6"/>
                    <a:pt x="641" y="9"/>
                  </a:cubicBezTo>
                  <a:cubicBezTo>
                    <a:pt x="641" y="11"/>
                    <a:pt x="643" y="13"/>
                    <a:pt x="645" y="13"/>
                  </a:cubicBezTo>
                  <a:cubicBezTo>
                    <a:pt x="648" y="13"/>
                    <a:pt x="650" y="11"/>
                    <a:pt x="650" y="9"/>
                  </a:cubicBezTo>
                  <a:cubicBezTo>
                    <a:pt x="650" y="6"/>
                    <a:pt x="648" y="4"/>
                    <a:pt x="646" y="4"/>
                  </a:cubicBezTo>
                  <a:moveTo>
                    <a:pt x="649" y="20"/>
                  </a:moveTo>
                  <a:cubicBezTo>
                    <a:pt x="642" y="20"/>
                    <a:pt x="642" y="20"/>
                    <a:pt x="642" y="20"/>
                  </a:cubicBezTo>
                  <a:cubicBezTo>
                    <a:pt x="642" y="61"/>
                    <a:pt x="642" y="61"/>
                    <a:pt x="642" y="61"/>
                  </a:cubicBezTo>
                  <a:cubicBezTo>
                    <a:pt x="649" y="61"/>
                    <a:pt x="649" y="61"/>
                    <a:pt x="649" y="61"/>
                  </a:cubicBezTo>
                  <a:lnTo>
                    <a:pt x="649" y="20"/>
                  </a:lnTo>
                  <a:close/>
                  <a:moveTo>
                    <a:pt x="608" y="59"/>
                  </a:moveTo>
                  <a:cubicBezTo>
                    <a:pt x="611" y="60"/>
                    <a:pt x="615" y="62"/>
                    <a:pt x="619" y="62"/>
                  </a:cubicBezTo>
                  <a:cubicBezTo>
                    <a:pt x="628" y="62"/>
                    <a:pt x="633" y="57"/>
                    <a:pt x="633" y="49"/>
                  </a:cubicBezTo>
                  <a:cubicBezTo>
                    <a:pt x="633" y="43"/>
                    <a:pt x="630" y="40"/>
                    <a:pt x="623" y="37"/>
                  </a:cubicBezTo>
                  <a:cubicBezTo>
                    <a:pt x="618" y="35"/>
                    <a:pt x="616" y="34"/>
                    <a:pt x="616" y="30"/>
                  </a:cubicBezTo>
                  <a:cubicBezTo>
                    <a:pt x="616" y="27"/>
                    <a:pt x="618" y="25"/>
                    <a:pt x="622" y="25"/>
                  </a:cubicBezTo>
                  <a:cubicBezTo>
                    <a:pt x="626" y="25"/>
                    <a:pt x="629" y="26"/>
                    <a:pt x="630" y="27"/>
                  </a:cubicBezTo>
                  <a:cubicBezTo>
                    <a:pt x="632" y="22"/>
                    <a:pt x="632" y="22"/>
                    <a:pt x="632" y="22"/>
                  </a:cubicBezTo>
                  <a:cubicBezTo>
                    <a:pt x="630" y="20"/>
                    <a:pt x="626" y="19"/>
                    <a:pt x="622" y="19"/>
                  </a:cubicBezTo>
                  <a:cubicBezTo>
                    <a:pt x="614" y="19"/>
                    <a:pt x="609" y="25"/>
                    <a:pt x="609" y="31"/>
                  </a:cubicBezTo>
                  <a:cubicBezTo>
                    <a:pt x="609" y="36"/>
                    <a:pt x="612" y="40"/>
                    <a:pt x="619" y="43"/>
                  </a:cubicBezTo>
                  <a:cubicBezTo>
                    <a:pt x="624" y="45"/>
                    <a:pt x="626" y="46"/>
                    <a:pt x="626" y="50"/>
                  </a:cubicBezTo>
                  <a:cubicBezTo>
                    <a:pt x="626" y="53"/>
                    <a:pt x="624" y="56"/>
                    <a:pt x="619" y="56"/>
                  </a:cubicBezTo>
                  <a:cubicBezTo>
                    <a:pt x="616" y="56"/>
                    <a:pt x="612" y="55"/>
                    <a:pt x="610" y="53"/>
                  </a:cubicBezTo>
                  <a:lnTo>
                    <a:pt x="608" y="59"/>
                  </a:lnTo>
                  <a:close/>
                  <a:moveTo>
                    <a:pt x="585" y="61"/>
                  </a:moveTo>
                  <a:cubicBezTo>
                    <a:pt x="592" y="61"/>
                    <a:pt x="592" y="61"/>
                    <a:pt x="592" y="61"/>
                  </a:cubicBezTo>
                  <a:cubicBezTo>
                    <a:pt x="592" y="39"/>
                    <a:pt x="592" y="39"/>
                    <a:pt x="592" y="39"/>
                  </a:cubicBezTo>
                  <a:cubicBezTo>
                    <a:pt x="592" y="38"/>
                    <a:pt x="592" y="37"/>
                    <a:pt x="592" y="36"/>
                  </a:cubicBezTo>
                  <a:cubicBezTo>
                    <a:pt x="593" y="30"/>
                    <a:pt x="597" y="26"/>
                    <a:pt x="602" y="26"/>
                  </a:cubicBezTo>
                  <a:cubicBezTo>
                    <a:pt x="602" y="26"/>
                    <a:pt x="603" y="26"/>
                    <a:pt x="604" y="26"/>
                  </a:cubicBezTo>
                  <a:cubicBezTo>
                    <a:pt x="604" y="19"/>
                    <a:pt x="604" y="19"/>
                    <a:pt x="604" y="19"/>
                  </a:cubicBezTo>
                  <a:cubicBezTo>
                    <a:pt x="603" y="19"/>
                    <a:pt x="603" y="19"/>
                    <a:pt x="602" y="19"/>
                  </a:cubicBezTo>
                  <a:cubicBezTo>
                    <a:pt x="597" y="19"/>
                    <a:pt x="593" y="23"/>
                    <a:pt x="591" y="28"/>
                  </a:cubicBezTo>
                  <a:cubicBezTo>
                    <a:pt x="591" y="28"/>
                    <a:pt x="591" y="28"/>
                    <a:pt x="591" y="28"/>
                  </a:cubicBezTo>
                  <a:cubicBezTo>
                    <a:pt x="591" y="20"/>
                    <a:pt x="591" y="20"/>
                    <a:pt x="591" y="20"/>
                  </a:cubicBezTo>
                  <a:cubicBezTo>
                    <a:pt x="585" y="20"/>
                    <a:pt x="585" y="20"/>
                    <a:pt x="585" y="20"/>
                  </a:cubicBezTo>
                  <a:cubicBezTo>
                    <a:pt x="585" y="24"/>
                    <a:pt x="585" y="28"/>
                    <a:pt x="585" y="33"/>
                  </a:cubicBezTo>
                  <a:lnTo>
                    <a:pt x="585" y="61"/>
                  </a:lnTo>
                  <a:close/>
                  <a:moveTo>
                    <a:pt x="549" y="36"/>
                  </a:moveTo>
                  <a:cubicBezTo>
                    <a:pt x="550" y="31"/>
                    <a:pt x="553" y="25"/>
                    <a:pt x="560" y="25"/>
                  </a:cubicBezTo>
                  <a:cubicBezTo>
                    <a:pt x="568" y="25"/>
                    <a:pt x="570" y="32"/>
                    <a:pt x="570" y="36"/>
                  </a:cubicBezTo>
                  <a:lnTo>
                    <a:pt x="549" y="36"/>
                  </a:lnTo>
                  <a:close/>
                  <a:moveTo>
                    <a:pt x="576" y="42"/>
                  </a:moveTo>
                  <a:cubicBezTo>
                    <a:pt x="576" y="41"/>
                    <a:pt x="576" y="40"/>
                    <a:pt x="576" y="38"/>
                  </a:cubicBezTo>
                  <a:cubicBezTo>
                    <a:pt x="576" y="31"/>
                    <a:pt x="573" y="19"/>
                    <a:pt x="561" y="19"/>
                  </a:cubicBezTo>
                  <a:cubicBezTo>
                    <a:pt x="549" y="19"/>
                    <a:pt x="543" y="29"/>
                    <a:pt x="543" y="41"/>
                  </a:cubicBezTo>
                  <a:cubicBezTo>
                    <a:pt x="543" y="53"/>
                    <a:pt x="550" y="62"/>
                    <a:pt x="561" y="62"/>
                  </a:cubicBezTo>
                  <a:cubicBezTo>
                    <a:pt x="568" y="62"/>
                    <a:pt x="572" y="60"/>
                    <a:pt x="574" y="59"/>
                  </a:cubicBezTo>
                  <a:cubicBezTo>
                    <a:pt x="573" y="54"/>
                    <a:pt x="573" y="54"/>
                    <a:pt x="573" y="54"/>
                  </a:cubicBezTo>
                  <a:cubicBezTo>
                    <a:pt x="570" y="55"/>
                    <a:pt x="567" y="56"/>
                    <a:pt x="562" y="56"/>
                  </a:cubicBezTo>
                  <a:cubicBezTo>
                    <a:pt x="555" y="56"/>
                    <a:pt x="549" y="52"/>
                    <a:pt x="549" y="42"/>
                  </a:cubicBezTo>
                  <a:lnTo>
                    <a:pt x="576" y="42"/>
                  </a:lnTo>
                  <a:close/>
                  <a:moveTo>
                    <a:pt x="504" y="20"/>
                  </a:moveTo>
                  <a:cubicBezTo>
                    <a:pt x="518" y="61"/>
                    <a:pt x="518" y="61"/>
                    <a:pt x="518" y="61"/>
                  </a:cubicBezTo>
                  <a:cubicBezTo>
                    <a:pt x="525" y="61"/>
                    <a:pt x="525" y="61"/>
                    <a:pt x="525" y="61"/>
                  </a:cubicBezTo>
                  <a:cubicBezTo>
                    <a:pt x="540" y="20"/>
                    <a:pt x="540" y="20"/>
                    <a:pt x="540" y="20"/>
                  </a:cubicBezTo>
                  <a:cubicBezTo>
                    <a:pt x="532" y="20"/>
                    <a:pt x="532" y="20"/>
                    <a:pt x="532" y="20"/>
                  </a:cubicBezTo>
                  <a:cubicBezTo>
                    <a:pt x="525" y="43"/>
                    <a:pt x="525" y="43"/>
                    <a:pt x="525" y="43"/>
                  </a:cubicBezTo>
                  <a:cubicBezTo>
                    <a:pt x="524" y="47"/>
                    <a:pt x="523" y="50"/>
                    <a:pt x="522" y="53"/>
                  </a:cubicBezTo>
                  <a:cubicBezTo>
                    <a:pt x="522" y="53"/>
                    <a:pt x="522" y="53"/>
                    <a:pt x="522" y="53"/>
                  </a:cubicBezTo>
                  <a:cubicBezTo>
                    <a:pt x="521" y="50"/>
                    <a:pt x="520" y="47"/>
                    <a:pt x="518" y="43"/>
                  </a:cubicBezTo>
                  <a:cubicBezTo>
                    <a:pt x="511" y="20"/>
                    <a:pt x="511" y="20"/>
                    <a:pt x="511" y="20"/>
                  </a:cubicBezTo>
                  <a:lnTo>
                    <a:pt x="504" y="20"/>
                  </a:lnTo>
                  <a:close/>
                  <a:moveTo>
                    <a:pt x="493" y="4"/>
                  </a:moveTo>
                  <a:cubicBezTo>
                    <a:pt x="491" y="4"/>
                    <a:pt x="489" y="6"/>
                    <a:pt x="489" y="9"/>
                  </a:cubicBezTo>
                  <a:cubicBezTo>
                    <a:pt x="489" y="11"/>
                    <a:pt x="491" y="13"/>
                    <a:pt x="493" y="13"/>
                  </a:cubicBezTo>
                  <a:cubicBezTo>
                    <a:pt x="496" y="13"/>
                    <a:pt x="498" y="11"/>
                    <a:pt x="498" y="9"/>
                  </a:cubicBezTo>
                  <a:cubicBezTo>
                    <a:pt x="498" y="6"/>
                    <a:pt x="496" y="4"/>
                    <a:pt x="493" y="4"/>
                  </a:cubicBezTo>
                  <a:moveTo>
                    <a:pt x="497" y="20"/>
                  </a:moveTo>
                  <a:cubicBezTo>
                    <a:pt x="490" y="20"/>
                    <a:pt x="490" y="20"/>
                    <a:pt x="490" y="20"/>
                  </a:cubicBezTo>
                  <a:cubicBezTo>
                    <a:pt x="490" y="61"/>
                    <a:pt x="490" y="61"/>
                    <a:pt x="490" y="61"/>
                  </a:cubicBezTo>
                  <a:cubicBezTo>
                    <a:pt x="497" y="61"/>
                    <a:pt x="497" y="61"/>
                    <a:pt x="497" y="61"/>
                  </a:cubicBezTo>
                  <a:lnTo>
                    <a:pt x="497" y="20"/>
                  </a:lnTo>
                  <a:close/>
                  <a:moveTo>
                    <a:pt x="446" y="61"/>
                  </a:moveTo>
                  <a:cubicBezTo>
                    <a:pt x="453" y="61"/>
                    <a:pt x="453" y="61"/>
                    <a:pt x="453" y="61"/>
                  </a:cubicBezTo>
                  <a:cubicBezTo>
                    <a:pt x="453" y="36"/>
                    <a:pt x="453" y="36"/>
                    <a:pt x="453" y="36"/>
                  </a:cubicBezTo>
                  <a:cubicBezTo>
                    <a:pt x="453" y="35"/>
                    <a:pt x="453" y="34"/>
                    <a:pt x="453" y="33"/>
                  </a:cubicBezTo>
                  <a:cubicBezTo>
                    <a:pt x="455" y="29"/>
                    <a:pt x="458" y="25"/>
                    <a:pt x="463" y="25"/>
                  </a:cubicBezTo>
                  <a:cubicBezTo>
                    <a:pt x="469" y="25"/>
                    <a:pt x="472" y="31"/>
                    <a:pt x="472" y="37"/>
                  </a:cubicBezTo>
                  <a:cubicBezTo>
                    <a:pt x="472" y="61"/>
                    <a:pt x="472" y="61"/>
                    <a:pt x="472" y="61"/>
                  </a:cubicBezTo>
                  <a:cubicBezTo>
                    <a:pt x="479" y="61"/>
                    <a:pt x="479" y="61"/>
                    <a:pt x="479" y="61"/>
                  </a:cubicBezTo>
                  <a:cubicBezTo>
                    <a:pt x="479" y="37"/>
                    <a:pt x="479" y="37"/>
                    <a:pt x="479" y="37"/>
                  </a:cubicBezTo>
                  <a:cubicBezTo>
                    <a:pt x="479" y="23"/>
                    <a:pt x="470" y="19"/>
                    <a:pt x="465" y="19"/>
                  </a:cubicBezTo>
                  <a:cubicBezTo>
                    <a:pt x="459" y="19"/>
                    <a:pt x="454" y="23"/>
                    <a:pt x="452" y="27"/>
                  </a:cubicBezTo>
                  <a:cubicBezTo>
                    <a:pt x="452" y="27"/>
                    <a:pt x="452" y="27"/>
                    <a:pt x="452" y="27"/>
                  </a:cubicBezTo>
                  <a:cubicBezTo>
                    <a:pt x="452" y="20"/>
                    <a:pt x="452" y="20"/>
                    <a:pt x="452" y="20"/>
                  </a:cubicBezTo>
                  <a:cubicBezTo>
                    <a:pt x="446" y="20"/>
                    <a:pt x="446" y="20"/>
                    <a:pt x="446" y="20"/>
                  </a:cubicBezTo>
                  <a:cubicBezTo>
                    <a:pt x="446" y="23"/>
                    <a:pt x="446" y="27"/>
                    <a:pt x="446" y="31"/>
                  </a:cubicBezTo>
                  <a:lnTo>
                    <a:pt x="446" y="61"/>
                  </a:lnTo>
                  <a:close/>
                  <a:moveTo>
                    <a:pt x="395" y="4"/>
                  </a:moveTo>
                  <a:cubicBezTo>
                    <a:pt x="395" y="37"/>
                    <a:pt x="395" y="37"/>
                    <a:pt x="395" y="37"/>
                  </a:cubicBezTo>
                  <a:cubicBezTo>
                    <a:pt x="395" y="55"/>
                    <a:pt x="403" y="62"/>
                    <a:pt x="414" y="62"/>
                  </a:cubicBezTo>
                  <a:cubicBezTo>
                    <a:pt x="426" y="62"/>
                    <a:pt x="434" y="55"/>
                    <a:pt x="434" y="37"/>
                  </a:cubicBezTo>
                  <a:cubicBezTo>
                    <a:pt x="434" y="4"/>
                    <a:pt x="434" y="4"/>
                    <a:pt x="434" y="4"/>
                  </a:cubicBezTo>
                  <a:cubicBezTo>
                    <a:pt x="427" y="4"/>
                    <a:pt x="427" y="4"/>
                    <a:pt x="427" y="4"/>
                  </a:cubicBezTo>
                  <a:cubicBezTo>
                    <a:pt x="427" y="38"/>
                    <a:pt x="427" y="38"/>
                    <a:pt x="427" y="38"/>
                  </a:cubicBezTo>
                  <a:cubicBezTo>
                    <a:pt x="427" y="50"/>
                    <a:pt x="422" y="56"/>
                    <a:pt x="414" y="56"/>
                  </a:cubicBezTo>
                  <a:cubicBezTo>
                    <a:pt x="407" y="56"/>
                    <a:pt x="402" y="50"/>
                    <a:pt x="402" y="38"/>
                  </a:cubicBezTo>
                  <a:cubicBezTo>
                    <a:pt x="402" y="4"/>
                    <a:pt x="402" y="4"/>
                    <a:pt x="402" y="4"/>
                  </a:cubicBezTo>
                  <a:lnTo>
                    <a:pt x="395" y="4"/>
                  </a:lnTo>
                  <a:close/>
                  <a:moveTo>
                    <a:pt x="334" y="61"/>
                  </a:moveTo>
                  <a:cubicBezTo>
                    <a:pt x="341" y="61"/>
                    <a:pt x="341" y="61"/>
                    <a:pt x="341" y="61"/>
                  </a:cubicBezTo>
                  <a:cubicBezTo>
                    <a:pt x="341" y="36"/>
                    <a:pt x="341" y="36"/>
                    <a:pt x="341" y="36"/>
                  </a:cubicBezTo>
                  <a:cubicBezTo>
                    <a:pt x="341" y="35"/>
                    <a:pt x="341" y="34"/>
                    <a:pt x="342" y="33"/>
                  </a:cubicBezTo>
                  <a:cubicBezTo>
                    <a:pt x="343" y="29"/>
                    <a:pt x="347" y="25"/>
                    <a:pt x="351" y="25"/>
                  </a:cubicBezTo>
                  <a:cubicBezTo>
                    <a:pt x="358" y="25"/>
                    <a:pt x="360" y="31"/>
                    <a:pt x="360" y="37"/>
                  </a:cubicBezTo>
                  <a:cubicBezTo>
                    <a:pt x="360" y="61"/>
                    <a:pt x="360" y="61"/>
                    <a:pt x="360" y="61"/>
                  </a:cubicBezTo>
                  <a:cubicBezTo>
                    <a:pt x="367" y="61"/>
                    <a:pt x="367" y="61"/>
                    <a:pt x="367" y="61"/>
                  </a:cubicBezTo>
                  <a:cubicBezTo>
                    <a:pt x="367" y="37"/>
                    <a:pt x="367" y="37"/>
                    <a:pt x="367" y="37"/>
                  </a:cubicBezTo>
                  <a:cubicBezTo>
                    <a:pt x="367" y="23"/>
                    <a:pt x="359" y="19"/>
                    <a:pt x="353" y="19"/>
                  </a:cubicBezTo>
                  <a:cubicBezTo>
                    <a:pt x="347" y="19"/>
                    <a:pt x="343" y="23"/>
                    <a:pt x="341" y="27"/>
                  </a:cubicBezTo>
                  <a:cubicBezTo>
                    <a:pt x="341" y="27"/>
                    <a:pt x="341" y="27"/>
                    <a:pt x="341" y="27"/>
                  </a:cubicBezTo>
                  <a:cubicBezTo>
                    <a:pt x="340" y="20"/>
                    <a:pt x="340" y="20"/>
                    <a:pt x="340" y="20"/>
                  </a:cubicBezTo>
                  <a:cubicBezTo>
                    <a:pt x="334" y="20"/>
                    <a:pt x="334" y="20"/>
                    <a:pt x="334" y="20"/>
                  </a:cubicBezTo>
                  <a:cubicBezTo>
                    <a:pt x="334" y="23"/>
                    <a:pt x="334" y="27"/>
                    <a:pt x="334" y="31"/>
                  </a:cubicBezTo>
                  <a:lnTo>
                    <a:pt x="334" y="61"/>
                  </a:lnTo>
                  <a:close/>
                  <a:moveTo>
                    <a:pt x="307" y="25"/>
                  </a:moveTo>
                  <a:cubicBezTo>
                    <a:pt x="315" y="25"/>
                    <a:pt x="318" y="33"/>
                    <a:pt x="318" y="40"/>
                  </a:cubicBezTo>
                  <a:cubicBezTo>
                    <a:pt x="318" y="49"/>
                    <a:pt x="313" y="56"/>
                    <a:pt x="307" y="56"/>
                  </a:cubicBezTo>
                  <a:cubicBezTo>
                    <a:pt x="300" y="56"/>
                    <a:pt x="295" y="49"/>
                    <a:pt x="295" y="40"/>
                  </a:cubicBezTo>
                  <a:cubicBezTo>
                    <a:pt x="295" y="33"/>
                    <a:pt x="299" y="25"/>
                    <a:pt x="307" y="25"/>
                  </a:cubicBezTo>
                  <a:moveTo>
                    <a:pt x="307" y="19"/>
                  </a:moveTo>
                  <a:cubicBezTo>
                    <a:pt x="297" y="19"/>
                    <a:pt x="288" y="27"/>
                    <a:pt x="288" y="41"/>
                  </a:cubicBezTo>
                  <a:cubicBezTo>
                    <a:pt x="288" y="54"/>
                    <a:pt x="296" y="62"/>
                    <a:pt x="307" y="62"/>
                  </a:cubicBezTo>
                  <a:cubicBezTo>
                    <a:pt x="316" y="62"/>
                    <a:pt x="326" y="55"/>
                    <a:pt x="326" y="40"/>
                  </a:cubicBezTo>
                  <a:cubicBezTo>
                    <a:pt x="326" y="28"/>
                    <a:pt x="318" y="19"/>
                    <a:pt x="307" y="19"/>
                  </a:cubicBezTo>
                  <a:moveTo>
                    <a:pt x="276" y="4"/>
                  </a:moveTo>
                  <a:cubicBezTo>
                    <a:pt x="273" y="4"/>
                    <a:pt x="272" y="6"/>
                    <a:pt x="272" y="9"/>
                  </a:cubicBezTo>
                  <a:cubicBezTo>
                    <a:pt x="272" y="11"/>
                    <a:pt x="273" y="13"/>
                    <a:pt x="276" y="13"/>
                  </a:cubicBezTo>
                  <a:cubicBezTo>
                    <a:pt x="279" y="13"/>
                    <a:pt x="280" y="11"/>
                    <a:pt x="280" y="9"/>
                  </a:cubicBezTo>
                  <a:cubicBezTo>
                    <a:pt x="280" y="6"/>
                    <a:pt x="279" y="4"/>
                    <a:pt x="276" y="4"/>
                  </a:cubicBezTo>
                  <a:moveTo>
                    <a:pt x="279" y="20"/>
                  </a:moveTo>
                  <a:cubicBezTo>
                    <a:pt x="273" y="20"/>
                    <a:pt x="273" y="20"/>
                    <a:pt x="273" y="20"/>
                  </a:cubicBezTo>
                  <a:cubicBezTo>
                    <a:pt x="273" y="61"/>
                    <a:pt x="273" y="61"/>
                    <a:pt x="273" y="61"/>
                  </a:cubicBezTo>
                  <a:cubicBezTo>
                    <a:pt x="279" y="61"/>
                    <a:pt x="279" y="61"/>
                    <a:pt x="279" y="61"/>
                  </a:cubicBezTo>
                  <a:lnTo>
                    <a:pt x="279" y="20"/>
                  </a:lnTo>
                  <a:close/>
                  <a:moveTo>
                    <a:pt x="246" y="61"/>
                  </a:moveTo>
                  <a:cubicBezTo>
                    <a:pt x="253" y="61"/>
                    <a:pt x="253" y="61"/>
                    <a:pt x="253" y="61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53" y="38"/>
                    <a:pt x="253" y="37"/>
                    <a:pt x="254" y="36"/>
                  </a:cubicBezTo>
                  <a:cubicBezTo>
                    <a:pt x="255" y="30"/>
                    <a:pt x="258" y="26"/>
                    <a:pt x="263" y="26"/>
                  </a:cubicBezTo>
                  <a:cubicBezTo>
                    <a:pt x="264" y="26"/>
                    <a:pt x="265" y="26"/>
                    <a:pt x="265" y="26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3" y="19"/>
                  </a:cubicBezTo>
                  <a:cubicBezTo>
                    <a:pt x="259" y="19"/>
                    <a:pt x="254" y="23"/>
                    <a:pt x="253" y="28"/>
                  </a:cubicBezTo>
                  <a:cubicBezTo>
                    <a:pt x="252" y="28"/>
                    <a:pt x="252" y="28"/>
                    <a:pt x="252" y="28"/>
                  </a:cubicBezTo>
                  <a:cubicBezTo>
                    <a:pt x="252" y="20"/>
                    <a:pt x="252" y="20"/>
                    <a:pt x="252" y="20"/>
                  </a:cubicBezTo>
                  <a:cubicBezTo>
                    <a:pt x="246" y="20"/>
                    <a:pt x="246" y="20"/>
                    <a:pt x="246" y="20"/>
                  </a:cubicBezTo>
                  <a:cubicBezTo>
                    <a:pt x="246" y="24"/>
                    <a:pt x="246" y="28"/>
                    <a:pt x="246" y="33"/>
                  </a:cubicBezTo>
                  <a:lnTo>
                    <a:pt x="246" y="61"/>
                  </a:lnTo>
                  <a:close/>
                  <a:moveTo>
                    <a:pt x="235" y="20"/>
                  </a:moveTo>
                  <a:cubicBezTo>
                    <a:pt x="228" y="20"/>
                    <a:pt x="228" y="20"/>
                    <a:pt x="228" y="20"/>
                  </a:cubicBezTo>
                  <a:cubicBezTo>
                    <a:pt x="228" y="45"/>
                    <a:pt x="228" y="45"/>
                    <a:pt x="228" y="45"/>
                  </a:cubicBezTo>
                  <a:cubicBezTo>
                    <a:pt x="228" y="46"/>
                    <a:pt x="228" y="48"/>
                    <a:pt x="227" y="49"/>
                  </a:cubicBezTo>
                  <a:cubicBezTo>
                    <a:pt x="226" y="52"/>
                    <a:pt x="223" y="55"/>
                    <a:pt x="218" y="55"/>
                  </a:cubicBezTo>
                  <a:cubicBezTo>
                    <a:pt x="212" y="55"/>
                    <a:pt x="210" y="50"/>
                    <a:pt x="210" y="42"/>
                  </a:cubicBezTo>
                  <a:cubicBezTo>
                    <a:pt x="210" y="20"/>
                    <a:pt x="210" y="20"/>
                    <a:pt x="210" y="20"/>
                  </a:cubicBezTo>
                  <a:cubicBezTo>
                    <a:pt x="203" y="20"/>
                    <a:pt x="203" y="20"/>
                    <a:pt x="203" y="20"/>
                  </a:cubicBezTo>
                  <a:cubicBezTo>
                    <a:pt x="203" y="44"/>
                    <a:pt x="203" y="44"/>
                    <a:pt x="203" y="44"/>
                  </a:cubicBezTo>
                  <a:cubicBezTo>
                    <a:pt x="203" y="58"/>
                    <a:pt x="210" y="62"/>
                    <a:pt x="216" y="62"/>
                  </a:cubicBezTo>
                  <a:cubicBezTo>
                    <a:pt x="223" y="62"/>
                    <a:pt x="227" y="57"/>
                    <a:pt x="228" y="54"/>
                  </a:cubicBezTo>
                  <a:cubicBezTo>
                    <a:pt x="229" y="54"/>
                    <a:pt x="229" y="54"/>
                    <a:pt x="229" y="54"/>
                  </a:cubicBezTo>
                  <a:cubicBezTo>
                    <a:pt x="229" y="61"/>
                    <a:pt x="229" y="61"/>
                    <a:pt x="229" y="61"/>
                  </a:cubicBezTo>
                  <a:cubicBezTo>
                    <a:pt x="235" y="61"/>
                    <a:pt x="235" y="61"/>
                    <a:pt x="235" y="61"/>
                  </a:cubicBezTo>
                  <a:cubicBezTo>
                    <a:pt x="235" y="57"/>
                    <a:pt x="235" y="54"/>
                    <a:pt x="235" y="49"/>
                  </a:cubicBezTo>
                  <a:lnTo>
                    <a:pt x="235" y="20"/>
                  </a:lnTo>
                  <a:close/>
                  <a:moveTo>
                    <a:pt x="193" y="31"/>
                  </a:moveTo>
                  <a:cubicBezTo>
                    <a:pt x="175" y="31"/>
                    <a:pt x="175" y="31"/>
                    <a:pt x="175" y="31"/>
                  </a:cubicBezTo>
                  <a:cubicBezTo>
                    <a:pt x="175" y="37"/>
                    <a:pt x="175" y="37"/>
                    <a:pt x="175" y="37"/>
                  </a:cubicBezTo>
                  <a:cubicBezTo>
                    <a:pt x="186" y="37"/>
                    <a:pt x="186" y="37"/>
                    <a:pt x="186" y="37"/>
                  </a:cubicBezTo>
                  <a:cubicBezTo>
                    <a:pt x="186" y="54"/>
                    <a:pt x="186" y="54"/>
                    <a:pt x="186" y="54"/>
                  </a:cubicBezTo>
                  <a:cubicBezTo>
                    <a:pt x="184" y="55"/>
                    <a:pt x="181" y="55"/>
                    <a:pt x="177" y="55"/>
                  </a:cubicBezTo>
                  <a:cubicBezTo>
                    <a:pt x="164" y="55"/>
                    <a:pt x="156" y="47"/>
                    <a:pt x="156" y="32"/>
                  </a:cubicBezTo>
                  <a:cubicBezTo>
                    <a:pt x="156" y="18"/>
                    <a:pt x="165" y="10"/>
                    <a:pt x="178" y="10"/>
                  </a:cubicBezTo>
                  <a:cubicBezTo>
                    <a:pt x="183" y="10"/>
                    <a:pt x="187" y="11"/>
                    <a:pt x="189" y="12"/>
                  </a:cubicBezTo>
                  <a:cubicBezTo>
                    <a:pt x="191" y="6"/>
                    <a:pt x="191" y="6"/>
                    <a:pt x="191" y="6"/>
                  </a:cubicBezTo>
                  <a:cubicBezTo>
                    <a:pt x="189" y="5"/>
                    <a:pt x="184" y="4"/>
                    <a:pt x="178" y="4"/>
                  </a:cubicBezTo>
                  <a:cubicBezTo>
                    <a:pt x="160" y="4"/>
                    <a:pt x="149" y="16"/>
                    <a:pt x="149" y="33"/>
                  </a:cubicBezTo>
                  <a:cubicBezTo>
                    <a:pt x="149" y="42"/>
                    <a:pt x="152" y="49"/>
                    <a:pt x="156" y="54"/>
                  </a:cubicBezTo>
                  <a:cubicBezTo>
                    <a:pt x="162" y="59"/>
                    <a:pt x="168" y="61"/>
                    <a:pt x="176" y="61"/>
                  </a:cubicBezTo>
                  <a:cubicBezTo>
                    <a:pt x="183" y="61"/>
                    <a:pt x="190" y="59"/>
                    <a:pt x="193" y="58"/>
                  </a:cubicBezTo>
                  <a:lnTo>
                    <a:pt x="193" y="31"/>
                  </a:lnTo>
                  <a:close/>
                  <a:moveTo>
                    <a:pt x="123" y="41"/>
                  </a:moveTo>
                  <a:cubicBezTo>
                    <a:pt x="143" y="41"/>
                    <a:pt x="143" y="41"/>
                    <a:pt x="143" y="41"/>
                  </a:cubicBezTo>
                  <a:cubicBezTo>
                    <a:pt x="143" y="35"/>
                    <a:pt x="143" y="35"/>
                    <a:pt x="143" y="35"/>
                  </a:cubicBezTo>
                  <a:cubicBezTo>
                    <a:pt x="123" y="35"/>
                    <a:pt x="123" y="35"/>
                    <a:pt x="123" y="35"/>
                  </a:cubicBezTo>
                  <a:lnTo>
                    <a:pt x="123" y="41"/>
                  </a:lnTo>
                  <a:close/>
                  <a:moveTo>
                    <a:pt x="83" y="61"/>
                  </a:moveTo>
                  <a:cubicBezTo>
                    <a:pt x="90" y="61"/>
                    <a:pt x="90" y="61"/>
                    <a:pt x="90" y="61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0" y="35"/>
                    <a:pt x="90" y="34"/>
                    <a:pt x="90" y="33"/>
                  </a:cubicBezTo>
                  <a:cubicBezTo>
                    <a:pt x="91" y="29"/>
                    <a:pt x="95" y="25"/>
                    <a:pt x="99" y="25"/>
                  </a:cubicBezTo>
                  <a:cubicBezTo>
                    <a:pt x="106" y="25"/>
                    <a:pt x="108" y="31"/>
                    <a:pt x="108" y="37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5" y="23"/>
                    <a:pt x="107" y="19"/>
                    <a:pt x="102" y="19"/>
                  </a:cubicBezTo>
                  <a:cubicBezTo>
                    <a:pt x="95" y="19"/>
                    <a:pt x="91" y="23"/>
                    <a:pt x="89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3" y="23"/>
                    <a:pt x="83" y="27"/>
                    <a:pt x="83" y="31"/>
                  </a:cubicBezTo>
                  <a:lnTo>
                    <a:pt x="83" y="61"/>
                  </a:lnTo>
                  <a:close/>
                  <a:moveTo>
                    <a:pt x="47" y="36"/>
                  </a:moveTo>
                  <a:cubicBezTo>
                    <a:pt x="48" y="31"/>
                    <a:pt x="51" y="25"/>
                    <a:pt x="58" y="25"/>
                  </a:cubicBezTo>
                  <a:cubicBezTo>
                    <a:pt x="66" y="25"/>
                    <a:pt x="67" y="32"/>
                    <a:pt x="67" y="36"/>
                  </a:cubicBezTo>
                  <a:lnTo>
                    <a:pt x="47" y="36"/>
                  </a:lnTo>
                  <a:close/>
                  <a:moveTo>
                    <a:pt x="74" y="42"/>
                  </a:moveTo>
                  <a:cubicBezTo>
                    <a:pt x="74" y="41"/>
                    <a:pt x="74" y="40"/>
                    <a:pt x="74" y="38"/>
                  </a:cubicBezTo>
                  <a:cubicBezTo>
                    <a:pt x="74" y="31"/>
                    <a:pt x="71" y="19"/>
                    <a:pt x="58" y="19"/>
                  </a:cubicBezTo>
                  <a:cubicBezTo>
                    <a:pt x="47" y="19"/>
                    <a:pt x="40" y="29"/>
                    <a:pt x="40" y="41"/>
                  </a:cubicBezTo>
                  <a:cubicBezTo>
                    <a:pt x="40" y="53"/>
                    <a:pt x="47" y="62"/>
                    <a:pt x="59" y="62"/>
                  </a:cubicBezTo>
                  <a:cubicBezTo>
                    <a:pt x="65" y="62"/>
                    <a:pt x="70" y="60"/>
                    <a:pt x="72" y="59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68" y="55"/>
                    <a:pt x="65" y="56"/>
                    <a:pt x="60" y="56"/>
                  </a:cubicBezTo>
                  <a:cubicBezTo>
                    <a:pt x="53" y="56"/>
                    <a:pt x="47" y="52"/>
                    <a:pt x="47" y="42"/>
                  </a:cubicBezTo>
                  <a:lnTo>
                    <a:pt x="74" y="42"/>
                  </a:lnTo>
                  <a:close/>
                  <a:moveTo>
                    <a:pt x="7" y="34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20" y="34"/>
                    <a:pt x="27" y="37"/>
                    <a:pt x="27" y="44"/>
                  </a:cubicBezTo>
                  <a:cubicBezTo>
                    <a:pt x="27" y="53"/>
                    <a:pt x="20" y="55"/>
                    <a:pt x="13" y="55"/>
                  </a:cubicBezTo>
                  <a:cubicBezTo>
                    <a:pt x="10" y="55"/>
                    <a:pt x="9" y="55"/>
                    <a:pt x="7" y="55"/>
                  </a:cubicBezTo>
                  <a:lnTo>
                    <a:pt x="7" y="34"/>
                  </a:lnTo>
                  <a:close/>
                  <a:moveTo>
                    <a:pt x="7" y="10"/>
                  </a:moveTo>
                  <a:cubicBezTo>
                    <a:pt x="8" y="10"/>
                    <a:pt x="10" y="9"/>
                    <a:pt x="13" y="9"/>
                  </a:cubicBezTo>
                  <a:cubicBezTo>
                    <a:pt x="20" y="9"/>
                    <a:pt x="25" y="12"/>
                    <a:pt x="25" y="19"/>
                  </a:cubicBezTo>
                  <a:cubicBezTo>
                    <a:pt x="25" y="24"/>
                    <a:pt x="21" y="28"/>
                    <a:pt x="13" y="28"/>
                  </a:cubicBezTo>
                  <a:cubicBezTo>
                    <a:pt x="7" y="28"/>
                    <a:pt x="7" y="28"/>
                    <a:pt x="7" y="28"/>
                  </a:cubicBezTo>
                  <a:lnTo>
                    <a:pt x="7" y="10"/>
                  </a:lnTo>
                  <a:close/>
                  <a:moveTo>
                    <a:pt x="0" y="60"/>
                  </a:moveTo>
                  <a:cubicBezTo>
                    <a:pt x="3" y="61"/>
                    <a:pt x="6" y="61"/>
                    <a:pt x="11" y="61"/>
                  </a:cubicBezTo>
                  <a:cubicBezTo>
                    <a:pt x="20" y="61"/>
                    <a:pt x="26" y="59"/>
                    <a:pt x="29" y="56"/>
                  </a:cubicBezTo>
                  <a:cubicBezTo>
                    <a:pt x="32" y="53"/>
                    <a:pt x="34" y="49"/>
                    <a:pt x="34" y="45"/>
                  </a:cubicBezTo>
                  <a:cubicBezTo>
                    <a:pt x="34" y="36"/>
                    <a:pt x="28" y="32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8" y="28"/>
                    <a:pt x="32" y="23"/>
                    <a:pt x="32" y="18"/>
                  </a:cubicBezTo>
                  <a:cubicBezTo>
                    <a:pt x="32" y="13"/>
                    <a:pt x="30" y="10"/>
                    <a:pt x="27" y="8"/>
                  </a:cubicBezTo>
                  <a:cubicBezTo>
                    <a:pt x="24" y="5"/>
                    <a:pt x="20" y="4"/>
                    <a:pt x="13" y="4"/>
                  </a:cubicBezTo>
                  <a:cubicBezTo>
                    <a:pt x="8" y="4"/>
                    <a:pt x="3" y="4"/>
                    <a:pt x="0" y="5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90ED04D8-1C91-4326-85A6-8CAD09D4C7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8451" y="6219825"/>
              <a:ext cx="1836738" cy="212725"/>
            </a:xfrm>
            <a:custGeom>
              <a:avLst/>
              <a:gdLst>
                <a:gd name="T0" fmla="*/ 1086 w 1156"/>
                <a:gd name="T1" fmla="*/ 85 h 133"/>
                <a:gd name="T2" fmla="*/ 1136 w 1156"/>
                <a:gd name="T3" fmla="*/ 51 h 133"/>
                <a:gd name="T4" fmla="*/ 1134 w 1156"/>
                <a:gd name="T5" fmla="*/ 60 h 133"/>
                <a:gd name="T6" fmla="*/ 1074 w 1156"/>
                <a:gd name="T7" fmla="*/ 61 h 133"/>
                <a:gd name="T8" fmla="*/ 1086 w 1156"/>
                <a:gd name="T9" fmla="*/ 75 h 133"/>
                <a:gd name="T10" fmla="*/ 998 w 1156"/>
                <a:gd name="T11" fmla="*/ 80 h 133"/>
                <a:gd name="T12" fmla="*/ 1024 w 1156"/>
                <a:gd name="T13" fmla="*/ 51 h 133"/>
                <a:gd name="T14" fmla="*/ 975 w 1156"/>
                <a:gd name="T15" fmla="*/ 53 h 133"/>
                <a:gd name="T16" fmla="*/ 946 w 1156"/>
                <a:gd name="T17" fmla="*/ 85 h 133"/>
                <a:gd name="T18" fmla="*/ 982 w 1156"/>
                <a:gd name="T19" fmla="*/ 70 h 133"/>
                <a:gd name="T20" fmla="*/ 951 w 1156"/>
                <a:gd name="T21" fmla="*/ 57 h 133"/>
                <a:gd name="T22" fmla="*/ 904 w 1156"/>
                <a:gd name="T23" fmla="*/ 9 h 133"/>
                <a:gd name="T24" fmla="*/ 924 w 1156"/>
                <a:gd name="T25" fmla="*/ 65 h 133"/>
                <a:gd name="T26" fmla="*/ 943 w 1156"/>
                <a:gd name="T27" fmla="*/ 75 h 133"/>
                <a:gd name="T28" fmla="*/ 897 w 1156"/>
                <a:gd name="T29" fmla="*/ 59 h 133"/>
                <a:gd name="T30" fmla="*/ 830 w 1156"/>
                <a:gd name="T31" fmla="*/ 108 h 133"/>
                <a:gd name="T32" fmla="*/ 840 w 1156"/>
                <a:gd name="T33" fmla="*/ 41 h 133"/>
                <a:gd name="T34" fmla="*/ 789 w 1156"/>
                <a:gd name="T35" fmla="*/ 35 h 133"/>
                <a:gd name="T36" fmla="*/ 776 w 1156"/>
                <a:gd name="T37" fmla="*/ 101 h 133"/>
                <a:gd name="T38" fmla="*/ 807 w 1156"/>
                <a:gd name="T39" fmla="*/ 81 h 133"/>
                <a:gd name="T40" fmla="*/ 652 w 1156"/>
                <a:gd name="T41" fmla="*/ 75 h 133"/>
                <a:gd name="T42" fmla="*/ 684 w 1156"/>
                <a:gd name="T43" fmla="*/ 68 h 133"/>
                <a:gd name="T44" fmla="*/ 660 w 1156"/>
                <a:gd name="T45" fmla="*/ 57 h 133"/>
                <a:gd name="T46" fmla="*/ 671 w 1156"/>
                <a:gd name="T47" fmla="*/ 10 h 133"/>
                <a:gd name="T48" fmla="*/ 645 w 1156"/>
                <a:gd name="T49" fmla="*/ 75 h 133"/>
                <a:gd name="T50" fmla="*/ 598 w 1156"/>
                <a:gd name="T51" fmla="*/ 104 h 133"/>
                <a:gd name="T52" fmla="*/ 585 w 1156"/>
                <a:gd name="T53" fmla="*/ 43 h 133"/>
                <a:gd name="T54" fmla="*/ 572 w 1156"/>
                <a:gd name="T55" fmla="*/ 108 h 133"/>
                <a:gd name="T56" fmla="*/ 537 w 1156"/>
                <a:gd name="T57" fmla="*/ 100 h 133"/>
                <a:gd name="T58" fmla="*/ 531 w 1156"/>
                <a:gd name="T59" fmla="*/ 110 h 133"/>
                <a:gd name="T60" fmla="*/ 535 w 1156"/>
                <a:gd name="T61" fmla="*/ 41 h 133"/>
                <a:gd name="T62" fmla="*/ 480 w 1156"/>
                <a:gd name="T63" fmla="*/ 66 h 133"/>
                <a:gd name="T64" fmla="*/ 500 w 1156"/>
                <a:gd name="T65" fmla="*/ 85 h 133"/>
                <a:gd name="T66" fmla="*/ 509 w 1156"/>
                <a:gd name="T67" fmla="*/ 85 h 133"/>
                <a:gd name="T68" fmla="*/ 420 w 1156"/>
                <a:gd name="T69" fmla="*/ 21 h 133"/>
                <a:gd name="T70" fmla="*/ 405 w 1156"/>
                <a:gd name="T71" fmla="*/ 73 h 133"/>
                <a:gd name="T72" fmla="*/ 318 w 1156"/>
                <a:gd name="T73" fmla="*/ 126 h 133"/>
                <a:gd name="T74" fmla="*/ 327 w 1156"/>
                <a:gd name="T75" fmla="*/ 132 h 133"/>
                <a:gd name="T76" fmla="*/ 324 w 1156"/>
                <a:gd name="T77" fmla="*/ 68 h 133"/>
                <a:gd name="T78" fmla="*/ 295 w 1156"/>
                <a:gd name="T79" fmla="*/ 55 h 133"/>
                <a:gd name="T80" fmla="*/ 345 w 1156"/>
                <a:gd name="T81" fmla="*/ 71 h 133"/>
                <a:gd name="T82" fmla="*/ 343 w 1156"/>
                <a:gd name="T83" fmla="*/ 58 h 133"/>
                <a:gd name="T84" fmla="*/ 238 w 1156"/>
                <a:gd name="T85" fmla="*/ 74 h 133"/>
                <a:gd name="T86" fmla="*/ 231 w 1156"/>
                <a:gd name="T87" fmla="*/ 87 h 133"/>
                <a:gd name="T88" fmla="*/ 211 w 1156"/>
                <a:gd name="T89" fmla="*/ 25 h 133"/>
                <a:gd name="T90" fmla="*/ 201 w 1156"/>
                <a:gd name="T91" fmla="*/ 73 h 133"/>
                <a:gd name="T92" fmla="*/ 172 w 1156"/>
                <a:gd name="T93" fmla="*/ 77 h 133"/>
                <a:gd name="T94" fmla="*/ 178 w 1156"/>
                <a:gd name="T95" fmla="*/ 55 h 133"/>
                <a:gd name="T96" fmla="*/ 170 w 1156"/>
                <a:gd name="T97" fmla="*/ 26 h 133"/>
                <a:gd name="T98" fmla="*/ 101 w 1156"/>
                <a:gd name="T99" fmla="*/ 75 h 133"/>
                <a:gd name="T100" fmla="*/ 152 w 1156"/>
                <a:gd name="T101" fmla="*/ 75 h 133"/>
                <a:gd name="T102" fmla="*/ 103 w 1156"/>
                <a:gd name="T103" fmla="*/ 75 h 133"/>
                <a:gd name="T104" fmla="*/ 134 w 1156"/>
                <a:gd name="T105" fmla="*/ 8 h 133"/>
                <a:gd name="T106" fmla="*/ 36 w 1156"/>
                <a:gd name="T107" fmla="*/ 111 h 133"/>
                <a:gd name="T108" fmla="*/ 80 w 1156"/>
                <a:gd name="T109" fmla="*/ 70 h 133"/>
                <a:gd name="T110" fmla="*/ 12 w 1156"/>
                <a:gd name="T111" fmla="*/ 8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56" h="133">
                  <a:moveTo>
                    <a:pt x="1109" y="105"/>
                  </a:moveTo>
                  <a:cubicBezTo>
                    <a:pt x="1112" y="108"/>
                    <a:pt x="1115" y="110"/>
                    <a:pt x="1118" y="113"/>
                  </a:cubicBezTo>
                  <a:cubicBezTo>
                    <a:pt x="1121" y="111"/>
                    <a:pt x="1123" y="108"/>
                    <a:pt x="1125" y="105"/>
                  </a:cubicBezTo>
                  <a:cubicBezTo>
                    <a:pt x="1122" y="102"/>
                    <a:pt x="1119" y="99"/>
                    <a:pt x="1115" y="97"/>
                  </a:cubicBezTo>
                  <a:cubicBezTo>
                    <a:pt x="1113" y="99"/>
                    <a:pt x="1111" y="102"/>
                    <a:pt x="1109" y="105"/>
                  </a:cubicBezTo>
                  <a:moveTo>
                    <a:pt x="1086" y="75"/>
                  </a:moveTo>
                  <a:cubicBezTo>
                    <a:pt x="1082" y="75"/>
                    <a:pt x="1080" y="78"/>
                    <a:pt x="1080" y="80"/>
                  </a:cubicBezTo>
                  <a:cubicBezTo>
                    <a:pt x="1080" y="82"/>
                    <a:pt x="1081" y="85"/>
                    <a:pt x="1086" y="85"/>
                  </a:cubicBezTo>
                  <a:cubicBezTo>
                    <a:pt x="1090" y="85"/>
                    <a:pt x="1090" y="85"/>
                    <a:pt x="1090" y="85"/>
                  </a:cubicBezTo>
                  <a:cubicBezTo>
                    <a:pt x="1103" y="85"/>
                    <a:pt x="1114" y="81"/>
                    <a:pt x="1125" y="74"/>
                  </a:cubicBezTo>
                  <a:cubicBezTo>
                    <a:pt x="1138" y="65"/>
                    <a:pt x="1138" y="65"/>
                    <a:pt x="1138" y="65"/>
                  </a:cubicBezTo>
                  <a:cubicBezTo>
                    <a:pt x="1141" y="64"/>
                    <a:pt x="1145" y="62"/>
                    <a:pt x="1152" y="62"/>
                  </a:cubicBezTo>
                  <a:cubicBezTo>
                    <a:pt x="1156" y="54"/>
                    <a:pt x="1156" y="54"/>
                    <a:pt x="1156" y="54"/>
                  </a:cubicBezTo>
                  <a:cubicBezTo>
                    <a:pt x="1156" y="54"/>
                    <a:pt x="1156" y="54"/>
                    <a:pt x="1156" y="54"/>
                  </a:cubicBezTo>
                  <a:cubicBezTo>
                    <a:pt x="1150" y="54"/>
                    <a:pt x="1150" y="54"/>
                    <a:pt x="1150" y="54"/>
                  </a:cubicBezTo>
                  <a:cubicBezTo>
                    <a:pt x="1145" y="54"/>
                    <a:pt x="1140" y="53"/>
                    <a:pt x="1136" y="51"/>
                  </a:cubicBezTo>
                  <a:cubicBezTo>
                    <a:pt x="1123" y="46"/>
                    <a:pt x="1115" y="44"/>
                    <a:pt x="1110" y="44"/>
                  </a:cubicBezTo>
                  <a:cubicBezTo>
                    <a:pt x="1100" y="44"/>
                    <a:pt x="1093" y="50"/>
                    <a:pt x="1092" y="59"/>
                  </a:cubicBezTo>
                  <a:cubicBezTo>
                    <a:pt x="1096" y="69"/>
                    <a:pt x="1096" y="69"/>
                    <a:pt x="1096" y="69"/>
                  </a:cubicBezTo>
                  <a:cubicBezTo>
                    <a:pt x="1097" y="69"/>
                    <a:pt x="1097" y="69"/>
                    <a:pt x="1097" y="69"/>
                  </a:cubicBezTo>
                  <a:cubicBezTo>
                    <a:pt x="1099" y="62"/>
                    <a:pt x="1099" y="62"/>
                    <a:pt x="1099" y="62"/>
                  </a:cubicBezTo>
                  <a:cubicBezTo>
                    <a:pt x="1098" y="58"/>
                    <a:pt x="1098" y="58"/>
                    <a:pt x="1098" y="58"/>
                  </a:cubicBezTo>
                  <a:cubicBezTo>
                    <a:pt x="1101" y="56"/>
                    <a:pt x="1104" y="54"/>
                    <a:pt x="1109" y="54"/>
                  </a:cubicBezTo>
                  <a:cubicBezTo>
                    <a:pt x="1116" y="54"/>
                    <a:pt x="1124" y="56"/>
                    <a:pt x="1134" y="60"/>
                  </a:cubicBezTo>
                  <a:cubicBezTo>
                    <a:pt x="1134" y="60"/>
                    <a:pt x="1134" y="60"/>
                    <a:pt x="1134" y="60"/>
                  </a:cubicBezTo>
                  <a:cubicBezTo>
                    <a:pt x="1117" y="70"/>
                    <a:pt x="1104" y="75"/>
                    <a:pt x="1091" y="75"/>
                  </a:cubicBezTo>
                  <a:lnTo>
                    <a:pt x="1086" y="75"/>
                  </a:lnTo>
                  <a:close/>
                  <a:moveTo>
                    <a:pt x="1086" y="75"/>
                  </a:moveTo>
                  <a:cubicBezTo>
                    <a:pt x="1085" y="75"/>
                    <a:pt x="1085" y="75"/>
                    <a:pt x="1085" y="75"/>
                  </a:cubicBezTo>
                  <a:cubicBezTo>
                    <a:pt x="1084" y="75"/>
                    <a:pt x="1082" y="75"/>
                    <a:pt x="1080" y="74"/>
                  </a:cubicBezTo>
                  <a:cubicBezTo>
                    <a:pt x="1077" y="73"/>
                    <a:pt x="1074" y="70"/>
                    <a:pt x="1074" y="65"/>
                  </a:cubicBezTo>
                  <a:cubicBezTo>
                    <a:pt x="1074" y="61"/>
                    <a:pt x="1074" y="61"/>
                    <a:pt x="1074" y="61"/>
                  </a:cubicBezTo>
                  <a:cubicBezTo>
                    <a:pt x="1074" y="41"/>
                    <a:pt x="1074" y="20"/>
                    <a:pt x="1072" y="3"/>
                  </a:cubicBezTo>
                  <a:cubicBezTo>
                    <a:pt x="1072" y="2"/>
                    <a:pt x="1072" y="2"/>
                    <a:pt x="1072" y="2"/>
                  </a:cubicBezTo>
                  <a:cubicBezTo>
                    <a:pt x="1069" y="4"/>
                    <a:pt x="1067" y="7"/>
                    <a:pt x="1064" y="10"/>
                  </a:cubicBezTo>
                  <a:cubicBezTo>
                    <a:pt x="1065" y="27"/>
                    <a:pt x="1066" y="43"/>
                    <a:pt x="1066" y="58"/>
                  </a:cubicBezTo>
                  <a:cubicBezTo>
                    <a:pt x="1066" y="70"/>
                    <a:pt x="1066" y="75"/>
                    <a:pt x="1071" y="80"/>
                  </a:cubicBezTo>
                  <a:cubicBezTo>
                    <a:pt x="1075" y="84"/>
                    <a:pt x="1079" y="85"/>
                    <a:pt x="1085" y="85"/>
                  </a:cubicBezTo>
                  <a:cubicBezTo>
                    <a:pt x="1086" y="85"/>
                    <a:pt x="1086" y="85"/>
                    <a:pt x="1086" y="85"/>
                  </a:cubicBezTo>
                  <a:lnTo>
                    <a:pt x="1086" y="75"/>
                  </a:lnTo>
                  <a:close/>
                  <a:moveTo>
                    <a:pt x="1022" y="63"/>
                  </a:moveTo>
                  <a:cubicBezTo>
                    <a:pt x="1024" y="58"/>
                    <a:pt x="1028" y="55"/>
                    <a:pt x="1032" y="55"/>
                  </a:cubicBezTo>
                  <a:cubicBezTo>
                    <a:pt x="1037" y="55"/>
                    <a:pt x="1043" y="61"/>
                    <a:pt x="1045" y="73"/>
                  </a:cubicBezTo>
                  <a:cubicBezTo>
                    <a:pt x="1045" y="74"/>
                    <a:pt x="1044" y="74"/>
                    <a:pt x="1043" y="74"/>
                  </a:cubicBezTo>
                  <a:cubicBezTo>
                    <a:pt x="1039" y="74"/>
                    <a:pt x="1036" y="73"/>
                    <a:pt x="1033" y="71"/>
                  </a:cubicBezTo>
                  <a:cubicBezTo>
                    <a:pt x="1028" y="69"/>
                    <a:pt x="1024" y="67"/>
                    <a:pt x="1022" y="63"/>
                  </a:cubicBezTo>
                  <a:moveTo>
                    <a:pt x="1003" y="75"/>
                  </a:moveTo>
                  <a:cubicBezTo>
                    <a:pt x="999" y="75"/>
                    <a:pt x="998" y="78"/>
                    <a:pt x="998" y="80"/>
                  </a:cubicBezTo>
                  <a:cubicBezTo>
                    <a:pt x="998" y="82"/>
                    <a:pt x="999" y="85"/>
                    <a:pt x="1003" y="85"/>
                  </a:cubicBezTo>
                  <a:cubicBezTo>
                    <a:pt x="1005" y="85"/>
                    <a:pt x="1005" y="85"/>
                    <a:pt x="1005" y="85"/>
                  </a:cubicBezTo>
                  <a:cubicBezTo>
                    <a:pt x="1012" y="85"/>
                    <a:pt x="1016" y="82"/>
                    <a:pt x="1018" y="75"/>
                  </a:cubicBezTo>
                  <a:cubicBezTo>
                    <a:pt x="1019" y="75"/>
                    <a:pt x="1019" y="75"/>
                    <a:pt x="1019" y="75"/>
                  </a:cubicBezTo>
                  <a:cubicBezTo>
                    <a:pt x="1027" y="80"/>
                    <a:pt x="1035" y="84"/>
                    <a:pt x="1043" y="84"/>
                  </a:cubicBezTo>
                  <a:cubicBezTo>
                    <a:pt x="1047" y="84"/>
                    <a:pt x="1050" y="81"/>
                    <a:pt x="1051" y="74"/>
                  </a:cubicBezTo>
                  <a:cubicBezTo>
                    <a:pt x="1050" y="60"/>
                    <a:pt x="1044" y="46"/>
                    <a:pt x="1034" y="46"/>
                  </a:cubicBezTo>
                  <a:cubicBezTo>
                    <a:pt x="1031" y="46"/>
                    <a:pt x="1027" y="48"/>
                    <a:pt x="1024" y="51"/>
                  </a:cubicBezTo>
                  <a:cubicBezTo>
                    <a:pt x="1021" y="54"/>
                    <a:pt x="1019" y="57"/>
                    <a:pt x="1018" y="60"/>
                  </a:cubicBezTo>
                  <a:cubicBezTo>
                    <a:pt x="1016" y="71"/>
                    <a:pt x="1011" y="75"/>
                    <a:pt x="1005" y="75"/>
                  </a:cubicBezTo>
                  <a:lnTo>
                    <a:pt x="1003" y="75"/>
                  </a:lnTo>
                  <a:close/>
                  <a:moveTo>
                    <a:pt x="975" y="67"/>
                  </a:moveTo>
                  <a:cubicBezTo>
                    <a:pt x="972" y="64"/>
                    <a:pt x="968" y="61"/>
                    <a:pt x="965" y="59"/>
                  </a:cubicBezTo>
                  <a:cubicBezTo>
                    <a:pt x="964" y="57"/>
                    <a:pt x="962" y="56"/>
                    <a:pt x="961" y="54"/>
                  </a:cubicBezTo>
                  <a:cubicBezTo>
                    <a:pt x="961" y="54"/>
                    <a:pt x="961" y="54"/>
                    <a:pt x="961" y="54"/>
                  </a:cubicBezTo>
                  <a:cubicBezTo>
                    <a:pt x="965" y="53"/>
                    <a:pt x="970" y="53"/>
                    <a:pt x="975" y="53"/>
                  </a:cubicBezTo>
                  <a:cubicBezTo>
                    <a:pt x="981" y="53"/>
                    <a:pt x="986" y="54"/>
                    <a:pt x="990" y="55"/>
                  </a:cubicBezTo>
                  <a:cubicBezTo>
                    <a:pt x="990" y="55"/>
                    <a:pt x="990" y="55"/>
                    <a:pt x="990" y="55"/>
                  </a:cubicBezTo>
                  <a:cubicBezTo>
                    <a:pt x="985" y="60"/>
                    <a:pt x="980" y="63"/>
                    <a:pt x="976" y="67"/>
                  </a:cubicBezTo>
                  <a:lnTo>
                    <a:pt x="975" y="67"/>
                  </a:lnTo>
                  <a:close/>
                  <a:moveTo>
                    <a:pt x="943" y="75"/>
                  </a:moveTo>
                  <a:cubicBezTo>
                    <a:pt x="939" y="75"/>
                    <a:pt x="938" y="78"/>
                    <a:pt x="938" y="80"/>
                  </a:cubicBezTo>
                  <a:cubicBezTo>
                    <a:pt x="938" y="82"/>
                    <a:pt x="939" y="85"/>
                    <a:pt x="943" y="85"/>
                  </a:cubicBezTo>
                  <a:cubicBezTo>
                    <a:pt x="946" y="85"/>
                    <a:pt x="946" y="85"/>
                    <a:pt x="946" y="85"/>
                  </a:cubicBezTo>
                  <a:cubicBezTo>
                    <a:pt x="955" y="85"/>
                    <a:pt x="964" y="83"/>
                    <a:pt x="974" y="76"/>
                  </a:cubicBezTo>
                  <a:cubicBezTo>
                    <a:pt x="974" y="76"/>
                    <a:pt x="974" y="76"/>
                    <a:pt x="974" y="76"/>
                  </a:cubicBezTo>
                  <a:cubicBezTo>
                    <a:pt x="982" y="82"/>
                    <a:pt x="992" y="85"/>
                    <a:pt x="1001" y="85"/>
                  </a:cubicBezTo>
                  <a:cubicBezTo>
                    <a:pt x="1003" y="85"/>
                    <a:pt x="1003" y="85"/>
                    <a:pt x="1003" y="85"/>
                  </a:cubicBezTo>
                  <a:cubicBezTo>
                    <a:pt x="1003" y="75"/>
                    <a:pt x="1003" y="75"/>
                    <a:pt x="1003" y="75"/>
                  </a:cubicBezTo>
                  <a:cubicBezTo>
                    <a:pt x="1000" y="75"/>
                    <a:pt x="1000" y="75"/>
                    <a:pt x="1000" y="75"/>
                  </a:cubicBezTo>
                  <a:cubicBezTo>
                    <a:pt x="993" y="75"/>
                    <a:pt x="987" y="73"/>
                    <a:pt x="982" y="70"/>
                  </a:cubicBezTo>
                  <a:cubicBezTo>
                    <a:pt x="982" y="70"/>
                    <a:pt x="982" y="70"/>
                    <a:pt x="982" y="70"/>
                  </a:cubicBezTo>
                  <a:cubicBezTo>
                    <a:pt x="996" y="57"/>
                    <a:pt x="996" y="57"/>
                    <a:pt x="996" y="57"/>
                  </a:cubicBezTo>
                  <a:cubicBezTo>
                    <a:pt x="998" y="48"/>
                    <a:pt x="998" y="48"/>
                    <a:pt x="998" y="48"/>
                  </a:cubicBezTo>
                  <a:cubicBezTo>
                    <a:pt x="992" y="46"/>
                    <a:pt x="984" y="44"/>
                    <a:pt x="975" y="44"/>
                  </a:cubicBezTo>
                  <a:cubicBezTo>
                    <a:pt x="967" y="44"/>
                    <a:pt x="960" y="46"/>
                    <a:pt x="954" y="47"/>
                  </a:cubicBezTo>
                  <a:cubicBezTo>
                    <a:pt x="951" y="47"/>
                    <a:pt x="951" y="47"/>
                    <a:pt x="951" y="47"/>
                  </a:cubicBezTo>
                  <a:cubicBezTo>
                    <a:pt x="948" y="56"/>
                    <a:pt x="948" y="56"/>
                    <a:pt x="948" y="56"/>
                  </a:cubicBezTo>
                  <a:cubicBezTo>
                    <a:pt x="948" y="57"/>
                    <a:pt x="948" y="57"/>
                    <a:pt x="948" y="57"/>
                  </a:cubicBezTo>
                  <a:cubicBezTo>
                    <a:pt x="951" y="57"/>
                    <a:pt x="951" y="57"/>
                    <a:pt x="951" y="57"/>
                  </a:cubicBezTo>
                  <a:cubicBezTo>
                    <a:pt x="952" y="57"/>
                    <a:pt x="954" y="58"/>
                    <a:pt x="956" y="60"/>
                  </a:cubicBezTo>
                  <a:cubicBezTo>
                    <a:pt x="960" y="63"/>
                    <a:pt x="964" y="68"/>
                    <a:pt x="968" y="70"/>
                  </a:cubicBezTo>
                  <a:cubicBezTo>
                    <a:pt x="968" y="71"/>
                    <a:pt x="968" y="71"/>
                    <a:pt x="968" y="71"/>
                  </a:cubicBezTo>
                  <a:cubicBezTo>
                    <a:pt x="959" y="74"/>
                    <a:pt x="953" y="75"/>
                    <a:pt x="947" y="75"/>
                  </a:cubicBezTo>
                  <a:lnTo>
                    <a:pt x="943" y="75"/>
                  </a:lnTo>
                  <a:close/>
                  <a:moveTo>
                    <a:pt x="920" y="10"/>
                  </a:moveTo>
                  <a:cubicBezTo>
                    <a:pt x="917" y="6"/>
                    <a:pt x="914" y="4"/>
                    <a:pt x="911" y="1"/>
                  </a:cubicBezTo>
                  <a:cubicBezTo>
                    <a:pt x="909" y="3"/>
                    <a:pt x="906" y="6"/>
                    <a:pt x="904" y="9"/>
                  </a:cubicBezTo>
                  <a:cubicBezTo>
                    <a:pt x="908" y="11"/>
                    <a:pt x="910" y="14"/>
                    <a:pt x="914" y="17"/>
                  </a:cubicBezTo>
                  <a:cubicBezTo>
                    <a:pt x="916" y="15"/>
                    <a:pt x="918" y="13"/>
                    <a:pt x="920" y="10"/>
                  </a:cubicBezTo>
                  <a:moveTo>
                    <a:pt x="935" y="9"/>
                  </a:moveTo>
                  <a:cubicBezTo>
                    <a:pt x="932" y="5"/>
                    <a:pt x="929" y="3"/>
                    <a:pt x="926" y="0"/>
                  </a:cubicBezTo>
                  <a:cubicBezTo>
                    <a:pt x="924" y="2"/>
                    <a:pt x="922" y="5"/>
                    <a:pt x="920" y="8"/>
                  </a:cubicBezTo>
                  <a:cubicBezTo>
                    <a:pt x="923" y="10"/>
                    <a:pt x="926" y="13"/>
                    <a:pt x="929" y="16"/>
                  </a:cubicBezTo>
                  <a:cubicBezTo>
                    <a:pt x="931" y="14"/>
                    <a:pt x="933" y="12"/>
                    <a:pt x="935" y="9"/>
                  </a:cubicBezTo>
                  <a:moveTo>
                    <a:pt x="924" y="65"/>
                  </a:moveTo>
                  <a:cubicBezTo>
                    <a:pt x="919" y="67"/>
                    <a:pt x="915" y="67"/>
                    <a:pt x="912" y="67"/>
                  </a:cubicBezTo>
                  <a:cubicBezTo>
                    <a:pt x="906" y="67"/>
                    <a:pt x="901" y="66"/>
                    <a:pt x="901" y="63"/>
                  </a:cubicBezTo>
                  <a:cubicBezTo>
                    <a:pt x="901" y="59"/>
                    <a:pt x="909" y="53"/>
                    <a:pt x="923" y="45"/>
                  </a:cubicBezTo>
                  <a:lnTo>
                    <a:pt x="924" y="65"/>
                  </a:lnTo>
                  <a:close/>
                  <a:moveTo>
                    <a:pt x="925" y="74"/>
                  </a:moveTo>
                  <a:cubicBezTo>
                    <a:pt x="928" y="83"/>
                    <a:pt x="934" y="85"/>
                    <a:pt x="941" y="85"/>
                  </a:cubicBezTo>
                  <a:cubicBezTo>
                    <a:pt x="943" y="85"/>
                    <a:pt x="943" y="85"/>
                    <a:pt x="943" y="85"/>
                  </a:cubicBezTo>
                  <a:cubicBezTo>
                    <a:pt x="943" y="75"/>
                    <a:pt x="943" y="75"/>
                    <a:pt x="943" y="75"/>
                  </a:cubicBezTo>
                  <a:cubicBezTo>
                    <a:pt x="941" y="75"/>
                    <a:pt x="941" y="75"/>
                    <a:pt x="941" y="75"/>
                  </a:cubicBezTo>
                  <a:cubicBezTo>
                    <a:pt x="938" y="75"/>
                    <a:pt x="935" y="74"/>
                    <a:pt x="933" y="73"/>
                  </a:cubicBezTo>
                  <a:cubicBezTo>
                    <a:pt x="930" y="71"/>
                    <a:pt x="930" y="67"/>
                    <a:pt x="930" y="61"/>
                  </a:cubicBezTo>
                  <a:cubicBezTo>
                    <a:pt x="930" y="49"/>
                    <a:pt x="930" y="36"/>
                    <a:pt x="929" y="24"/>
                  </a:cubicBezTo>
                  <a:cubicBezTo>
                    <a:pt x="928" y="24"/>
                    <a:pt x="928" y="24"/>
                    <a:pt x="928" y="24"/>
                  </a:cubicBezTo>
                  <a:cubicBezTo>
                    <a:pt x="926" y="26"/>
                    <a:pt x="924" y="28"/>
                    <a:pt x="922" y="30"/>
                  </a:cubicBezTo>
                  <a:cubicBezTo>
                    <a:pt x="923" y="37"/>
                    <a:pt x="923" y="37"/>
                    <a:pt x="923" y="37"/>
                  </a:cubicBezTo>
                  <a:cubicBezTo>
                    <a:pt x="909" y="44"/>
                    <a:pt x="900" y="52"/>
                    <a:pt x="897" y="59"/>
                  </a:cubicBezTo>
                  <a:cubicBezTo>
                    <a:pt x="895" y="62"/>
                    <a:pt x="894" y="66"/>
                    <a:pt x="894" y="68"/>
                  </a:cubicBezTo>
                  <a:cubicBezTo>
                    <a:pt x="894" y="74"/>
                    <a:pt x="901" y="77"/>
                    <a:pt x="909" y="77"/>
                  </a:cubicBezTo>
                  <a:cubicBezTo>
                    <a:pt x="915" y="77"/>
                    <a:pt x="920" y="76"/>
                    <a:pt x="925" y="74"/>
                  </a:cubicBezTo>
                  <a:moveTo>
                    <a:pt x="830" y="108"/>
                  </a:moveTo>
                  <a:cubicBezTo>
                    <a:pt x="834" y="111"/>
                    <a:pt x="837" y="114"/>
                    <a:pt x="840" y="117"/>
                  </a:cubicBezTo>
                  <a:cubicBezTo>
                    <a:pt x="843" y="114"/>
                    <a:pt x="845" y="112"/>
                    <a:pt x="846" y="109"/>
                  </a:cubicBezTo>
                  <a:cubicBezTo>
                    <a:pt x="843" y="105"/>
                    <a:pt x="840" y="102"/>
                    <a:pt x="837" y="100"/>
                  </a:cubicBezTo>
                  <a:cubicBezTo>
                    <a:pt x="835" y="103"/>
                    <a:pt x="833" y="105"/>
                    <a:pt x="830" y="108"/>
                  </a:cubicBezTo>
                  <a:moveTo>
                    <a:pt x="820" y="75"/>
                  </a:moveTo>
                  <a:cubicBezTo>
                    <a:pt x="816" y="75"/>
                    <a:pt x="815" y="78"/>
                    <a:pt x="815" y="80"/>
                  </a:cubicBezTo>
                  <a:cubicBezTo>
                    <a:pt x="815" y="82"/>
                    <a:pt x="816" y="85"/>
                    <a:pt x="820" y="85"/>
                  </a:cubicBezTo>
                  <a:cubicBezTo>
                    <a:pt x="821" y="85"/>
                    <a:pt x="821" y="85"/>
                    <a:pt x="821" y="85"/>
                  </a:cubicBezTo>
                  <a:cubicBezTo>
                    <a:pt x="834" y="85"/>
                    <a:pt x="839" y="84"/>
                    <a:pt x="843" y="80"/>
                  </a:cubicBezTo>
                  <a:cubicBezTo>
                    <a:pt x="846" y="76"/>
                    <a:pt x="848" y="71"/>
                    <a:pt x="848" y="65"/>
                  </a:cubicBezTo>
                  <a:cubicBezTo>
                    <a:pt x="848" y="57"/>
                    <a:pt x="844" y="47"/>
                    <a:pt x="840" y="41"/>
                  </a:cubicBezTo>
                  <a:cubicBezTo>
                    <a:pt x="840" y="41"/>
                    <a:pt x="840" y="41"/>
                    <a:pt x="840" y="41"/>
                  </a:cubicBezTo>
                  <a:cubicBezTo>
                    <a:pt x="838" y="43"/>
                    <a:pt x="836" y="46"/>
                    <a:pt x="834" y="50"/>
                  </a:cubicBezTo>
                  <a:cubicBezTo>
                    <a:pt x="838" y="58"/>
                    <a:pt x="842" y="66"/>
                    <a:pt x="842" y="70"/>
                  </a:cubicBezTo>
                  <a:cubicBezTo>
                    <a:pt x="842" y="71"/>
                    <a:pt x="840" y="72"/>
                    <a:pt x="838" y="73"/>
                  </a:cubicBezTo>
                  <a:cubicBezTo>
                    <a:pt x="834" y="74"/>
                    <a:pt x="829" y="75"/>
                    <a:pt x="822" y="75"/>
                  </a:cubicBezTo>
                  <a:lnTo>
                    <a:pt x="820" y="75"/>
                  </a:lnTo>
                  <a:close/>
                  <a:moveTo>
                    <a:pt x="773" y="35"/>
                  </a:moveTo>
                  <a:cubicBezTo>
                    <a:pt x="776" y="38"/>
                    <a:pt x="779" y="40"/>
                    <a:pt x="782" y="43"/>
                  </a:cubicBezTo>
                  <a:cubicBezTo>
                    <a:pt x="785" y="41"/>
                    <a:pt x="787" y="38"/>
                    <a:pt x="789" y="35"/>
                  </a:cubicBezTo>
                  <a:cubicBezTo>
                    <a:pt x="786" y="32"/>
                    <a:pt x="783" y="29"/>
                    <a:pt x="779" y="27"/>
                  </a:cubicBezTo>
                  <a:cubicBezTo>
                    <a:pt x="777" y="29"/>
                    <a:pt x="775" y="32"/>
                    <a:pt x="773" y="35"/>
                  </a:cubicBezTo>
                  <a:moveTo>
                    <a:pt x="798" y="51"/>
                  </a:moveTo>
                  <a:cubicBezTo>
                    <a:pt x="796" y="54"/>
                    <a:pt x="794" y="57"/>
                    <a:pt x="792" y="60"/>
                  </a:cubicBezTo>
                  <a:cubicBezTo>
                    <a:pt x="794" y="63"/>
                    <a:pt x="796" y="67"/>
                    <a:pt x="799" y="73"/>
                  </a:cubicBezTo>
                  <a:cubicBezTo>
                    <a:pt x="801" y="80"/>
                    <a:pt x="801" y="83"/>
                    <a:pt x="801" y="86"/>
                  </a:cubicBezTo>
                  <a:cubicBezTo>
                    <a:pt x="801" y="89"/>
                    <a:pt x="799" y="92"/>
                    <a:pt x="796" y="94"/>
                  </a:cubicBezTo>
                  <a:cubicBezTo>
                    <a:pt x="791" y="98"/>
                    <a:pt x="783" y="101"/>
                    <a:pt x="776" y="101"/>
                  </a:cubicBezTo>
                  <a:cubicBezTo>
                    <a:pt x="770" y="101"/>
                    <a:pt x="764" y="99"/>
                    <a:pt x="761" y="96"/>
                  </a:cubicBezTo>
                  <a:cubicBezTo>
                    <a:pt x="758" y="93"/>
                    <a:pt x="756" y="89"/>
                    <a:pt x="756" y="82"/>
                  </a:cubicBezTo>
                  <a:cubicBezTo>
                    <a:pt x="756" y="78"/>
                    <a:pt x="757" y="72"/>
                    <a:pt x="760" y="67"/>
                  </a:cubicBezTo>
                  <a:cubicBezTo>
                    <a:pt x="757" y="65"/>
                    <a:pt x="757" y="65"/>
                    <a:pt x="757" y="65"/>
                  </a:cubicBezTo>
                  <a:cubicBezTo>
                    <a:pt x="753" y="71"/>
                    <a:pt x="750" y="78"/>
                    <a:pt x="750" y="89"/>
                  </a:cubicBezTo>
                  <a:cubicBezTo>
                    <a:pt x="750" y="103"/>
                    <a:pt x="760" y="113"/>
                    <a:pt x="775" y="113"/>
                  </a:cubicBezTo>
                  <a:cubicBezTo>
                    <a:pt x="784" y="113"/>
                    <a:pt x="796" y="107"/>
                    <a:pt x="802" y="100"/>
                  </a:cubicBezTo>
                  <a:cubicBezTo>
                    <a:pt x="804" y="97"/>
                    <a:pt x="807" y="89"/>
                    <a:pt x="807" y="81"/>
                  </a:cubicBezTo>
                  <a:cubicBezTo>
                    <a:pt x="807" y="81"/>
                    <a:pt x="807" y="81"/>
                    <a:pt x="807" y="81"/>
                  </a:cubicBezTo>
                  <a:cubicBezTo>
                    <a:pt x="810" y="84"/>
                    <a:pt x="814" y="85"/>
                    <a:pt x="819" y="85"/>
                  </a:cubicBezTo>
                  <a:cubicBezTo>
                    <a:pt x="820" y="85"/>
                    <a:pt x="820" y="85"/>
                    <a:pt x="820" y="85"/>
                  </a:cubicBezTo>
                  <a:cubicBezTo>
                    <a:pt x="820" y="75"/>
                    <a:pt x="820" y="75"/>
                    <a:pt x="820" y="75"/>
                  </a:cubicBezTo>
                  <a:cubicBezTo>
                    <a:pt x="819" y="75"/>
                    <a:pt x="819" y="75"/>
                    <a:pt x="819" y="75"/>
                  </a:cubicBezTo>
                  <a:cubicBezTo>
                    <a:pt x="811" y="75"/>
                    <a:pt x="807" y="74"/>
                    <a:pt x="805" y="66"/>
                  </a:cubicBezTo>
                  <a:cubicBezTo>
                    <a:pt x="803" y="61"/>
                    <a:pt x="801" y="57"/>
                    <a:pt x="798" y="51"/>
                  </a:cubicBezTo>
                  <a:close/>
                  <a:moveTo>
                    <a:pt x="652" y="75"/>
                  </a:moveTo>
                  <a:cubicBezTo>
                    <a:pt x="648" y="75"/>
                    <a:pt x="647" y="78"/>
                    <a:pt x="647" y="80"/>
                  </a:cubicBezTo>
                  <a:cubicBezTo>
                    <a:pt x="647" y="82"/>
                    <a:pt x="648" y="85"/>
                    <a:pt x="652" y="85"/>
                  </a:cubicBezTo>
                  <a:cubicBezTo>
                    <a:pt x="655" y="85"/>
                    <a:pt x="655" y="85"/>
                    <a:pt x="655" y="85"/>
                  </a:cubicBezTo>
                  <a:cubicBezTo>
                    <a:pt x="661" y="85"/>
                    <a:pt x="667" y="83"/>
                    <a:pt x="674" y="81"/>
                  </a:cubicBezTo>
                  <a:cubicBezTo>
                    <a:pt x="684" y="77"/>
                    <a:pt x="690" y="77"/>
                    <a:pt x="703" y="72"/>
                  </a:cubicBezTo>
                  <a:cubicBezTo>
                    <a:pt x="707" y="62"/>
                    <a:pt x="707" y="62"/>
                    <a:pt x="707" y="62"/>
                  </a:cubicBezTo>
                  <a:cubicBezTo>
                    <a:pt x="706" y="62"/>
                    <a:pt x="706" y="62"/>
                    <a:pt x="706" y="62"/>
                  </a:cubicBezTo>
                  <a:cubicBezTo>
                    <a:pt x="697" y="65"/>
                    <a:pt x="690" y="68"/>
                    <a:pt x="684" y="68"/>
                  </a:cubicBezTo>
                  <a:cubicBezTo>
                    <a:pt x="681" y="68"/>
                    <a:pt x="677" y="66"/>
                    <a:pt x="674" y="63"/>
                  </a:cubicBezTo>
                  <a:cubicBezTo>
                    <a:pt x="669" y="60"/>
                    <a:pt x="667" y="56"/>
                    <a:pt x="667" y="52"/>
                  </a:cubicBezTo>
                  <a:cubicBezTo>
                    <a:pt x="667" y="49"/>
                    <a:pt x="673" y="45"/>
                    <a:pt x="682" y="45"/>
                  </a:cubicBezTo>
                  <a:cubicBezTo>
                    <a:pt x="687" y="45"/>
                    <a:pt x="692" y="47"/>
                    <a:pt x="696" y="50"/>
                  </a:cubicBezTo>
                  <a:cubicBezTo>
                    <a:pt x="698" y="49"/>
                    <a:pt x="698" y="49"/>
                    <a:pt x="698" y="49"/>
                  </a:cubicBezTo>
                  <a:cubicBezTo>
                    <a:pt x="693" y="41"/>
                    <a:pt x="687" y="36"/>
                    <a:pt x="680" y="36"/>
                  </a:cubicBezTo>
                  <a:cubicBezTo>
                    <a:pt x="673" y="36"/>
                    <a:pt x="667" y="40"/>
                    <a:pt x="663" y="46"/>
                  </a:cubicBezTo>
                  <a:cubicBezTo>
                    <a:pt x="661" y="50"/>
                    <a:pt x="660" y="53"/>
                    <a:pt x="660" y="57"/>
                  </a:cubicBezTo>
                  <a:cubicBezTo>
                    <a:pt x="660" y="64"/>
                    <a:pt x="663" y="69"/>
                    <a:pt x="669" y="73"/>
                  </a:cubicBezTo>
                  <a:cubicBezTo>
                    <a:pt x="669" y="73"/>
                    <a:pt x="669" y="73"/>
                    <a:pt x="669" y="73"/>
                  </a:cubicBezTo>
                  <a:cubicBezTo>
                    <a:pt x="664" y="74"/>
                    <a:pt x="660" y="75"/>
                    <a:pt x="657" y="75"/>
                  </a:cubicBezTo>
                  <a:lnTo>
                    <a:pt x="652" y="75"/>
                  </a:lnTo>
                  <a:close/>
                  <a:moveTo>
                    <a:pt x="665" y="18"/>
                  </a:moveTo>
                  <a:cubicBezTo>
                    <a:pt x="668" y="21"/>
                    <a:pt x="671" y="24"/>
                    <a:pt x="674" y="27"/>
                  </a:cubicBezTo>
                  <a:cubicBezTo>
                    <a:pt x="677" y="24"/>
                    <a:pt x="679" y="22"/>
                    <a:pt x="681" y="19"/>
                  </a:cubicBezTo>
                  <a:cubicBezTo>
                    <a:pt x="678" y="16"/>
                    <a:pt x="675" y="13"/>
                    <a:pt x="671" y="10"/>
                  </a:cubicBezTo>
                  <a:cubicBezTo>
                    <a:pt x="669" y="13"/>
                    <a:pt x="667" y="16"/>
                    <a:pt x="665" y="18"/>
                  </a:cubicBezTo>
                  <a:moveTo>
                    <a:pt x="640" y="75"/>
                  </a:moveTo>
                  <a:cubicBezTo>
                    <a:pt x="634" y="75"/>
                    <a:pt x="630" y="75"/>
                    <a:pt x="625" y="73"/>
                  </a:cubicBezTo>
                  <a:cubicBezTo>
                    <a:pt x="620" y="72"/>
                    <a:pt x="616" y="70"/>
                    <a:pt x="616" y="66"/>
                  </a:cubicBezTo>
                  <a:cubicBezTo>
                    <a:pt x="616" y="62"/>
                    <a:pt x="621" y="58"/>
                    <a:pt x="625" y="58"/>
                  </a:cubicBezTo>
                  <a:cubicBezTo>
                    <a:pt x="628" y="58"/>
                    <a:pt x="631" y="60"/>
                    <a:pt x="634" y="63"/>
                  </a:cubicBezTo>
                  <a:cubicBezTo>
                    <a:pt x="637" y="66"/>
                    <a:pt x="639" y="70"/>
                    <a:pt x="640" y="75"/>
                  </a:cubicBezTo>
                  <a:moveTo>
                    <a:pt x="645" y="75"/>
                  </a:moveTo>
                  <a:cubicBezTo>
                    <a:pt x="643" y="58"/>
                    <a:pt x="635" y="48"/>
                    <a:pt x="628" y="48"/>
                  </a:cubicBezTo>
                  <a:cubicBezTo>
                    <a:pt x="623" y="48"/>
                    <a:pt x="618" y="51"/>
                    <a:pt x="615" y="56"/>
                  </a:cubicBezTo>
                  <a:cubicBezTo>
                    <a:pt x="613" y="59"/>
                    <a:pt x="611" y="63"/>
                    <a:pt x="611" y="68"/>
                  </a:cubicBezTo>
                  <a:cubicBezTo>
                    <a:pt x="611" y="80"/>
                    <a:pt x="620" y="85"/>
                    <a:pt x="636" y="85"/>
                  </a:cubicBezTo>
                  <a:cubicBezTo>
                    <a:pt x="640" y="85"/>
                    <a:pt x="640" y="85"/>
                    <a:pt x="640" y="85"/>
                  </a:cubicBezTo>
                  <a:cubicBezTo>
                    <a:pt x="639" y="89"/>
                    <a:pt x="636" y="92"/>
                    <a:pt x="632" y="96"/>
                  </a:cubicBezTo>
                  <a:cubicBezTo>
                    <a:pt x="626" y="103"/>
                    <a:pt x="618" y="107"/>
                    <a:pt x="610" y="107"/>
                  </a:cubicBezTo>
                  <a:cubicBezTo>
                    <a:pt x="605" y="107"/>
                    <a:pt x="601" y="106"/>
                    <a:pt x="598" y="104"/>
                  </a:cubicBezTo>
                  <a:cubicBezTo>
                    <a:pt x="597" y="107"/>
                    <a:pt x="597" y="107"/>
                    <a:pt x="597" y="107"/>
                  </a:cubicBezTo>
                  <a:cubicBezTo>
                    <a:pt x="605" y="112"/>
                    <a:pt x="613" y="115"/>
                    <a:pt x="620" y="115"/>
                  </a:cubicBezTo>
                  <a:cubicBezTo>
                    <a:pt x="624" y="115"/>
                    <a:pt x="633" y="111"/>
                    <a:pt x="639" y="101"/>
                  </a:cubicBezTo>
                  <a:cubicBezTo>
                    <a:pt x="643" y="96"/>
                    <a:pt x="645" y="90"/>
                    <a:pt x="645" y="85"/>
                  </a:cubicBezTo>
                  <a:cubicBezTo>
                    <a:pt x="652" y="85"/>
                    <a:pt x="652" y="85"/>
                    <a:pt x="652" y="85"/>
                  </a:cubicBezTo>
                  <a:cubicBezTo>
                    <a:pt x="652" y="75"/>
                    <a:pt x="652" y="75"/>
                    <a:pt x="652" y="75"/>
                  </a:cubicBezTo>
                  <a:lnTo>
                    <a:pt x="645" y="75"/>
                  </a:lnTo>
                  <a:close/>
                  <a:moveTo>
                    <a:pt x="585" y="43"/>
                  </a:moveTo>
                  <a:cubicBezTo>
                    <a:pt x="583" y="47"/>
                    <a:pt x="581" y="50"/>
                    <a:pt x="579" y="54"/>
                  </a:cubicBezTo>
                  <a:cubicBezTo>
                    <a:pt x="583" y="59"/>
                    <a:pt x="586" y="65"/>
                    <a:pt x="589" y="71"/>
                  </a:cubicBezTo>
                  <a:cubicBezTo>
                    <a:pt x="589" y="73"/>
                    <a:pt x="590" y="74"/>
                    <a:pt x="590" y="75"/>
                  </a:cubicBezTo>
                  <a:cubicBezTo>
                    <a:pt x="590" y="76"/>
                    <a:pt x="590" y="78"/>
                    <a:pt x="589" y="79"/>
                  </a:cubicBezTo>
                  <a:cubicBezTo>
                    <a:pt x="584" y="91"/>
                    <a:pt x="572" y="100"/>
                    <a:pt x="561" y="101"/>
                  </a:cubicBezTo>
                  <a:cubicBezTo>
                    <a:pt x="557" y="101"/>
                    <a:pt x="554" y="100"/>
                    <a:pt x="552" y="99"/>
                  </a:cubicBezTo>
                  <a:cubicBezTo>
                    <a:pt x="551" y="102"/>
                    <a:pt x="551" y="102"/>
                    <a:pt x="551" y="102"/>
                  </a:cubicBezTo>
                  <a:cubicBezTo>
                    <a:pt x="559" y="106"/>
                    <a:pt x="566" y="108"/>
                    <a:pt x="572" y="108"/>
                  </a:cubicBezTo>
                  <a:cubicBezTo>
                    <a:pt x="576" y="108"/>
                    <a:pt x="580" y="106"/>
                    <a:pt x="585" y="101"/>
                  </a:cubicBezTo>
                  <a:cubicBezTo>
                    <a:pt x="591" y="93"/>
                    <a:pt x="595" y="86"/>
                    <a:pt x="595" y="78"/>
                  </a:cubicBezTo>
                  <a:cubicBezTo>
                    <a:pt x="595" y="70"/>
                    <a:pt x="595" y="70"/>
                    <a:pt x="595" y="70"/>
                  </a:cubicBezTo>
                  <a:cubicBezTo>
                    <a:pt x="595" y="63"/>
                    <a:pt x="593" y="58"/>
                    <a:pt x="591" y="54"/>
                  </a:cubicBezTo>
                  <a:cubicBezTo>
                    <a:pt x="585" y="44"/>
                    <a:pt x="585" y="44"/>
                    <a:pt x="585" y="44"/>
                  </a:cubicBezTo>
                  <a:lnTo>
                    <a:pt x="585" y="43"/>
                  </a:lnTo>
                  <a:close/>
                  <a:moveTo>
                    <a:pt x="546" y="109"/>
                  </a:moveTo>
                  <a:cubicBezTo>
                    <a:pt x="543" y="105"/>
                    <a:pt x="541" y="102"/>
                    <a:pt x="537" y="100"/>
                  </a:cubicBezTo>
                  <a:cubicBezTo>
                    <a:pt x="535" y="102"/>
                    <a:pt x="533" y="105"/>
                    <a:pt x="531" y="108"/>
                  </a:cubicBezTo>
                  <a:cubicBezTo>
                    <a:pt x="534" y="110"/>
                    <a:pt x="537" y="113"/>
                    <a:pt x="540" y="116"/>
                  </a:cubicBezTo>
                  <a:cubicBezTo>
                    <a:pt x="543" y="114"/>
                    <a:pt x="544" y="112"/>
                    <a:pt x="546" y="109"/>
                  </a:cubicBezTo>
                  <a:moveTo>
                    <a:pt x="531" y="110"/>
                  </a:moveTo>
                  <a:cubicBezTo>
                    <a:pt x="528" y="106"/>
                    <a:pt x="525" y="104"/>
                    <a:pt x="522" y="101"/>
                  </a:cubicBezTo>
                  <a:cubicBezTo>
                    <a:pt x="520" y="103"/>
                    <a:pt x="518" y="106"/>
                    <a:pt x="516" y="109"/>
                  </a:cubicBezTo>
                  <a:cubicBezTo>
                    <a:pt x="519" y="111"/>
                    <a:pt x="522" y="114"/>
                    <a:pt x="525" y="117"/>
                  </a:cubicBezTo>
                  <a:cubicBezTo>
                    <a:pt x="527" y="115"/>
                    <a:pt x="529" y="113"/>
                    <a:pt x="531" y="110"/>
                  </a:cubicBezTo>
                  <a:moveTo>
                    <a:pt x="516" y="75"/>
                  </a:moveTo>
                  <a:cubicBezTo>
                    <a:pt x="511" y="75"/>
                    <a:pt x="510" y="78"/>
                    <a:pt x="510" y="80"/>
                  </a:cubicBezTo>
                  <a:cubicBezTo>
                    <a:pt x="510" y="82"/>
                    <a:pt x="511" y="85"/>
                    <a:pt x="516" y="85"/>
                  </a:cubicBezTo>
                  <a:cubicBezTo>
                    <a:pt x="517" y="85"/>
                    <a:pt x="517" y="85"/>
                    <a:pt x="517" y="85"/>
                  </a:cubicBezTo>
                  <a:cubicBezTo>
                    <a:pt x="529" y="85"/>
                    <a:pt x="535" y="84"/>
                    <a:pt x="538" y="80"/>
                  </a:cubicBezTo>
                  <a:cubicBezTo>
                    <a:pt x="541" y="76"/>
                    <a:pt x="544" y="71"/>
                    <a:pt x="544" y="65"/>
                  </a:cubicBezTo>
                  <a:cubicBezTo>
                    <a:pt x="544" y="57"/>
                    <a:pt x="539" y="47"/>
                    <a:pt x="536" y="41"/>
                  </a:cubicBezTo>
                  <a:cubicBezTo>
                    <a:pt x="535" y="41"/>
                    <a:pt x="535" y="41"/>
                    <a:pt x="535" y="41"/>
                  </a:cubicBezTo>
                  <a:cubicBezTo>
                    <a:pt x="533" y="43"/>
                    <a:pt x="531" y="46"/>
                    <a:pt x="529" y="50"/>
                  </a:cubicBezTo>
                  <a:cubicBezTo>
                    <a:pt x="534" y="58"/>
                    <a:pt x="537" y="66"/>
                    <a:pt x="537" y="70"/>
                  </a:cubicBezTo>
                  <a:cubicBezTo>
                    <a:pt x="537" y="71"/>
                    <a:pt x="536" y="72"/>
                    <a:pt x="533" y="73"/>
                  </a:cubicBezTo>
                  <a:cubicBezTo>
                    <a:pt x="529" y="74"/>
                    <a:pt x="524" y="75"/>
                    <a:pt x="517" y="75"/>
                  </a:cubicBezTo>
                  <a:lnTo>
                    <a:pt x="516" y="75"/>
                  </a:lnTo>
                  <a:close/>
                  <a:moveTo>
                    <a:pt x="503" y="75"/>
                  </a:moveTo>
                  <a:cubicBezTo>
                    <a:pt x="498" y="75"/>
                    <a:pt x="493" y="75"/>
                    <a:pt x="489" y="73"/>
                  </a:cubicBezTo>
                  <a:cubicBezTo>
                    <a:pt x="484" y="72"/>
                    <a:pt x="480" y="70"/>
                    <a:pt x="480" y="66"/>
                  </a:cubicBezTo>
                  <a:cubicBezTo>
                    <a:pt x="480" y="62"/>
                    <a:pt x="484" y="58"/>
                    <a:pt x="489" y="58"/>
                  </a:cubicBezTo>
                  <a:cubicBezTo>
                    <a:pt x="492" y="58"/>
                    <a:pt x="495" y="60"/>
                    <a:pt x="497" y="63"/>
                  </a:cubicBezTo>
                  <a:cubicBezTo>
                    <a:pt x="500" y="66"/>
                    <a:pt x="502" y="70"/>
                    <a:pt x="503" y="75"/>
                  </a:cubicBezTo>
                  <a:moveTo>
                    <a:pt x="509" y="75"/>
                  </a:moveTo>
                  <a:cubicBezTo>
                    <a:pt x="506" y="58"/>
                    <a:pt x="499" y="48"/>
                    <a:pt x="491" y="48"/>
                  </a:cubicBezTo>
                  <a:cubicBezTo>
                    <a:pt x="486" y="48"/>
                    <a:pt x="482" y="51"/>
                    <a:pt x="479" y="56"/>
                  </a:cubicBezTo>
                  <a:cubicBezTo>
                    <a:pt x="477" y="59"/>
                    <a:pt x="475" y="63"/>
                    <a:pt x="475" y="68"/>
                  </a:cubicBezTo>
                  <a:cubicBezTo>
                    <a:pt x="475" y="80"/>
                    <a:pt x="483" y="85"/>
                    <a:pt x="500" y="85"/>
                  </a:cubicBezTo>
                  <a:cubicBezTo>
                    <a:pt x="503" y="85"/>
                    <a:pt x="503" y="85"/>
                    <a:pt x="503" y="85"/>
                  </a:cubicBezTo>
                  <a:cubicBezTo>
                    <a:pt x="502" y="89"/>
                    <a:pt x="500" y="92"/>
                    <a:pt x="496" y="96"/>
                  </a:cubicBezTo>
                  <a:cubicBezTo>
                    <a:pt x="489" y="103"/>
                    <a:pt x="482" y="107"/>
                    <a:pt x="474" y="107"/>
                  </a:cubicBezTo>
                  <a:cubicBezTo>
                    <a:pt x="469" y="107"/>
                    <a:pt x="465" y="106"/>
                    <a:pt x="462" y="104"/>
                  </a:cubicBezTo>
                  <a:cubicBezTo>
                    <a:pt x="461" y="107"/>
                    <a:pt x="461" y="107"/>
                    <a:pt x="461" y="107"/>
                  </a:cubicBezTo>
                  <a:cubicBezTo>
                    <a:pt x="468" y="112"/>
                    <a:pt x="476" y="115"/>
                    <a:pt x="484" y="115"/>
                  </a:cubicBezTo>
                  <a:cubicBezTo>
                    <a:pt x="488" y="115"/>
                    <a:pt x="497" y="111"/>
                    <a:pt x="503" y="101"/>
                  </a:cubicBezTo>
                  <a:cubicBezTo>
                    <a:pt x="506" y="96"/>
                    <a:pt x="509" y="90"/>
                    <a:pt x="509" y="85"/>
                  </a:cubicBezTo>
                  <a:cubicBezTo>
                    <a:pt x="516" y="85"/>
                    <a:pt x="516" y="85"/>
                    <a:pt x="516" y="85"/>
                  </a:cubicBezTo>
                  <a:cubicBezTo>
                    <a:pt x="516" y="75"/>
                    <a:pt x="516" y="75"/>
                    <a:pt x="516" y="75"/>
                  </a:cubicBezTo>
                  <a:lnTo>
                    <a:pt x="509" y="75"/>
                  </a:lnTo>
                  <a:close/>
                  <a:moveTo>
                    <a:pt x="420" y="21"/>
                  </a:moveTo>
                  <a:cubicBezTo>
                    <a:pt x="423" y="24"/>
                    <a:pt x="426" y="26"/>
                    <a:pt x="429" y="29"/>
                  </a:cubicBezTo>
                  <a:cubicBezTo>
                    <a:pt x="432" y="27"/>
                    <a:pt x="434" y="24"/>
                    <a:pt x="436" y="21"/>
                  </a:cubicBezTo>
                  <a:cubicBezTo>
                    <a:pt x="433" y="18"/>
                    <a:pt x="430" y="15"/>
                    <a:pt x="426" y="13"/>
                  </a:cubicBezTo>
                  <a:cubicBezTo>
                    <a:pt x="424" y="15"/>
                    <a:pt x="422" y="18"/>
                    <a:pt x="420" y="21"/>
                  </a:cubicBezTo>
                  <a:moveTo>
                    <a:pt x="448" y="39"/>
                  </a:moveTo>
                  <a:cubicBezTo>
                    <a:pt x="445" y="42"/>
                    <a:pt x="443" y="45"/>
                    <a:pt x="441" y="49"/>
                  </a:cubicBezTo>
                  <a:cubicBezTo>
                    <a:pt x="444" y="53"/>
                    <a:pt x="446" y="58"/>
                    <a:pt x="448" y="65"/>
                  </a:cubicBezTo>
                  <a:cubicBezTo>
                    <a:pt x="449" y="69"/>
                    <a:pt x="451" y="73"/>
                    <a:pt x="451" y="79"/>
                  </a:cubicBezTo>
                  <a:cubicBezTo>
                    <a:pt x="451" y="80"/>
                    <a:pt x="449" y="83"/>
                    <a:pt x="445" y="85"/>
                  </a:cubicBezTo>
                  <a:cubicBezTo>
                    <a:pt x="440" y="89"/>
                    <a:pt x="432" y="92"/>
                    <a:pt x="426" y="92"/>
                  </a:cubicBezTo>
                  <a:cubicBezTo>
                    <a:pt x="420" y="92"/>
                    <a:pt x="414" y="90"/>
                    <a:pt x="411" y="87"/>
                  </a:cubicBezTo>
                  <a:cubicBezTo>
                    <a:pt x="407" y="84"/>
                    <a:pt x="405" y="80"/>
                    <a:pt x="405" y="73"/>
                  </a:cubicBezTo>
                  <a:cubicBezTo>
                    <a:pt x="405" y="69"/>
                    <a:pt x="407" y="63"/>
                    <a:pt x="410" y="58"/>
                  </a:cubicBezTo>
                  <a:cubicBezTo>
                    <a:pt x="407" y="56"/>
                    <a:pt x="407" y="56"/>
                    <a:pt x="407" y="56"/>
                  </a:cubicBezTo>
                  <a:cubicBezTo>
                    <a:pt x="403" y="62"/>
                    <a:pt x="400" y="70"/>
                    <a:pt x="400" y="80"/>
                  </a:cubicBezTo>
                  <a:cubicBezTo>
                    <a:pt x="400" y="94"/>
                    <a:pt x="409" y="104"/>
                    <a:pt x="424" y="104"/>
                  </a:cubicBezTo>
                  <a:cubicBezTo>
                    <a:pt x="434" y="104"/>
                    <a:pt x="444" y="99"/>
                    <a:pt x="451" y="92"/>
                  </a:cubicBezTo>
                  <a:cubicBezTo>
                    <a:pt x="454" y="88"/>
                    <a:pt x="457" y="79"/>
                    <a:pt x="457" y="71"/>
                  </a:cubicBezTo>
                  <a:cubicBezTo>
                    <a:pt x="457" y="59"/>
                    <a:pt x="454" y="49"/>
                    <a:pt x="448" y="39"/>
                  </a:cubicBezTo>
                  <a:close/>
                  <a:moveTo>
                    <a:pt x="318" y="126"/>
                  </a:moveTo>
                  <a:cubicBezTo>
                    <a:pt x="315" y="122"/>
                    <a:pt x="312" y="119"/>
                    <a:pt x="309" y="117"/>
                  </a:cubicBezTo>
                  <a:cubicBezTo>
                    <a:pt x="307" y="119"/>
                    <a:pt x="305" y="122"/>
                    <a:pt x="303" y="125"/>
                  </a:cubicBezTo>
                  <a:cubicBezTo>
                    <a:pt x="306" y="127"/>
                    <a:pt x="309" y="130"/>
                    <a:pt x="312" y="133"/>
                  </a:cubicBezTo>
                  <a:cubicBezTo>
                    <a:pt x="314" y="131"/>
                    <a:pt x="316" y="129"/>
                    <a:pt x="318" y="126"/>
                  </a:cubicBezTo>
                  <a:moveTo>
                    <a:pt x="334" y="124"/>
                  </a:moveTo>
                  <a:cubicBezTo>
                    <a:pt x="330" y="121"/>
                    <a:pt x="328" y="118"/>
                    <a:pt x="324" y="116"/>
                  </a:cubicBezTo>
                  <a:cubicBezTo>
                    <a:pt x="322" y="118"/>
                    <a:pt x="320" y="121"/>
                    <a:pt x="318" y="123"/>
                  </a:cubicBezTo>
                  <a:cubicBezTo>
                    <a:pt x="321" y="126"/>
                    <a:pt x="324" y="129"/>
                    <a:pt x="327" y="132"/>
                  </a:cubicBezTo>
                  <a:cubicBezTo>
                    <a:pt x="330" y="130"/>
                    <a:pt x="331" y="128"/>
                    <a:pt x="334" y="124"/>
                  </a:cubicBezTo>
                  <a:moveTo>
                    <a:pt x="342" y="49"/>
                  </a:moveTo>
                  <a:cubicBezTo>
                    <a:pt x="340" y="49"/>
                    <a:pt x="338" y="49"/>
                    <a:pt x="336" y="49"/>
                  </a:cubicBezTo>
                  <a:cubicBezTo>
                    <a:pt x="328" y="49"/>
                    <a:pt x="321" y="46"/>
                    <a:pt x="321" y="42"/>
                  </a:cubicBezTo>
                  <a:cubicBezTo>
                    <a:pt x="321" y="39"/>
                    <a:pt x="325" y="35"/>
                    <a:pt x="330" y="35"/>
                  </a:cubicBezTo>
                  <a:cubicBezTo>
                    <a:pt x="335" y="35"/>
                    <a:pt x="339" y="40"/>
                    <a:pt x="342" y="49"/>
                  </a:cubicBezTo>
                  <a:moveTo>
                    <a:pt x="344" y="60"/>
                  </a:moveTo>
                  <a:cubicBezTo>
                    <a:pt x="344" y="64"/>
                    <a:pt x="337" y="67"/>
                    <a:pt x="324" y="68"/>
                  </a:cubicBezTo>
                  <a:cubicBezTo>
                    <a:pt x="320" y="77"/>
                    <a:pt x="320" y="77"/>
                    <a:pt x="320" y="77"/>
                  </a:cubicBezTo>
                  <a:cubicBezTo>
                    <a:pt x="320" y="77"/>
                    <a:pt x="320" y="77"/>
                    <a:pt x="320" y="77"/>
                  </a:cubicBezTo>
                  <a:cubicBezTo>
                    <a:pt x="334" y="77"/>
                    <a:pt x="349" y="80"/>
                    <a:pt x="349" y="83"/>
                  </a:cubicBezTo>
                  <a:cubicBezTo>
                    <a:pt x="346" y="86"/>
                    <a:pt x="343" y="88"/>
                    <a:pt x="338" y="91"/>
                  </a:cubicBezTo>
                  <a:cubicBezTo>
                    <a:pt x="331" y="95"/>
                    <a:pt x="325" y="97"/>
                    <a:pt x="315" y="97"/>
                  </a:cubicBezTo>
                  <a:cubicBezTo>
                    <a:pt x="307" y="97"/>
                    <a:pt x="301" y="94"/>
                    <a:pt x="296" y="88"/>
                  </a:cubicBezTo>
                  <a:cubicBezTo>
                    <a:pt x="293" y="83"/>
                    <a:pt x="291" y="78"/>
                    <a:pt x="291" y="72"/>
                  </a:cubicBezTo>
                  <a:cubicBezTo>
                    <a:pt x="291" y="67"/>
                    <a:pt x="292" y="61"/>
                    <a:pt x="295" y="55"/>
                  </a:cubicBezTo>
                  <a:cubicBezTo>
                    <a:pt x="291" y="54"/>
                    <a:pt x="291" y="54"/>
                    <a:pt x="291" y="54"/>
                  </a:cubicBezTo>
                  <a:cubicBezTo>
                    <a:pt x="288" y="62"/>
                    <a:pt x="286" y="70"/>
                    <a:pt x="286" y="79"/>
                  </a:cubicBezTo>
                  <a:cubicBezTo>
                    <a:pt x="286" y="88"/>
                    <a:pt x="289" y="95"/>
                    <a:pt x="294" y="101"/>
                  </a:cubicBezTo>
                  <a:cubicBezTo>
                    <a:pt x="299" y="105"/>
                    <a:pt x="306" y="108"/>
                    <a:pt x="314" y="108"/>
                  </a:cubicBezTo>
                  <a:cubicBezTo>
                    <a:pt x="325" y="108"/>
                    <a:pt x="333" y="105"/>
                    <a:pt x="342" y="100"/>
                  </a:cubicBezTo>
                  <a:cubicBezTo>
                    <a:pt x="346" y="97"/>
                    <a:pt x="350" y="93"/>
                    <a:pt x="351" y="90"/>
                  </a:cubicBezTo>
                  <a:cubicBezTo>
                    <a:pt x="353" y="87"/>
                    <a:pt x="354" y="84"/>
                    <a:pt x="354" y="81"/>
                  </a:cubicBezTo>
                  <a:cubicBezTo>
                    <a:pt x="354" y="75"/>
                    <a:pt x="353" y="73"/>
                    <a:pt x="345" y="71"/>
                  </a:cubicBezTo>
                  <a:cubicBezTo>
                    <a:pt x="347" y="67"/>
                    <a:pt x="349" y="63"/>
                    <a:pt x="349" y="59"/>
                  </a:cubicBezTo>
                  <a:cubicBezTo>
                    <a:pt x="349" y="52"/>
                    <a:pt x="348" y="45"/>
                    <a:pt x="346" y="40"/>
                  </a:cubicBezTo>
                  <a:cubicBezTo>
                    <a:pt x="342" y="31"/>
                    <a:pt x="337" y="25"/>
                    <a:pt x="331" y="25"/>
                  </a:cubicBezTo>
                  <a:cubicBezTo>
                    <a:pt x="328" y="25"/>
                    <a:pt x="325" y="27"/>
                    <a:pt x="322" y="30"/>
                  </a:cubicBezTo>
                  <a:cubicBezTo>
                    <a:pt x="318" y="34"/>
                    <a:pt x="316" y="40"/>
                    <a:pt x="316" y="45"/>
                  </a:cubicBezTo>
                  <a:cubicBezTo>
                    <a:pt x="316" y="47"/>
                    <a:pt x="316" y="49"/>
                    <a:pt x="317" y="51"/>
                  </a:cubicBezTo>
                  <a:cubicBezTo>
                    <a:pt x="320" y="56"/>
                    <a:pt x="326" y="59"/>
                    <a:pt x="335" y="59"/>
                  </a:cubicBezTo>
                  <a:cubicBezTo>
                    <a:pt x="338" y="59"/>
                    <a:pt x="341" y="58"/>
                    <a:pt x="343" y="58"/>
                  </a:cubicBezTo>
                  <a:cubicBezTo>
                    <a:pt x="343" y="59"/>
                    <a:pt x="344" y="60"/>
                    <a:pt x="344" y="60"/>
                  </a:cubicBezTo>
                  <a:moveTo>
                    <a:pt x="320" y="9"/>
                  </a:moveTo>
                  <a:cubicBezTo>
                    <a:pt x="324" y="12"/>
                    <a:pt x="327" y="14"/>
                    <a:pt x="330" y="17"/>
                  </a:cubicBezTo>
                  <a:cubicBezTo>
                    <a:pt x="333" y="15"/>
                    <a:pt x="335" y="12"/>
                    <a:pt x="337" y="9"/>
                  </a:cubicBezTo>
                  <a:cubicBezTo>
                    <a:pt x="333" y="6"/>
                    <a:pt x="330" y="3"/>
                    <a:pt x="327" y="1"/>
                  </a:cubicBezTo>
                  <a:cubicBezTo>
                    <a:pt x="325" y="3"/>
                    <a:pt x="323" y="6"/>
                    <a:pt x="320" y="9"/>
                  </a:cubicBezTo>
                  <a:moveTo>
                    <a:pt x="231" y="87"/>
                  </a:moveTo>
                  <a:cubicBezTo>
                    <a:pt x="236" y="82"/>
                    <a:pt x="238" y="78"/>
                    <a:pt x="238" y="74"/>
                  </a:cubicBezTo>
                  <a:cubicBezTo>
                    <a:pt x="239" y="70"/>
                    <a:pt x="239" y="66"/>
                    <a:pt x="239" y="61"/>
                  </a:cubicBezTo>
                  <a:cubicBezTo>
                    <a:pt x="239" y="42"/>
                    <a:pt x="238" y="22"/>
                    <a:pt x="237" y="4"/>
                  </a:cubicBezTo>
                  <a:cubicBezTo>
                    <a:pt x="236" y="4"/>
                    <a:pt x="236" y="4"/>
                    <a:pt x="236" y="4"/>
                  </a:cubicBezTo>
                  <a:cubicBezTo>
                    <a:pt x="233" y="6"/>
                    <a:pt x="230" y="10"/>
                    <a:pt x="228" y="13"/>
                  </a:cubicBezTo>
                  <a:cubicBezTo>
                    <a:pt x="229" y="26"/>
                    <a:pt x="231" y="48"/>
                    <a:pt x="231" y="62"/>
                  </a:cubicBezTo>
                  <a:cubicBezTo>
                    <a:pt x="231" y="70"/>
                    <a:pt x="231" y="70"/>
                    <a:pt x="231" y="70"/>
                  </a:cubicBezTo>
                  <a:cubicBezTo>
                    <a:pt x="231" y="76"/>
                    <a:pt x="231" y="81"/>
                    <a:pt x="230" y="86"/>
                  </a:cubicBezTo>
                  <a:lnTo>
                    <a:pt x="231" y="87"/>
                  </a:lnTo>
                  <a:close/>
                  <a:moveTo>
                    <a:pt x="190" y="75"/>
                  </a:moveTo>
                  <a:cubicBezTo>
                    <a:pt x="186" y="75"/>
                    <a:pt x="185" y="78"/>
                    <a:pt x="185" y="80"/>
                  </a:cubicBezTo>
                  <a:cubicBezTo>
                    <a:pt x="185" y="82"/>
                    <a:pt x="186" y="85"/>
                    <a:pt x="190" y="85"/>
                  </a:cubicBezTo>
                  <a:cubicBezTo>
                    <a:pt x="192" y="85"/>
                    <a:pt x="192" y="85"/>
                    <a:pt x="192" y="85"/>
                  </a:cubicBezTo>
                  <a:cubicBezTo>
                    <a:pt x="195" y="85"/>
                    <a:pt x="199" y="84"/>
                    <a:pt x="202" y="83"/>
                  </a:cubicBezTo>
                  <a:cubicBezTo>
                    <a:pt x="205" y="81"/>
                    <a:pt x="207" y="77"/>
                    <a:pt x="209" y="73"/>
                  </a:cubicBezTo>
                  <a:cubicBezTo>
                    <a:pt x="211" y="68"/>
                    <a:pt x="212" y="62"/>
                    <a:pt x="212" y="53"/>
                  </a:cubicBezTo>
                  <a:cubicBezTo>
                    <a:pt x="212" y="44"/>
                    <a:pt x="211" y="35"/>
                    <a:pt x="211" y="25"/>
                  </a:cubicBezTo>
                  <a:cubicBezTo>
                    <a:pt x="213" y="24"/>
                    <a:pt x="215" y="23"/>
                    <a:pt x="216" y="21"/>
                  </a:cubicBezTo>
                  <a:cubicBezTo>
                    <a:pt x="212" y="14"/>
                    <a:pt x="210" y="8"/>
                    <a:pt x="210" y="3"/>
                  </a:cubicBezTo>
                  <a:cubicBezTo>
                    <a:pt x="209" y="2"/>
                    <a:pt x="209" y="2"/>
                    <a:pt x="209" y="2"/>
                  </a:cubicBezTo>
                  <a:cubicBezTo>
                    <a:pt x="207" y="4"/>
                    <a:pt x="206" y="5"/>
                    <a:pt x="205" y="7"/>
                  </a:cubicBezTo>
                  <a:cubicBezTo>
                    <a:pt x="203" y="9"/>
                    <a:pt x="202" y="10"/>
                    <a:pt x="202" y="12"/>
                  </a:cubicBezTo>
                  <a:cubicBezTo>
                    <a:pt x="202" y="15"/>
                    <a:pt x="203" y="19"/>
                    <a:pt x="203" y="22"/>
                  </a:cubicBezTo>
                  <a:cubicBezTo>
                    <a:pt x="204" y="37"/>
                    <a:pt x="205" y="51"/>
                    <a:pt x="205" y="64"/>
                  </a:cubicBezTo>
                  <a:cubicBezTo>
                    <a:pt x="205" y="68"/>
                    <a:pt x="204" y="71"/>
                    <a:pt x="201" y="73"/>
                  </a:cubicBezTo>
                  <a:cubicBezTo>
                    <a:pt x="198" y="74"/>
                    <a:pt x="195" y="75"/>
                    <a:pt x="192" y="75"/>
                  </a:cubicBezTo>
                  <a:lnTo>
                    <a:pt x="190" y="75"/>
                  </a:lnTo>
                  <a:close/>
                  <a:moveTo>
                    <a:pt x="154" y="75"/>
                  </a:moveTo>
                  <a:cubicBezTo>
                    <a:pt x="150" y="75"/>
                    <a:pt x="149" y="78"/>
                    <a:pt x="149" y="80"/>
                  </a:cubicBezTo>
                  <a:cubicBezTo>
                    <a:pt x="149" y="82"/>
                    <a:pt x="150" y="85"/>
                    <a:pt x="154" y="85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63" y="85"/>
                    <a:pt x="169" y="82"/>
                    <a:pt x="172" y="77"/>
                  </a:cubicBezTo>
                  <a:cubicBezTo>
                    <a:pt x="172" y="77"/>
                    <a:pt x="172" y="77"/>
                    <a:pt x="172" y="77"/>
                  </a:cubicBezTo>
                  <a:cubicBezTo>
                    <a:pt x="175" y="83"/>
                    <a:pt x="181" y="85"/>
                    <a:pt x="189" y="85"/>
                  </a:cubicBezTo>
                  <a:cubicBezTo>
                    <a:pt x="190" y="85"/>
                    <a:pt x="190" y="85"/>
                    <a:pt x="190" y="85"/>
                  </a:cubicBezTo>
                  <a:cubicBezTo>
                    <a:pt x="190" y="75"/>
                    <a:pt x="190" y="75"/>
                    <a:pt x="190" y="75"/>
                  </a:cubicBezTo>
                  <a:cubicBezTo>
                    <a:pt x="189" y="75"/>
                    <a:pt x="189" y="75"/>
                    <a:pt x="189" y="75"/>
                  </a:cubicBezTo>
                  <a:cubicBezTo>
                    <a:pt x="185" y="75"/>
                    <a:pt x="182" y="74"/>
                    <a:pt x="179" y="71"/>
                  </a:cubicBezTo>
                  <a:cubicBezTo>
                    <a:pt x="177" y="70"/>
                    <a:pt x="176" y="68"/>
                    <a:pt x="176" y="65"/>
                  </a:cubicBezTo>
                  <a:cubicBezTo>
                    <a:pt x="176" y="63"/>
                    <a:pt x="177" y="60"/>
                    <a:pt x="178" y="56"/>
                  </a:cubicBezTo>
                  <a:cubicBezTo>
                    <a:pt x="178" y="55"/>
                    <a:pt x="178" y="55"/>
                    <a:pt x="178" y="55"/>
                  </a:cubicBezTo>
                  <a:cubicBezTo>
                    <a:pt x="172" y="59"/>
                    <a:pt x="172" y="59"/>
                    <a:pt x="172" y="59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69" y="72"/>
                    <a:pt x="162" y="75"/>
                    <a:pt x="156" y="75"/>
                  </a:cubicBezTo>
                  <a:lnTo>
                    <a:pt x="154" y="75"/>
                  </a:lnTo>
                  <a:close/>
                  <a:moveTo>
                    <a:pt x="164" y="34"/>
                  </a:moveTo>
                  <a:cubicBezTo>
                    <a:pt x="167" y="37"/>
                    <a:pt x="170" y="40"/>
                    <a:pt x="173" y="43"/>
                  </a:cubicBezTo>
                  <a:cubicBezTo>
                    <a:pt x="176" y="40"/>
                    <a:pt x="178" y="38"/>
                    <a:pt x="180" y="35"/>
                  </a:cubicBezTo>
                  <a:cubicBezTo>
                    <a:pt x="177" y="32"/>
                    <a:pt x="173" y="29"/>
                    <a:pt x="170" y="26"/>
                  </a:cubicBezTo>
                  <a:cubicBezTo>
                    <a:pt x="168" y="29"/>
                    <a:pt x="166" y="32"/>
                    <a:pt x="164" y="34"/>
                  </a:cubicBezTo>
                  <a:moveTo>
                    <a:pt x="128" y="70"/>
                  </a:moveTo>
                  <a:cubicBezTo>
                    <a:pt x="121" y="68"/>
                    <a:pt x="118" y="64"/>
                    <a:pt x="117" y="60"/>
                  </a:cubicBezTo>
                  <a:cubicBezTo>
                    <a:pt x="118" y="54"/>
                    <a:pt x="124" y="46"/>
                    <a:pt x="130" y="46"/>
                  </a:cubicBezTo>
                  <a:cubicBezTo>
                    <a:pt x="134" y="46"/>
                    <a:pt x="136" y="49"/>
                    <a:pt x="138" y="53"/>
                  </a:cubicBezTo>
                  <a:cubicBezTo>
                    <a:pt x="139" y="55"/>
                    <a:pt x="140" y="58"/>
                    <a:pt x="140" y="61"/>
                  </a:cubicBezTo>
                  <a:cubicBezTo>
                    <a:pt x="140" y="64"/>
                    <a:pt x="133" y="69"/>
                    <a:pt x="128" y="70"/>
                  </a:cubicBezTo>
                  <a:moveTo>
                    <a:pt x="101" y="75"/>
                  </a:moveTo>
                  <a:cubicBezTo>
                    <a:pt x="97" y="75"/>
                    <a:pt x="96" y="78"/>
                    <a:pt x="96" y="80"/>
                  </a:cubicBezTo>
                  <a:cubicBezTo>
                    <a:pt x="96" y="82"/>
                    <a:pt x="97" y="85"/>
                    <a:pt x="101" y="85"/>
                  </a:cubicBezTo>
                  <a:cubicBezTo>
                    <a:pt x="103" y="85"/>
                    <a:pt x="103" y="85"/>
                    <a:pt x="103" y="85"/>
                  </a:cubicBezTo>
                  <a:cubicBezTo>
                    <a:pt x="108" y="85"/>
                    <a:pt x="116" y="83"/>
                    <a:pt x="126" y="80"/>
                  </a:cubicBezTo>
                  <a:cubicBezTo>
                    <a:pt x="136" y="83"/>
                    <a:pt x="144" y="85"/>
                    <a:pt x="152" y="85"/>
                  </a:cubicBezTo>
                  <a:cubicBezTo>
                    <a:pt x="154" y="85"/>
                    <a:pt x="154" y="85"/>
                    <a:pt x="154" y="85"/>
                  </a:cubicBezTo>
                  <a:cubicBezTo>
                    <a:pt x="154" y="75"/>
                    <a:pt x="154" y="75"/>
                    <a:pt x="154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46" y="75"/>
                    <a:pt x="142" y="74"/>
                    <a:pt x="139" y="73"/>
                  </a:cubicBezTo>
                  <a:cubicBezTo>
                    <a:pt x="142" y="68"/>
                    <a:pt x="145" y="62"/>
                    <a:pt x="145" y="55"/>
                  </a:cubicBezTo>
                  <a:cubicBezTo>
                    <a:pt x="145" y="51"/>
                    <a:pt x="143" y="47"/>
                    <a:pt x="142" y="43"/>
                  </a:cubicBezTo>
                  <a:cubicBezTo>
                    <a:pt x="139" y="37"/>
                    <a:pt x="135" y="34"/>
                    <a:pt x="132" y="34"/>
                  </a:cubicBezTo>
                  <a:cubicBezTo>
                    <a:pt x="129" y="34"/>
                    <a:pt x="124" y="37"/>
                    <a:pt x="120" y="42"/>
                  </a:cubicBezTo>
                  <a:cubicBezTo>
                    <a:pt x="115" y="47"/>
                    <a:pt x="113" y="54"/>
                    <a:pt x="113" y="61"/>
                  </a:cubicBezTo>
                  <a:cubicBezTo>
                    <a:pt x="113" y="64"/>
                    <a:pt x="113" y="68"/>
                    <a:pt x="116" y="73"/>
                  </a:cubicBezTo>
                  <a:cubicBezTo>
                    <a:pt x="112" y="74"/>
                    <a:pt x="107" y="75"/>
                    <a:pt x="103" y="75"/>
                  </a:cubicBezTo>
                  <a:lnTo>
                    <a:pt x="101" y="75"/>
                  </a:lnTo>
                  <a:close/>
                  <a:moveTo>
                    <a:pt x="128" y="18"/>
                  </a:moveTo>
                  <a:cubicBezTo>
                    <a:pt x="125" y="14"/>
                    <a:pt x="122" y="12"/>
                    <a:pt x="119" y="9"/>
                  </a:cubicBezTo>
                  <a:cubicBezTo>
                    <a:pt x="117" y="11"/>
                    <a:pt x="114" y="14"/>
                    <a:pt x="112" y="17"/>
                  </a:cubicBezTo>
                  <a:cubicBezTo>
                    <a:pt x="115" y="19"/>
                    <a:pt x="118" y="22"/>
                    <a:pt x="122" y="25"/>
                  </a:cubicBezTo>
                  <a:cubicBezTo>
                    <a:pt x="124" y="23"/>
                    <a:pt x="125" y="21"/>
                    <a:pt x="128" y="18"/>
                  </a:cubicBezTo>
                  <a:moveTo>
                    <a:pt x="143" y="17"/>
                  </a:moveTo>
                  <a:cubicBezTo>
                    <a:pt x="140" y="13"/>
                    <a:pt x="137" y="11"/>
                    <a:pt x="134" y="8"/>
                  </a:cubicBezTo>
                  <a:cubicBezTo>
                    <a:pt x="132" y="10"/>
                    <a:pt x="130" y="13"/>
                    <a:pt x="128" y="16"/>
                  </a:cubicBezTo>
                  <a:cubicBezTo>
                    <a:pt x="131" y="18"/>
                    <a:pt x="134" y="21"/>
                    <a:pt x="137" y="24"/>
                  </a:cubicBezTo>
                  <a:cubicBezTo>
                    <a:pt x="139" y="22"/>
                    <a:pt x="141" y="20"/>
                    <a:pt x="143" y="17"/>
                  </a:cubicBezTo>
                  <a:moveTo>
                    <a:pt x="36" y="111"/>
                  </a:moveTo>
                  <a:cubicBezTo>
                    <a:pt x="39" y="113"/>
                    <a:pt x="42" y="116"/>
                    <a:pt x="45" y="119"/>
                  </a:cubicBezTo>
                  <a:cubicBezTo>
                    <a:pt x="48" y="117"/>
                    <a:pt x="50" y="114"/>
                    <a:pt x="52" y="111"/>
                  </a:cubicBezTo>
                  <a:cubicBezTo>
                    <a:pt x="49" y="108"/>
                    <a:pt x="46" y="105"/>
                    <a:pt x="42" y="102"/>
                  </a:cubicBezTo>
                  <a:cubicBezTo>
                    <a:pt x="40" y="105"/>
                    <a:pt x="38" y="108"/>
                    <a:pt x="36" y="111"/>
                  </a:cubicBezTo>
                  <a:moveTo>
                    <a:pt x="101" y="75"/>
                  </a:moveTo>
                  <a:cubicBezTo>
                    <a:pt x="100" y="75"/>
                    <a:pt x="100" y="75"/>
                    <a:pt x="100" y="75"/>
                  </a:cubicBezTo>
                  <a:cubicBezTo>
                    <a:pt x="96" y="75"/>
                    <a:pt x="93" y="74"/>
                    <a:pt x="90" y="72"/>
                  </a:cubicBezTo>
                  <a:cubicBezTo>
                    <a:pt x="88" y="70"/>
                    <a:pt x="87" y="68"/>
                    <a:pt x="87" y="64"/>
                  </a:cubicBezTo>
                  <a:cubicBezTo>
                    <a:pt x="87" y="62"/>
                    <a:pt x="88" y="58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77" y="72"/>
                    <a:pt x="73" y="73"/>
                    <a:pt x="69" y="74"/>
                  </a:cubicBezTo>
                  <a:cubicBezTo>
                    <a:pt x="60" y="76"/>
                    <a:pt x="51" y="77"/>
                    <a:pt x="42" y="77"/>
                  </a:cubicBezTo>
                  <a:cubicBezTo>
                    <a:pt x="32" y="77"/>
                    <a:pt x="23" y="76"/>
                    <a:pt x="16" y="72"/>
                  </a:cubicBezTo>
                  <a:cubicBezTo>
                    <a:pt x="10" y="68"/>
                    <a:pt x="6" y="62"/>
                    <a:pt x="6" y="54"/>
                  </a:cubicBezTo>
                  <a:cubicBezTo>
                    <a:pt x="6" y="51"/>
                    <a:pt x="7" y="47"/>
                    <a:pt x="8" y="42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2" y="47"/>
                    <a:pt x="0" y="54"/>
                    <a:pt x="0" y="60"/>
                  </a:cubicBezTo>
                  <a:cubicBezTo>
                    <a:pt x="0" y="70"/>
                    <a:pt x="5" y="77"/>
                    <a:pt x="12" y="82"/>
                  </a:cubicBezTo>
                  <a:cubicBezTo>
                    <a:pt x="19" y="86"/>
                    <a:pt x="29" y="88"/>
                    <a:pt x="40" y="88"/>
                  </a:cubicBezTo>
                  <a:cubicBezTo>
                    <a:pt x="50" y="88"/>
                    <a:pt x="61" y="86"/>
                    <a:pt x="71" y="83"/>
                  </a:cubicBezTo>
                  <a:cubicBezTo>
                    <a:pt x="76" y="81"/>
                    <a:pt x="81" y="80"/>
                    <a:pt x="83" y="78"/>
                  </a:cubicBezTo>
                  <a:cubicBezTo>
                    <a:pt x="86" y="83"/>
                    <a:pt x="92" y="85"/>
                    <a:pt x="100" y="85"/>
                  </a:cubicBezTo>
                  <a:cubicBezTo>
                    <a:pt x="101" y="85"/>
                    <a:pt x="101" y="85"/>
                    <a:pt x="101" y="85"/>
                  </a:cubicBezTo>
                  <a:lnTo>
                    <a:pt x="101" y="75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5A54625D-30E2-42A7-8747-02BA6FA089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1626" y="6061075"/>
              <a:ext cx="1833563" cy="142875"/>
            </a:xfrm>
            <a:custGeom>
              <a:avLst/>
              <a:gdLst>
                <a:gd name="T0" fmla="*/ 1142 w 1154"/>
                <a:gd name="T1" fmla="*/ 16 h 89"/>
                <a:gd name="T2" fmla="*/ 1100 w 1154"/>
                <a:gd name="T3" fmla="*/ 38 h 89"/>
                <a:gd name="T4" fmla="*/ 1145 w 1154"/>
                <a:gd name="T5" fmla="*/ 66 h 89"/>
                <a:gd name="T6" fmla="*/ 1069 w 1154"/>
                <a:gd name="T7" fmla="*/ 0 h 89"/>
                <a:gd name="T8" fmla="*/ 1073 w 1154"/>
                <a:gd name="T9" fmla="*/ 66 h 89"/>
                <a:gd name="T10" fmla="*/ 1026 w 1154"/>
                <a:gd name="T11" fmla="*/ 1 h 89"/>
                <a:gd name="T12" fmla="*/ 1024 w 1154"/>
                <a:gd name="T13" fmla="*/ 59 h 89"/>
                <a:gd name="T14" fmla="*/ 997 w 1154"/>
                <a:gd name="T15" fmla="*/ 0 h 89"/>
                <a:gd name="T16" fmla="*/ 1001 w 1154"/>
                <a:gd name="T17" fmla="*/ 15 h 89"/>
                <a:gd name="T18" fmla="*/ 976 w 1154"/>
                <a:gd name="T19" fmla="*/ 53 h 89"/>
                <a:gd name="T20" fmla="*/ 935 w 1154"/>
                <a:gd name="T21" fmla="*/ 9 h 89"/>
                <a:gd name="T22" fmla="*/ 933 w 1154"/>
                <a:gd name="T23" fmla="*/ 66 h 89"/>
                <a:gd name="T24" fmla="*/ 874 w 1154"/>
                <a:gd name="T25" fmla="*/ 1 h 89"/>
                <a:gd name="T26" fmla="*/ 918 w 1154"/>
                <a:gd name="T27" fmla="*/ 66 h 89"/>
                <a:gd name="T28" fmla="*/ 820 w 1154"/>
                <a:gd name="T29" fmla="*/ 10 h 89"/>
                <a:gd name="T30" fmla="*/ 856 w 1154"/>
                <a:gd name="T31" fmla="*/ 7 h 89"/>
                <a:gd name="T32" fmla="*/ 806 w 1154"/>
                <a:gd name="T33" fmla="*/ 37 h 89"/>
                <a:gd name="T34" fmla="*/ 784 w 1154"/>
                <a:gd name="T35" fmla="*/ 3 h 89"/>
                <a:gd name="T36" fmla="*/ 773 w 1154"/>
                <a:gd name="T37" fmla="*/ 7 h 89"/>
                <a:gd name="T38" fmla="*/ 742 w 1154"/>
                <a:gd name="T39" fmla="*/ 0 h 89"/>
                <a:gd name="T40" fmla="*/ 747 w 1154"/>
                <a:gd name="T41" fmla="*/ 54 h 89"/>
                <a:gd name="T42" fmla="*/ 733 w 1154"/>
                <a:gd name="T43" fmla="*/ 67 h 89"/>
                <a:gd name="T44" fmla="*/ 656 w 1154"/>
                <a:gd name="T45" fmla="*/ 0 h 89"/>
                <a:gd name="T46" fmla="*/ 630 w 1154"/>
                <a:gd name="T47" fmla="*/ 60 h 89"/>
                <a:gd name="T48" fmla="*/ 648 w 1154"/>
                <a:gd name="T49" fmla="*/ 46 h 89"/>
                <a:gd name="T50" fmla="*/ 681 w 1154"/>
                <a:gd name="T51" fmla="*/ 66 h 89"/>
                <a:gd name="T52" fmla="*/ 581 w 1154"/>
                <a:gd name="T53" fmla="*/ 28 h 89"/>
                <a:gd name="T54" fmla="*/ 551 w 1154"/>
                <a:gd name="T55" fmla="*/ 7 h 89"/>
                <a:gd name="T56" fmla="*/ 589 w 1154"/>
                <a:gd name="T57" fmla="*/ 66 h 89"/>
                <a:gd name="T58" fmla="*/ 505 w 1154"/>
                <a:gd name="T59" fmla="*/ 1 h 89"/>
                <a:gd name="T60" fmla="*/ 522 w 1154"/>
                <a:gd name="T61" fmla="*/ 89 h 89"/>
                <a:gd name="T62" fmla="*/ 495 w 1154"/>
                <a:gd name="T63" fmla="*/ 30 h 89"/>
                <a:gd name="T64" fmla="*/ 421 w 1154"/>
                <a:gd name="T65" fmla="*/ 8 h 89"/>
                <a:gd name="T66" fmla="*/ 438 w 1154"/>
                <a:gd name="T67" fmla="*/ 45 h 89"/>
                <a:gd name="T68" fmla="*/ 422 w 1154"/>
                <a:gd name="T69" fmla="*/ 67 h 89"/>
                <a:gd name="T70" fmla="*/ 452 w 1154"/>
                <a:gd name="T71" fmla="*/ 65 h 89"/>
                <a:gd name="T72" fmla="*/ 387 w 1154"/>
                <a:gd name="T73" fmla="*/ 1 h 89"/>
                <a:gd name="T74" fmla="*/ 403 w 1154"/>
                <a:gd name="T75" fmla="*/ 66 h 89"/>
                <a:gd name="T76" fmla="*/ 330 w 1154"/>
                <a:gd name="T77" fmla="*/ 9 h 89"/>
                <a:gd name="T78" fmla="*/ 373 w 1154"/>
                <a:gd name="T79" fmla="*/ 28 h 89"/>
                <a:gd name="T80" fmla="*/ 300 w 1154"/>
                <a:gd name="T81" fmla="*/ 7 h 89"/>
                <a:gd name="T82" fmla="*/ 317 w 1154"/>
                <a:gd name="T83" fmla="*/ 14 h 89"/>
                <a:gd name="T84" fmla="*/ 270 w 1154"/>
                <a:gd name="T85" fmla="*/ 7 h 89"/>
                <a:gd name="T86" fmla="*/ 287 w 1154"/>
                <a:gd name="T87" fmla="*/ 14 h 89"/>
                <a:gd name="T88" fmla="*/ 240 w 1154"/>
                <a:gd name="T89" fmla="*/ 7 h 89"/>
                <a:gd name="T90" fmla="*/ 256 w 1154"/>
                <a:gd name="T91" fmla="*/ 14 h 89"/>
                <a:gd name="T92" fmla="*/ 166 w 1154"/>
                <a:gd name="T93" fmla="*/ 0 h 89"/>
                <a:gd name="T94" fmla="*/ 186 w 1154"/>
                <a:gd name="T95" fmla="*/ 53 h 89"/>
                <a:gd name="T96" fmla="*/ 135 w 1154"/>
                <a:gd name="T97" fmla="*/ 21 h 89"/>
                <a:gd name="T98" fmla="*/ 115 w 1154"/>
                <a:gd name="T99" fmla="*/ 7 h 89"/>
                <a:gd name="T100" fmla="*/ 135 w 1154"/>
                <a:gd name="T101" fmla="*/ 21 h 89"/>
                <a:gd name="T102" fmla="*/ 65 w 1154"/>
                <a:gd name="T103" fmla="*/ 8 h 89"/>
                <a:gd name="T104" fmla="*/ 81 w 1154"/>
                <a:gd name="T105" fmla="*/ 45 h 89"/>
                <a:gd name="T106" fmla="*/ 65 w 1154"/>
                <a:gd name="T107" fmla="*/ 67 h 89"/>
                <a:gd name="T108" fmla="*/ 95 w 1154"/>
                <a:gd name="T109" fmla="*/ 65 h 89"/>
                <a:gd name="T110" fmla="*/ 35 w 1154"/>
                <a:gd name="T111" fmla="*/ 6 h 89"/>
                <a:gd name="T112" fmla="*/ 36 w 1154"/>
                <a:gd name="T113" fmla="*/ 31 h 89"/>
                <a:gd name="T114" fmla="*/ 52 w 1154"/>
                <a:gd name="T115" fmla="*/ 5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54" h="89">
                  <a:moveTo>
                    <a:pt x="1154" y="65"/>
                  </a:moveTo>
                  <a:cubicBezTo>
                    <a:pt x="1150" y="58"/>
                    <a:pt x="1145" y="50"/>
                    <a:pt x="1138" y="41"/>
                  </a:cubicBezTo>
                  <a:cubicBezTo>
                    <a:pt x="1147" y="31"/>
                    <a:pt x="1151" y="21"/>
                    <a:pt x="1151" y="10"/>
                  </a:cubicBezTo>
                  <a:cubicBezTo>
                    <a:pt x="1151" y="0"/>
                    <a:pt x="1151" y="0"/>
                    <a:pt x="1151" y="0"/>
                  </a:cubicBezTo>
                  <a:cubicBezTo>
                    <a:pt x="1142" y="0"/>
                    <a:pt x="1142" y="0"/>
                    <a:pt x="1142" y="0"/>
                  </a:cubicBezTo>
                  <a:cubicBezTo>
                    <a:pt x="1142" y="16"/>
                    <a:pt x="1142" y="16"/>
                    <a:pt x="1142" y="16"/>
                  </a:cubicBezTo>
                  <a:cubicBezTo>
                    <a:pt x="1142" y="23"/>
                    <a:pt x="1140" y="30"/>
                    <a:pt x="1135" y="37"/>
                  </a:cubicBezTo>
                  <a:cubicBezTo>
                    <a:pt x="1122" y="20"/>
                    <a:pt x="1112" y="8"/>
                    <a:pt x="1105" y="0"/>
                  </a:cubicBezTo>
                  <a:cubicBezTo>
                    <a:pt x="1095" y="0"/>
                    <a:pt x="1095" y="0"/>
                    <a:pt x="1095" y="0"/>
                  </a:cubicBezTo>
                  <a:cubicBezTo>
                    <a:pt x="1095" y="1"/>
                    <a:pt x="1095" y="1"/>
                    <a:pt x="1095" y="1"/>
                  </a:cubicBezTo>
                  <a:cubicBezTo>
                    <a:pt x="1103" y="10"/>
                    <a:pt x="1108" y="16"/>
                    <a:pt x="1111" y="19"/>
                  </a:cubicBezTo>
                  <a:cubicBezTo>
                    <a:pt x="1105" y="27"/>
                    <a:pt x="1102" y="33"/>
                    <a:pt x="1100" y="38"/>
                  </a:cubicBezTo>
                  <a:cubicBezTo>
                    <a:pt x="1099" y="43"/>
                    <a:pt x="1098" y="48"/>
                    <a:pt x="1098" y="56"/>
                  </a:cubicBezTo>
                  <a:cubicBezTo>
                    <a:pt x="1098" y="66"/>
                    <a:pt x="1098" y="66"/>
                    <a:pt x="1098" y="66"/>
                  </a:cubicBezTo>
                  <a:cubicBezTo>
                    <a:pt x="1107" y="66"/>
                    <a:pt x="1107" y="66"/>
                    <a:pt x="1107" y="66"/>
                  </a:cubicBezTo>
                  <a:cubicBezTo>
                    <a:pt x="1107" y="52"/>
                    <a:pt x="1107" y="52"/>
                    <a:pt x="1107" y="52"/>
                  </a:cubicBezTo>
                  <a:cubicBezTo>
                    <a:pt x="1107" y="40"/>
                    <a:pt x="1109" y="30"/>
                    <a:pt x="1114" y="23"/>
                  </a:cubicBezTo>
                  <a:cubicBezTo>
                    <a:pt x="1127" y="39"/>
                    <a:pt x="1137" y="53"/>
                    <a:pt x="1145" y="66"/>
                  </a:cubicBezTo>
                  <a:cubicBezTo>
                    <a:pt x="1154" y="66"/>
                    <a:pt x="1154" y="66"/>
                    <a:pt x="1154" y="66"/>
                  </a:cubicBezTo>
                  <a:lnTo>
                    <a:pt x="1154" y="65"/>
                  </a:lnTo>
                  <a:close/>
                  <a:moveTo>
                    <a:pt x="1081" y="14"/>
                  </a:moveTo>
                  <a:cubicBezTo>
                    <a:pt x="1081" y="9"/>
                    <a:pt x="1080" y="5"/>
                    <a:pt x="1077" y="3"/>
                  </a:cubicBezTo>
                  <a:cubicBezTo>
                    <a:pt x="1075" y="1"/>
                    <a:pt x="1072" y="0"/>
                    <a:pt x="1069" y="0"/>
                  </a:cubicBezTo>
                  <a:cubicBezTo>
                    <a:pt x="1069" y="0"/>
                    <a:pt x="1069" y="0"/>
                    <a:pt x="1069" y="0"/>
                  </a:cubicBezTo>
                  <a:cubicBezTo>
                    <a:pt x="1067" y="0"/>
                    <a:pt x="1065" y="0"/>
                    <a:pt x="1065" y="1"/>
                  </a:cubicBezTo>
                  <a:cubicBezTo>
                    <a:pt x="1065" y="7"/>
                    <a:pt x="1065" y="7"/>
                    <a:pt x="1065" y="7"/>
                  </a:cubicBezTo>
                  <a:cubicBezTo>
                    <a:pt x="1065" y="7"/>
                    <a:pt x="1065" y="7"/>
                    <a:pt x="1065" y="7"/>
                  </a:cubicBezTo>
                  <a:cubicBezTo>
                    <a:pt x="1066" y="7"/>
                    <a:pt x="1066" y="7"/>
                    <a:pt x="1066" y="7"/>
                  </a:cubicBezTo>
                  <a:cubicBezTo>
                    <a:pt x="1070" y="7"/>
                    <a:pt x="1073" y="9"/>
                    <a:pt x="1073" y="15"/>
                  </a:cubicBezTo>
                  <a:cubicBezTo>
                    <a:pt x="1073" y="66"/>
                    <a:pt x="1073" y="66"/>
                    <a:pt x="1073" y="66"/>
                  </a:cubicBezTo>
                  <a:cubicBezTo>
                    <a:pt x="1081" y="66"/>
                    <a:pt x="1081" y="66"/>
                    <a:pt x="1081" y="66"/>
                  </a:cubicBezTo>
                  <a:lnTo>
                    <a:pt x="1081" y="14"/>
                  </a:lnTo>
                  <a:close/>
                  <a:moveTo>
                    <a:pt x="1051" y="21"/>
                  </a:moveTo>
                  <a:cubicBezTo>
                    <a:pt x="1051" y="14"/>
                    <a:pt x="1049" y="8"/>
                    <a:pt x="1045" y="5"/>
                  </a:cubicBezTo>
                  <a:cubicBezTo>
                    <a:pt x="1042" y="1"/>
                    <a:pt x="1037" y="0"/>
                    <a:pt x="1032" y="0"/>
                  </a:cubicBezTo>
                  <a:cubicBezTo>
                    <a:pt x="1029" y="0"/>
                    <a:pt x="1027" y="0"/>
                    <a:pt x="1026" y="1"/>
                  </a:cubicBezTo>
                  <a:cubicBezTo>
                    <a:pt x="1026" y="8"/>
                    <a:pt x="1026" y="8"/>
                    <a:pt x="1026" y="8"/>
                  </a:cubicBezTo>
                  <a:cubicBezTo>
                    <a:pt x="1027" y="8"/>
                    <a:pt x="1027" y="8"/>
                    <a:pt x="1027" y="8"/>
                  </a:cubicBezTo>
                  <a:cubicBezTo>
                    <a:pt x="1028" y="7"/>
                    <a:pt x="1030" y="7"/>
                    <a:pt x="1031" y="7"/>
                  </a:cubicBezTo>
                  <a:cubicBezTo>
                    <a:pt x="1039" y="7"/>
                    <a:pt x="1043" y="12"/>
                    <a:pt x="1043" y="22"/>
                  </a:cubicBezTo>
                  <a:cubicBezTo>
                    <a:pt x="1043" y="59"/>
                    <a:pt x="1043" y="59"/>
                    <a:pt x="1043" y="59"/>
                  </a:cubicBezTo>
                  <a:cubicBezTo>
                    <a:pt x="1024" y="59"/>
                    <a:pt x="1024" y="59"/>
                    <a:pt x="1024" y="59"/>
                  </a:cubicBezTo>
                  <a:cubicBezTo>
                    <a:pt x="1024" y="66"/>
                    <a:pt x="1024" y="66"/>
                    <a:pt x="1024" y="66"/>
                  </a:cubicBezTo>
                  <a:cubicBezTo>
                    <a:pt x="1051" y="66"/>
                    <a:pt x="1051" y="66"/>
                    <a:pt x="1051" y="66"/>
                  </a:cubicBezTo>
                  <a:lnTo>
                    <a:pt x="1051" y="21"/>
                  </a:lnTo>
                  <a:close/>
                  <a:moveTo>
                    <a:pt x="1009" y="14"/>
                  </a:moveTo>
                  <a:cubicBezTo>
                    <a:pt x="1009" y="9"/>
                    <a:pt x="1008" y="5"/>
                    <a:pt x="1005" y="3"/>
                  </a:cubicBezTo>
                  <a:cubicBezTo>
                    <a:pt x="1003" y="1"/>
                    <a:pt x="1000" y="0"/>
                    <a:pt x="99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995" y="0"/>
                    <a:pt x="993" y="0"/>
                    <a:pt x="992" y="1"/>
                  </a:cubicBezTo>
                  <a:cubicBezTo>
                    <a:pt x="992" y="7"/>
                    <a:pt x="992" y="7"/>
                    <a:pt x="992" y="7"/>
                  </a:cubicBezTo>
                  <a:cubicBezTo>
                    <a:pt x="992" y="7"/>
                    <a:pt x="993" y="7"/>
                    <a:pt x="993" y="7"/>
                  </a:cubicBezTo>
                  <a:cubicBezTo>
                    <a:pt x="994" y="7"/>
                    <a:pt x="994" y="7"/>
                    <a:pt x="994" y="7"/>
                  </a:cubicBezTo>
                  <a:cubicBezTo>
                    <a:pt x="998" y="7"/>
                    <a:pt x="1001" y="9"/>
                    <a:pt x="1001" y="15"/>
                  </a:cubicBezTo>
                  <a:cubicBezTo>
                    <a:pt x="1001" y="37"/>
                    <a:pt x="1001" y="37"/>
                    <a:pt x="1001" y="37"/>
                  </a:cubicBezTo>
                  <a:cubicBezTo>
                    <a:pt x="1009" y="37"/>
                    <a:pt x="1009" y="37"/>
                    <a:pt x="1009" y="37"/>
                  </a:cubicBezTo>
                  <a:lnTo>
                    <a:pt x="1009" y="14"/>
                  </a:lnTo>
                  <a:close/>
                  <a:moveTo>
                    <a:pt x="985" y="59"/>
                  </a:moveTo>
                  <a:cubicBezTo>
                    <a:pt x="980" y="59"/>
                    <a:pt x="980" y="59"/>
                    <a:pt x="980" y="59"/>
                  </a:cubicBezTo>
                  <a:cubicBezTo>
                    <a:pt x="978" y="59"/>
                    <a:pt x="976" y="57"/>
                    <a:pt x="976" y="53"/>
                  </a:cubicBezTo>
                  <a:cubicBezTo>
                    <a:pt x="976" y="28"/>
                    <a:pt x="976" y="28"/>
                    <a:pt x="976" y="28"/>
                  </a:cubicBezTo>
                  <a:cubicBezTo>
                    <a:pt x="976" y="19"/>
                    <a:pt x="973" y="11"/>
                    <a:pt x="968" y="6"/>
                  </a:cubicBezTo>
                  <a:cubicBezTo>
                    <a:pt x="963" y="2"/>
                    <a:pt x="956" y="0"/>
                    <a:pt x="949" y="0"/>
                  </a:cubicBezTo>
                  <a:cubicBezTo>
                    <a:pt x="943" y="0"/>
                    <a:pt x="939" y="0"/>
                    <a:pt x="935" y="2"/>
                  </a:cubicBezTo>
                  <a:cubicBezTo>
                    <a:pt x="935" y="9"/>
                    <a:pt x="935" y="9"/>
                    <a:pt x="935" y="9"/>
                  </a:cubicBezTo>
                  <a:cubicBezTo>
                    <a:pt x="935" y="9"/>
                    <a:pt x="935" y="9"/>
                    <a:pt x="935" y="9"/>
                  </a:cubicBezTo>
                  <a:cubicBezTo>
                    <a:pt x="939" y="8"/>
                    <a:pt x="942" y="7"/>
                    <a:pt x="947" y="7"/>
                  </a:cubicBezTo>
                  <a:cubicBezTo>
                    <a:pt x="961" y="7"/>
                    <a:pt x="968" y="15"/>
                    <a:pt x="968" y="31"/>
                  </a:cubicBezTo>
                  <a:cubicBezTo>
                    <a:pt x="968" y="53"/>
                    <a:pt x="968" y="53"/>
                    <a:pt x="968" y="53"/>
                  </a:cubicBezTo>
                  <a:cubicBezTo>
                    <a:pt x="968" y="56"/>
                    <a:pt x="969" y="58"/>
                    <a:pt x="969" y="59"/>
                  </a:cubicBezTo>
                  <a:cubicBezTo>
                    <a:pt x="933" y="59"/>
                    <a:pt x="933" y="59"/>
                    <a:pt x="933" y="59"/>
                  </a:cubicBezTo>
                  <a:cubicBezTo>
                    <a:pt x="933" y="66"/>
                    <a:pt x="933" y="66"/>
                    <a:pt x="933" y="66"/>
                  </a:cubicBezTo>
                  <a:cubicBezTo>
                    <a:pt x="985" y="66"/>
                    <a:pt x="985" y="66"/>
                    <a:pt x="985" y="66"/>
                  </a:cubicBezTo>
                  <a:lnTo>
                    <a:pt x="985" y="59"/>
                  </a:lnTo>
                  <a:close/>
                  <a:moveTo>
                    <a:pt x="918" y="28"/>
                  </a:moveTo>
                  <a:cubicBezTo>
                    <a:pt x="918" y="18"/>
                    <a:pt x="915" y="11"/>
                    <a:pt x="908" y="6"/>
                  </a:cubicBezTo>
                  <a:cubicBezTo>
                    <a:pt x="903" y="2"/>
                    <a:pt x="896" y="0"/>
                    <a:pt x="888" y="0"/>
                  </a:cubicBezTo>
                  <a:cubicBezTo>
                    <a:pt x="883" y="0"/>
                    <a:pt x="878" y="0"/>
                    <a:pt x="874" y="1"/>
                  </a:cubicBezTo>
                  <a:cubicBezTo>
                    <a:pt x="874" y="9"/>
                    <a:pt x="874" y="9"/>
                    <a:pt x="874" y="9"/>
                  </a:cubicBezTo>
                  <a:cubicBezTo>
                    <a:pt x="875" y="9"/>
                    <a:pt x="875" y="9"/>
                    <a:pt x="875" y="9"/>
                  </a:cubicBezTo>
                  <a:cubicBezTo>
                    <a:pt x="878" y="8"/>
                    <a:pt x="882" y="7"/>
                    <a:pt x="887" y="7"/>
                  </a:cubicBezTo>
                  <a:cubicBezTo>
                    <a:pt x="902" y="7"/>
                    <a:pt x="910" y="15"/>
                    <a:pt x="910" y="30"/>
                  </a:cubicBezTo>
                  <a:cubicBezTo>
                    <a:pt x="910" y="66"/>
                    <a:pt x="910" y="66"/>
                    <a:pt x="910" y="66"/>
                  </a:cubicBezTo>
                  <a:cubicBezTo>
                    <a:pt x="918" y="66"/>
                    <a:pt x="918" y="66"/>
                    <a:pt x="918" y="66"/>
                  </a:cubicBezTo>
                  <a:lnTo>
                    <a:pt x="918" y="28"/>
                  </a:lnTo>
                  <a:close/>
                  <a:moveTo>
                    <a:pt x="850" y="54"/>
                  </a:moveTo>
                  <a:cubicBezTo>
                    <a:pt x="846" y="59"/>
                    <a:pt x="841" y="61"/>
                    <a:pt x="834" y="61"/>
                  </a:cubicBezTo>
                  <a:cubicBezTo>
                    <a:pt x="821" y="61"/>
                    <a:pt x="815" y="53"/>
                    <a:pt x="815" y="37"/>
                  </a:cubicBezTo>
                  <a:cubicBezTo>
                    <a:pt x="815" y="28"/>
                    <a:pt x="815" y="22"/>
                    <a:pt x="816" y="18"/>
                  </a:cubicBezTo>
                  <a:cubicBezTo>
                    <a:pt x="817" y="15"/>
                    <a:pt x="818" y="12"/>
                    <a:pt x="820" y="10"/>
                  </a:cubicBezTo>
                  <a:cubicBezTo>
                    <a:pt x="822" y="8"/>
                    <a:pt x="823" y="7"/>
                    <a:pt x="825" y="7"/>
                  </a:cubicBezTo>
                  <a:cubicBezTo>
                    <a:pt x="834" y="7"/>
                    <a:pt x="834" y="7"/>
                    <a:pt x="834" y="7"/>
                  </a:cubicBezTo>
                  <a:cubicBezTo>
                    <a:pt x="841" y="7"/>
                    <a:pt x="846" y="9"/>
                    <a:pt x="849" y="12"/>
                  </a:cubicBezTo>
                  <a:cubicBezTo>
                    <a:pt x="853" y="17"/>
                    <a:pt x="855" y="24"/>
                    <a:pt x="855" y="34"/>
                  </a:cubicBezTo>
                  <a:cubicBezTo>
                    <a:pt x="855" y="42"/>
                    <a:pt x="853" y="49"/>
                    <a:pt x="850" y="54"/>
                  </a:cubicBezTo>
                  <a:moveTo>
                    <a:pt x="856" y="7"/>
                  </a:moveTo>
                  <a:cubicBezTo>
                    <a:pt x="851" y="3"/>
                    <a:pt x="844" y="0"/>
                    <a:pt x="836" y="0"/>
                  </a:cubicBezTo>
                  <a:cubicBezTo>
                    <a:pt x="805" y="0"/>
                    <a:pt x="805" y="0"/>
                    <a:pt x="805" y="0"/>
                  </a:cubicBezTo>
                  <a:cubicBezTo>
                    <a:pt x="805" y="7"/>
                    <a:pt x="805" y="7"/>
                    <a:pt x="805" y="7"/>
                  </a:cubicBezTo>
                  <a:cubicBezTo>
                    <a:pt x="816" y="7"/>
                    <a:pt x="816" y="7"/>
                    <a:pt x="816" y="7"/>
                  </a:cubicBezTo>
                  <a:cubicBezTo>
                    <a:pt x="811" y="12"/>
                    <a:pt x="808" y="18"/>
                    <a:pt x="806" y="26"/>
                  </a:cubicBezTo>
                  <a:cubicBezTo>
                    <a:pt x="806" y="29"/>
                    <a:pt x="806" y="32"/>
                    <a:pt x="806" y="37"/>
                  </a:cubicBezTo>
                  <a:cubicBezTo>
                    <a:pt x="806" y="58"/>
                    <a:pt x="815" y="68"/>
                    <a:pt x="834" y="68"/>
                  </a:cubicBezTo>
                  <a:cubicBezTo>
                    <a:pt x="842" y="68"/>
                    <a:pt x="849" y="65"/>
                    <a:pt x="855" y="59"/>
                  </a:cubicBezTo>
                  <a:cubicBezTo>
                    <a:pt x="861" y="52"/>
                    <a:pt x="864" y="44"/>
                    <a:pt x="864" y="33"/>
                  </a:cubicBezTo>
                  <a:cubicBezTo>
                    <a:pt x="864" y="21"/>
                    <a:pt x="861" y="13"/>
                    <a:pt x="856" y="7"/>
                  </a:cubicBezTo>
                  <a:moveTo>
                    <a:pt x="788" y="14"/>
                  </a:moveTo>
                  <a:cubicBezTo>
                    <a:pt x="788" y="9"/>
                    <a:pt x="786" y="5"/>
                    <a:pt x="784" y="3"/>
                  </a:cubicBezTo>
                  <a:cubicBezTo>
                    <a:pt x="782" y="1"/>
                    <a:pt x="779" y="0"/>
                    <a:pt x="776" y="0"/>
                  </a:cubicBezTo>
                  <a:cubicBezTo>
                    <a:pt x="776" y="0"/>
                    <a:pt x="776" y="0"/>
                    <a:pt x="776" y="0"/>
                  </a:cubicBezTo>
                  <a:cubicBezTo>
                    <a:pt x="774" y="0"/>
                    <a:pt x="772" y="0"/>
                    <a:pt x="771" y="1"/>
                  </a:cubicBezTo>
                  <a:cubicBezTo>
                    <a:pt x="771" y="7"/>
                    <a:pt x="771" y="7"/>
                    <a:pt x="771" y="7"/>
                  </a:cubicBezTo>
                  <a:cubicBezTo>
                    <a:pt x="771" y="7"/>
                    <a:pt x="772" y="7"/>
                    <a:pt x="772" y="7"/>
                  </a:cubicBezTo>
                  <a:cubicBezTo>
                    <a:pt x="773" y="7"/>
                    <a:pt x="773" y="7"/>
                    <a:pt x="773" y="7"/>
                  </a:cubicBezTo>
                  <a:cubicBezTo>
                    <a:pt x="777" y="7"/>
                    <a:pt x="779" y="9"/>
                    <a:pt x="779" y="15"/>
                  </a:cubicBezTo>
                  <a:cubicBezTo>
                    <a:pt x="779" y="37"/>
                    <a:pt x="779" y="37"/>
                    <a:pt x="779" y="37"/>
                  </a:cubicBezTo>
                  <a:cubicBezTo>
                    <a:pt x="788" y="37"/>
                    <a:pt x="788" y="37"/>
                    <a:pt x="788" y="37"/>
                  </a:cubicBezTo>
                  <a:lnTo>
                    <a:pt x="788" y="14"/>
                  </a:lnTo>
                  <a:close/>
                  <a:moveTo>
                    <a:pt x="756" y="8"/>
                  </a:moveTo>
                  <a:cubicBezTo>
                    <a:pt x="752" y="3"/>
                    <a:pt x="748" y="0"/>
                    <a:pt x="742" y="0"/>
                  </a:cubicBezTo>
                  <a:cubicBezTo>
                    <a:pt x="736" y="0"/>
                    <a:pt x="731" y="2"/>
                    <a:pt x="729" y="8"/>
                  </a:cubicBezTo>
                  <a:cubicBezTo>
                    <a:pt x="729" y="16"/>
                    <a:pt x="729" y="16"/>
                    <a:pt x="729" y="16"/>
                  </a:cubicBezTo>
                  <a:cubicBezTo>
                    <a:pt x="730" y="16"/>
                    <a:pt x="730" y="16"/>
                    <a:pt x="730" y="16"/>
                  </a:cubicBezTo>
                  <a:cubicBezTo>
                    <a:pt x="733" y="10"/>
                    <a:pt x="737" y="7"/>
                    <a:pt x="741" y="7"/>
                  </a:cubicBezTo>
                  <a:cubicBezTo>
                    <a:pt x="749" y="7"/>
                    <a:pt x="752" y="15"/>
                    <a:pt x="752" y="32"/>
                  </a:cubicBezTo>
                  <a:cubicBezTo>
                    <a:pt x="752" y="41"/>
                    <a:pt x="750" y="49"/>
                    <a:pt x="747" y="54"/>
                  </a:cubicBezTo>
                  <a:cubicBezTo>
                    <a:pt x="743" y="58"/>
                    <a:pt x="739" y="61"/>
                    <a:pt x="733" y="61"/>
                  </a:cubicBezTo>
                  <a:cubicBezTo>
                    <a:pt x="721" y="61"/>
                    <a:pt x="715" y="52"/>
                    <a:pt x="715" y="36"/>
                  </a:cubicBezTo>
                  <a:cubicBezTo>
                    <a:pt x="715" y="0"/>
                    <a:pt x="715" y="0"/>
                    <a:pt x="715" y="0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6" y="35"/>
                    <a:pt x="706" y="35"/>
                    <a:pt x="706" y="35"/>
                  </a:cubicBezTo>
                  <a:cubicBezTo>
                    <a:pt x="706" y="57"/>
                    <a:pt x="715" y="67"/>
                    <a:pt x="733" y="67"/>
                  </a:cubicBezTo>
                  <a:cubicBezTo>
                    <a:pt x="741" y="67"/>
                    <a:pt x="747" y="64"/>
                    <a:pt x="753" y="58"/>
                  </a:cubicBezTo>
                  <a:cubicBezTo>
                    <a:pt x="758" y="51"/>
                    <a:pt x="761" y="42"/>
                    <a:pt x="761" y="31"/>
                  </a:cubicBezTo>
                  <a:cubicBezTo>
                    <a:pt x="761" y="21"/>
                    <a:pt x="759" y="13"/>
                    <a:pt x="756" y="8"/>
                  </a:cubicBezTo>
                  <a:moveTo>
                    <a:pt x="689" y="29"/>
                  </a:moveTo>
                  <a:cubicBezTo>
                    <a:pt x="689" y="17"/>
                    <a:pt x="686" y="10"/>
                    <a:pt x="679" y="5"/>
                  </a:cubicBezTo>
                  <a:cubicBezTo>
                    <a:pt x="674" y="1"/>
                    <a:pt x="667" y="0"/>
                    <a:pt x="656" y="0"/>
                  </a:cubicBezTo>
                  <a:cubicBezTo>
                    <a:pt x="647" y="0"/>
                    <a:pt x="638" y="0"/>
                    <a:pt x="631" y="2"/>
                  </a:cubicBezTo>
                  <a:cubicBezTo>
                    <a:pt x="631" y="9"/>
                    <a:pt x="631" y="9"/>
                    <a:pt x="631" y="9"/>
                  </a:cubicBezTo>
                  <a:cubicBezTo>
                    <a:pt x="636" y="8"/>
                    <a:pt x="640" y="7"/>
                    <a:pt x="643" y="7"/>
                  </a:cubicBezTo>
                  <a:cubicBezTo>
                    <a:pt x="641" y="11"/>
                    <a:pt x="640" y="15"/>
                    <a:pt x="640" y="19"/>
                  </a:cubicBezTo>
                  <a:cubicBezTo>
                    <a:pt x="640" y="47"/>
                    <a:pt x="640" y="47"/>
                    <a:pt x="640" y="47"/>
                  </a:cubicBezTo>
                  <a:cubicBezTo>
                    <a:pt x="640" y="56"/>
                    <a:pt x="637" y="60"/>
                    <a:pt x="630" y="60"/>
                  </a:cubicBezTo>
                  <a:cubicBezTo>
                    <a:pt x="629" y="60"/>
                    <a:pt x="628" y="60"/>
                    <a:pt x="627" y="59"/>
                  </a:cubicBezTo>
                  <a:cubicBezTo>
                    <a:pt x="626" y="60"/>
                    <a:pt x="626" y="60"/>
                    <a:pt x="626" y="60"/>
                  </a:cubicBezTo>
                  <a:cubicBezTo>
                    <a:pt x="626" y="64"/>
                    <a:pt x="626" y="64"/>
                    <a:pt x="626" y="64"/>
                  </a:cubicBezTo>
                  <a:cubicBezTo>
                    <a:pt x="627" y="66"/>
                    <a:pt x="629" y="67"/>
                    <a:pt x="632" y="67"/>
                  </a:cubicBezTo>
                  <a:cubicBezTo>
                    <a:pt x="637" y="67"/>
                    <a:pt x="640" y="65"/>
                    <a:pt x="643" y="62"/>
                  </a:cubicBezTo>
                  <a:cubicBezTo>
                    <a:pt x="647" y="58"/>
                    <a:pt x="648" y="53"/>
                    <a:pt x="648" y="46"/>
                  </a:cubicBezTo>
                  <a:cubicBezTo>
                    <a:pt x="648" y="9"/>
                    <a:pt x="648" y="9"/>
                    <a:pt x="648" y="9"/>
                  </a:cubicBezTo>
                  <a:cubicBezTo>
                    <a:pt x="648" y="8"/>
                    <a:pt x="649" y="7"/>
                    <a:pt x="650" y="7"/>
                  </a:cubicBezTo>
                  <a:cubicBezTo>
                    <a:pt x="652" y="6"/>
                    <a:pt x="654" y="6"/>
                    <a:pt x="655" y="6"/>
                  </a:cubicBezTo>
                  <a:cubicBezTo>
                    <a:pt x="664" y="6"/>
                    <a:pt x="670" y="8"/>
                    <a:pt x="674" y="10"/>
                  </a:cubicBezTo>
                  <a:cubicBezTo>
                    <a:pt x="678" y="14"/>
                    <a:pt x="681" y="20"/>
                    <a:pt x="681" y="28"/>
                  </a:cubicBezTo>
                  <a:cubicBezTo>
                    <a:pt x="681" y="66"/>
                    <a:pt x="681" y="66"/>
                    <a:pt x="681" y="66"/>
                  </a:cubicBezTo>
                  <a:cubicBezTo>
                    <a:pt x="689" y="66"/>
                    <a:pt x="689" y="66"/>
                    <a:pt x="689" y="66"/>
                  </a:cubicBezTo>
                  <a:lnTo>
                    <a:pt x="689" y="29"/>
                  </a:lnTo>
                  <a:close/>
                  <a:moveTo>
                    <a:pt x="589" y="59"/>
                  </a:moveTo>
                  <a:cubicBezTo>
                    <a:pt x="584" y="59"/>
                    <a:pt x="584" y="59"/>
                    <a:pt x="584" y="59"/>
                  </a:cubicBezTo>
                  <a:cubicBezTo>
                    <a:pt x="582" y="59"/>
                    <a:pt x="581" y="57"/>
                    <a:pt x="581" y="53"/>
                  </a:cubicBezTo>
                  <a:cubicBezTo>
                    <a:pt x="581" y="28"/>
                    <a:pt x="581" y="28"/>
                    <a:pt x="581" y="28"/>
                  </a:cubicBezTo>
                  <a:cubicBezTo>
                    <a:pt x="581" y="19"/>
                    <a:pt x="578" y="11"/>
                    <a:pt x="572" y="6"/>
                  </a:cubicBezTo>
                  <a:cubicBezTo>
                    <a:pt x="567" y="2"/>
                    <a:pt x="561" y="0"/>
                    <a:pt x="553" y="0"/>
                  </a:cubicBezTo>
                  <a:cubicBezTo>
                    <a:pt x="548" y="0"/>
                    <a:pt x="543" y="0"/>
                    <a:pt x="539" y="2"/>
                  </a:cubicBezTo>
                  <a:cubicBezTo>
                    <a:pt x="539" y="9"/>
                    <a:pt x="539" y="9"/>
                    <a:pt x="539" y="9"/>
                  </a:cubicBezTo>
                  <a:cubicBezTo>
                    <a:pt x="540" y="9"/>
                    <a:pt x="540" y="9"/>
                    <a:pt x="540" y="9"/>
                  </a:cubicBezTo>
                  <a:cubicBezTo>
                    <a:pt x="543" y="8"/>
                    <a:pt x="547" y="7"/>
                    <a:pt x="551" y="7"/>
                  </a:cubicBezTo>
                  <a:cubicBezTo>
                    <a:pt x="566" y="7"/>
                    <a:pt x="573" y="15"/>
                    <a:pt x="573" y="31"/>
                  </a:cubicBezTo>
                  <a:cubicBezTo>
                    <a:pt x="573" y="53"/>
                    <a:pt x="573" y="53"/>
                    <a:pt x="573" y="53"/>
                  </a:cubicBezTo>
                  <a:cubicBezTo>
                    <a:pt x="573" y="56"/>
                    <a:pt x="573" y="58"/>
                    <a:pt x="574" y="59"/>
                  </a:cubicBezTo>
                  <a:cubicBezTo>
                    <a:pt x="537" y="59"/>
                    <a:pt x="537" y="59"/>
                    <a:pt x="537" y="59"/>
                  </a:cubicBezTo>
                  <a:cubicBezTo>
                    <a:pt x="537" y="66"/>
                    <a:pt x="537" y="66"/>
                    <a:pt x="537" y="66"/>
                  </a:cubicBezTo>
                  <a:cubicBezTo>
                    <a:pt x="589" y="66"/>
                    <a:pt x="589" y="66"/>
                    <a:pt x="589" y="66"/>
                  </a:cubicBezTo>
                  <a:lnTo>
                    <a:pt x="589" y="59"/>
                  </a:lnTo>
                  <a:close/>
                  <a:moveTo>
                    <a:pt x="522" y="14"/>
                  </a:moveTo>
                  <a:cubicBezTo>
                    <a:pt x="522" y="9"/>
                    <a:pt x="520" y="5"/>
                    <a:pt x="518" y="3"/>
                  </a:cubicBezTo>
                  <a:cubicBezTo>
                    <a:pt x="516" y="1"/>
                    <a:pt x="513" y="0"/>
                    <a:pt x="510" y="0"/>
                  </a:cubicBezTo>
                  <a:cubicBezTo>
                    <a:pt x="510" y="0"/>
                    <a:pt x="510" y="0"/>
                    <a:pt x="510" y="0"/>
                  </a:cubicBezTo>
                  <a:cubicBezTo>
                    <a:pt x="507" y="0"/>
                    <a:pt x="506" y="0"/>
                    <a:pt x="505" y="1"/>
                  </a:cubicBezTo>
                  <a:cubicBezTo>
                    <a:pt x="505" y="7"/>
                    <a:pt x="505" y="7"/>
                    <a:pt x="505" y="7"/>
                  </a:cubicBezTo>
                  <a:cubicBezTo>
                    <a:pt x="505" y="7"/>
                    <a:pt x="505" y="7"/>
                    <a:pt x="506" y="7"/>
                  </a:cubicBezTo>
                  <a:cubicBezTo>
                    <a:pt x="507" y="7"/>
                    <a:pt x="507" y="7"/>
                    <a:pt x="507" y="7"/>
                  </a:cubicBezTo>
                  <a:cubicBezTo>
                    <a:pt x="511" y="7"/>
                    <a:pt x="513" y="9"/>
                    <a:pt x="513" y="15"/>
                  </a:cubicBezTo>
                  <a:cubicBezTo>
                    <a:pt x="513" y="89"/>
                    <a:pt x="513" y="89"/>
                    <a:pt x="513" y="89"/>
                  </a:cubicBezTo>
                  <a:cubicBezTo>
                    <a:pt x="522" y="89"/>
                    <a:pt x="522" y="89"/>
                    <a:pt x="522" y="89"/>
                  </a:cubicBezTo>
                  <a:lnTo>
                    <a:pt x="522" y="14"/>
                  </a:lnTo>
                  <a:close/>
                  <a:moveTo>
                    <a:pt x="495" y="30"/>
                  </a:moveTo>
                  <a:cubicBezTo>
                    <a:pt x="464" y="30"/>
                    <a:pt x="464" y="30"/>
                    <a:pt x="464" y="30"/>
                  </a:cubicBezTo>
                  <a:cubicBezTo>
                    <a:pt x="464" y="37"/>
                    <a:pt x="464" y="37"/>
                    <a:pt x="464" y="37"/>
                  </a:cubicBezTo>
                  <a:cubicBezTo>
                    <a:pt x="495" y="37"/>
                    <a:pt x="495" y="37"/>
                    <a:pt x="495" y="37"/>
                  </a:cubicBezTo>
                  <a:lnTo>
                    <a:pt x="495" y="30"/>
                  </a:lnTo>
                  <a:close/>
                  <a:moveTo>
                    <a:pt x="449" y="42"/>
                  </a:moveTo>
                  <a:cubicBezTo>
                    <a:pt x="449" y="24"/>
                    <a:pt x="449" y="24"/>
                    <a:pt x="449" y="24"/>
                  </a:cubicBezTo>
                  <a:cubicBezTo>
                    <a:pt x="449" y="16"/>
                    <a:pt x="447" y="10"/>
                    <a:pt x="443" y="6"/>
                  </a:cubicBezTo>
                  <a:cubicBezTo>
                    <a:pt x="439" y="2"/>
                    <a:pt x="434" y="0"/>
                    <a:pt x="428" y="0"/>
                  </a:cubicBezTo>
                  <a:cubicBezTo>
                    <a:pt x="426" y="0"/>
                    <a:pt x="423" y="0"/>
                    <a:pt x="421" y="0"/>
                  </a:cubicBezTo>
                  <a:cubicBezTo>
                    <a:pt x="421" y="8"/>
                    <a:pt x="421" y="8"/>
                    <a:pt x="421" y="8"/>
                  </a:cubicBezTo>
                  <a:cubicBezTo>
                    <a:pt x="422" y="8"/>
                    <a:pt x="422" y="8"/>
                    <a:pt x="422" y="8"/>
                  </a:cubicBezTo>
                  <a:cubicBezTo>
                    <a:pt x="423" y="7"/>
                    <a:pt x="425" y="7"/>
                    <a:pt x="427" y="7"/>
                  </a:cubicBezTo>
                  <a:cubicBezTo>
                    <a:pt x="431" y="7"/>
                    <a:pt x="435" y="8"/>
                    <a:pt x="437" y="12"/>
                  </a:cubicBezTo>
                  <a:cubicBezTo>
                    <a:pt x="439" y="15"/>
                    <a:pt x="441" y="19"/>
                    <a:pt x="441" y="25"/>
                  </a:cubicBezTo>
                  <a:cubicBezTo>
                    <a:pt x="441" y="26"/>
                    <a:pt x="441" y="26"/>
                    <a:pt x="441" y="26"/>
                  </a:cubicBezTo>
                  <a:cubicBezTo>
                    <a:pt x="441" y="33"/>
                    <a:pt x="440" y="40"/>
                    <a:pt x="438" y="45"/>
                  </a:cubicBezTo>
                  <a:cubicBezTo>
                    <a:pt x="436" y="50"/>
                    <a:pt x="433" y="54"/>
                    <a:pt x="430" y="56"/>
                  </a:cubicBezTo>
                  <a:cubicBezTo>
                    <a:pt x="427" y="58"/>
                    <a:pt x="425" y="59"/>
                    <a:pt x="423" y="59"/>
                  </a:cubicBezTo>
                  <a:cubicBezTo>
                    <a:pt x="421" y="59"/>
                    <a:pt x="419" y="59"/>
                    <a:pt x="417" y="58"/>
                  </a:cubicBezTo>
                  <a:cubicBezTo>
                    <a:pt x="416" y="58"/>
                    <a:pt x="416" y="58"/>
                    <a:pt x="416" y="58"/>
                  </a:cubicBezTo>
                  <a:cubicBezTo>
                    <a:pt x="416" y="65"/>
                    <a:pt x="416" y="65"/>
                    <a:pt x="416" y="65"/>
                  </a:cubicBezTo>
                  <a:cubicBezTo>
                    <a:pt x="418" y="67"/>
                    <a:pt x="420" y="67"/>
                    <a:pt x="422" y="67"/>
                  </a:cubicBezTo>
                  <a:cubicBezTo>
                    <a:pt x="430" y="67"/>
                    <a:pt x="436" y="61"/>
                    <a:pt x="440" y="49"/>
                  </a:cubicBezTo>
                  <a:cubicBezTo>
                    <a:pt x="440" y="48"/>
                    <a:pt x="440" y="48"/>
                    <a:pt x="441" y="48"/>
                  </a:cubicBezTo>
                  <a:cubicBezTo>
                    <a:pt x="441" y="48"/>
                    <a:pt x="442" y="48"/>
                    <a:pt x="442" y="49"/>
                  </a:cubicBezTo>
                  <a:cubicBezTo>
                    <a:pt x="442" y="56"/>
                    <a:pt x="443" y="62"/>
                    <a:pt x="444" y="66"/>
                  </a:cubicBezTo>
                  <a:cubicBezTo>
                    <a:pt x="451" y="66"/>
                    <a:pt x="451" y="66"/>
                    <a:pt x="451" y="66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0" y="58"/>
                    <a:pt x="449" y="50"/>
                    <a:pt x="449" y="42"/>
                  </a:cubicBezTo>
                  <a:moveTo>
                    <a:pt x="403" y="14"/>
                  </a:moveTo>
                  <a:cubicBezTo>
                    <a:pt x="403" y="9"/>
                    <a:pt x="402" y="5"/>
                    <a:pt x="399" y="3"/>
                  </a:cubicBezTo>
                  <a:cubicBezTo>
                    <a:pt x="397" y="1"/>
                    <a:pt x="394" y="0"/>
                    <a:pt x="391" y="0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89" y="0"/>
                    <a:pt x="387" y="0"/>
                    <a:pt x="387" y="1"/>
                  </a:cubicBezTo>
                  <a:cubicBezTo>
                    <a:pt x="387" y="7"/>
                    <a:pt x="387" y="7"/>
                    <a:pt x="387" y="7"/>
                  </a:cubicBezTo>
                  <a:cubicBezTo>
                    <a:pt x="387" y="7"/>
                    <a:pt x="387" y="7"/>
                    <a:pt x="387" y="7"/>
                  </a:cubicBezTo>
                  <a:cubicBezTo>
                    <a:pt x="388" y="7"/>
                    <a:pt x="388" y="7"/>
                    <a:pt x="388" y="7"/>
                  </a:cubicBezTo>
                  <a:cubicBezTo>
                    <a:pt x="393" y="7"/>
                    <a:pt x="395" y="9"/>
                    <a:pt x="395" y="15"/>
                  </a:cubicBezTo>
                  <a:cubicBezTo>
                    <a:pt x="395" y="66"/>
                    <a:pt x="395" y="66"/>
                    <a:pt x="395" y="66"/>
                  </a:cubicBezTo>
                  <a:cubicBezTo>
                    <a:pt x="403" y="66"/>
                    <a:pt x="403" y="66"/>
                    <a:pt x="403" y="66"/>
                  </a:cubicBezTo>
                  <a:lnTo>
                    <a:pt x="403" y="14"/>
                  </a:lnTo>
                  <a:close/>
                  <a:moveTo>
                    <a:pt x="373" y="28"/>
                  </a:moveTo>
                  <a:cubicBezTo>
                    <a:pt x="373" y="18"/>
                    <a:pt x="370" y="11"/>
                    <a:pt x="364" y="6"/>
                  </a:cubicBezTo>
                  <a:cubicBezTo>
                    <a:pt x="359" y="2"/>
                    <a:pt x="352" y="0"/>
                    <a:pt x="344" y="0"/>
                  </a:cubicBezTo>
                  <a:cubicBezTo>
                    <a:pt x="338" y="0"/>
                    <a:pt x="334" y="0"/>
                    <a:pt x="330" y="1"/>
                  </a:cubicBezTo>
                  <a:cubicBezTo>
                    <a:pt x="330" y="9"/>
                    <a:pt x="330" y="9"/>
                    <a:pt x="330" y="9"/>
                  </a:cubicBezTo>
                  <a:cubicBezTo>
                    <a:pt x="331" y="9"/>
                    <a:pt x="331" y="9"/>
                    <a:pt x="331" y="9"/>
                  </a:cubicBezTo>
                  <a:cubicBezTo>
                    <a:pt x="334" y="8"/>
                    <a:pt x="337" y="7"/>
                    <a:pt x="342" y="7"/>
                  </a:cubicBezTo>
                  <a:cubicBezTo>
                    <a:pt x="357" y="7"/>
                    <a:pt x="365" y="15"/>
                    <a:pt x="365" y="30"/>
                  </a:cubicBezTo>
                  <a:cubicBezTo>
                    <a:pt x="365" y="66"/>
                    <a:pt x="365" y="66"/>
                    <a:pt x="365" y="66"/>
                  </a:cubicBezTo>
                  <a:cubicBezTo>
                    <a:pt x="373" y="66"/>
                    <a:pt x="373" y="66"/>
                    <a:pt x="373" y="66"/>
                  </a:cubicBezTo>
                  <a:lnTo>
                    <a:pt x="373" y="28"/>
                  </a:lnTo>
                  <a:close/>
                  <a:moveTo>
                    <a:pt x="317" y="14"/>
                  </a:moveTo>
                  <a:cubicBezTo>
                    <a:pt x="317" y="9"/>
                    <a:pt x="316" y="5"/>
                    <a:pt x="313" y="3"/>
                  </a:cubicBezTo>
                  <a:cubicBezTo>
                    <a:pt x="311" y="1"/>
                    <a:pt x="308" y="0"/>
                    <a:pt x="305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303" y="0"/>
                    <a:pt x="301" y="0"/>
                    <a:pt x="300" y="1"/>
                  </a:cubicBezTo>
                  <a:cubicBezTo>
                    <a:pt x="300" y="7"/>
                    <a:pt x="300" y="7"/>
                    <a:pt x="300" y="7"/>
                  </a:cubicBezTo>
                  <a:cubicBezTo>
                    <a:pt x="301" y="7"/>
                    <a:pt x="301" y="7"/>
                    <a:pt x="301" y="7"/>
                  </a:cubicBezTo>
                  <a:cubicBezTo>
                    <a:pt x="302" y="7"/>
                    <a:pt x="302" y="7"/>
                    <a:pt x="302" y="7"/>
                  </a:cubicBezTo>
                  <a:cubicBezTo>
                    <a:pt x="306" y="7"/>
                    <a:pt x="309" y="9"/>
                    <a:pt x="309" y="1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17" y="37"/>
                    <a:pt x="317" y="37"/>
                    <a:pt x="317" y="37"/>
                  </a:cubicBezTo>
                  <a:lnTo>
                    <a:pt x="317" y="14"/>
                  </a:lnTo>
                  <a:close/>
                  <a:moveTo>
                    <a:pt x="287" y="14"/>
                  </a:moveTo>
                  <a:cubicBezTo>
                    <a:pt x="287" y="9"/>
                    <a:pt x="286" y="5"/>
                    <a:pt x="283" y="3"/>
                  </a:cubicBezTo>
                  <a:cubicBezTo>
                    <a:pt x="281" y="1"/>
                    <a:pt x="278" y="0"/>
                    <a:pt x="275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3" y="0"/>
                    <a:pt x="271" y="0"/>
                    <a:pt x="270" y="1"/>
                  </a:cubicBezTo>
                  <a:cubicBezTo>
                    <a:pt x="270" y="7"/>
                    <a:pt x="270" y="7"/>
                    <a:pt x="270" y="7"/>
                  </a:cubicBezTo>
                  <a:cubicBezTo>
                    <a:pt x="271" y="7"/>
                    <a:pt x="271" y="7"/>
                    <a:pt x="271" y="7"/>
                  </a:cubicBezTo>
                  <a:cubicBezTo>
                    <a:pt x="272" y="7"/>
                    <a:pt x="272" y="7"/>
                    <a:pt x="272" y="7"/>
                  </a:cubicBezTo>
                  <a:cubicBezTo>
                    <a:pt x="276" y="7"/>
                    <a:pt x="279" y="9"/>
                    <a:pt x="279" y="15"/>
                  </a:cubicBezTo>
                  <a:cubicBezTo>
                    <a:pt x="279" y="66"/>
                    <a:pt x="279" y="66"/>
                    <a:pt x="279" y="66"/>
                  </a:cubicBezTo>
                  <a:cubicBezTo>
                    <a:pt x="287" y="66"/>
                    <a:pt x="287" y="66"/>
                    <a:pt x="287" y="66"/>
                  </a:cubicBezTo>
                  <a:lnTo>
                    <a:pt x="287" y="14"/>
                  </a:lnTo>
                  <a:close/>
                  <a:moveTo>
                    <a:pt x="256" y="14"/>
                  </a:moveTo>
                  <a:cubicBezTo>
                    <a:pt x="256" y="9"/>
                    <a:pt x="255" y="5"/>
                    <a:pt x="253" y="3"/>
                  </a:cubicBezTo>
                  <a:cubicBezTo>
                    <a:pt x="251" y="1"/>
                    <a:pt x="248" y="0"/>
                    <a:pt x="245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2" y="0"/>
                    <a:pt x="241" y="0"/>
                    <a:pt x="240" y="1"/>
                  </a:cubicBezTo>
                  <a:cubicBezTo>
                    <a:pt x="240" y="7"/>
                    <a:pt x="240" y="7"/>
                    <a:pt x="240" y="7"/>
                  </a:cubicBezTo>
                  <a:cubicBezTo>
                    <a:pt x="240" y="7"/>
                    <a:pt x="240" y="7"/>
                    <a:pt x="241" y="7"/>
                  </a:cubicBezTo>
                  <a:cubicBezTo>
                    <a:pt x="242" y="7"/>
                    <a:pt x="242" y="7"/>
                    <a:pt x="242" y="7"/>
                  </a:cubicBezTo>
                  <a:cubicBezTo>
                    <a:pt x="246" y="7"/>
                    <a:pt x="248" y="9"/>
                    <a:pt x="248" y="15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56" y="89"/>
                    <a:pt x="256" y="89"/>
                    <a:pt x="256" y="89"/>
                  </a:cubicBezTo>
                  <a:lnTo>
                    <a:pt x="256" y="14"/>
                  </a:lnTo>
                  <a:close/>
                  <a:moveTo>
                    <a:pt x="202" y="59"/>
                  </a:moveTo>
                  <a:cubicBezTo>
                    <a:pt x="198" y="59"/>
                    <a:pt x="198" y="59"/>
                    <a:pt x="198" y="59"/>
                  </a:cubicBezTo>
                  <a:cubicBezTo>
                    <a:pt x="195" y="59"/>
                    <a:pt x="194" y="57"/>
                    <a:pt x="194" y="53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4" y="19"/>
                    <a:pt x="191" y="11"/>
                    <a:pt x="185" y="6"/>
                  </a:cubicBezTo>
                  <a:cubicBezTo>
                    <a:pt x="180" y="2"/>
                    <a:pt x="174" y="0"/>
                    <a:pt x="166" y="0"/>
                  </a:cubicBezTo>
                  <a:cubicBezTo>
                    <a:pt x="161" y="0"/>
                    <a:pt x="156" y="0"/>
                    <a:pt x="152" y="2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6" y="8"/>
                    <a:pt x="160" y="7"/>
                    <a:pt x="165" y="7"/>
                  </a:cubicBezTo>
                  <a:cubicBezTo>
                    <a:pt x="179" y="7"/>
                    <a:pt x="186" y="15"/>
                    <a:pt x="186" y="31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6" y="56"/>
                    <a:pt x="186" y="58"/>
                    <a:pt x="187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50" y="66"/>
                    <a:pt x="150" y="66"/>
                    <a:pt x="150" y="66"/>
                  </a:cubicBezTo>
                  <a:cubicBezTo>
                    <a:pt x="202" y="66"/>
                    <a:pt x="202" y="66"/>
                    <a:pt x="202" y="66"/>
                  </a:cubicBezTo>
                  <a:lnTo>
                    <a:pt x="202" y="59"/>
                  </a:lnTo>
                  <a:close/>
                  <a:moveTo>
                    <a:pt x="135" y="21"/>
                  </a:moveTo>
                  <a:cubicBezTo>
                    <a:pt x="135" y="14"/>
                    <a:pt x="133" y="8"/>
                    <a:pt x="129" y="5"/>
                  </a:cubicBezTo>
                  <a:cubicBezTo>
                    <a:pt x="126" y="1"/>
                    <a:pt x="122" y="0"/>
                    <a:pt x="116" y="0"/>
                  </a:cubicBezTo>
                  <a:cubicBezTo>
                    <a:pt x="113" y="0"/>
                    <a:pt x="111" y="0"/>
                    <a:pt x="110" y="1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2" y="7"/>
                    <a:pt x="114" y="7"/>
                    <a:pt x="115" y="7"/>
                  </a:cubicBezTo>
                  <a:cubicBezTo>
                    <a:pt x="123" y="7"/>
                    <a:pt x="127" y="12"/>
                    <a:pt x="127" y="22"/>
                  </a:cubicBezTo>
                  <a:cubicBezTo>
                    <a:pt x="127" y="59"/>
                    <a:pt x="127" y="59"/>
                    <a:pt x="127" y="59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35" y="66"/>
                    <a:pt x="135" y="66"/>
                    <a:pt x="135" y="66"/>
                  </a:cubicBezTo>
                  <a:lnTo>
                    <a:pt x="135" y="21"/>
                  </a:lnTo>
                  <a:close/>
                  <a:moveTo>
                    <a:pt x="92" y="42"/>
                  </a:moveTo>
                  <a:cubicBezTo>
                    <a:pt x="92" y="24"/>
                    <a:pt x="92" y="24"/>
                    <a:pt x="92" y="24"/>
                  </a:cubicBezTo>
                  <a:cubicBezTo>
                    <a:pt x="92" y="16"/>
                    <a:pt x="90" y="10"/>
                    <a:pt x="86" y="6"/>
                  </a:cubicBezTo>
                  <a:cubicBezTo>
                    <a:pt x="82" y="2"/>
                    <a:pt x="78" y="0"/>
                    <a:pt x="71" y="0"/>
                  </a:cubicBezTo>
                  <a:cubicBezTo>
                    <a:pt x="69" y="0"/>
                    <a:pt x="67" y="0"/>
                    <a:pt x="65" y="0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7" y="7"/>
                    <a:pt x="68" y="7"/>
                    <a:pt x="70" y="7"/>
                  </a:cubicBezTo>
                  <a:cubicBezTo>
                    <a:pt x="75" y="7"/>
                    <a:pt x="78" y="8"/>
                    <a:pt x="80" y="12"/>
                  </a:cubicBezTo>
                  <a:cubicBezTo>
                    <a:pt x="83" y="15"/>
                    <a:pt x="84" y="19"/>
                    <a:pt x="84" y="25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4" y="33"/>
                    <a:pt x="83" y="40"/>
                    <a:pt x="81" y="45"/>
                  </a:cubicBezTo>
                  <a:cubicBezTo>
                    <a:pt x="79" y="50"/>
                    <a:pt x="76" y="54"/>
                    <a:pt x="73" y="56"/>
                  </a:cubicBezTo>
                  <a:cubicBezTo>
                    <a:pt x="71" y="58"/>
                    <a:pt x="68" y="59"/>
                    <a:pt x="66" y="59"/>
                  </a:cubicBezTo>
                  <a:cubicBezTo>
                    <a:pt x="64" y="59"/>
                    <a:pt x="62" y="59"/>
                    <a:pt x="60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3" y="67"/>
                    <a:pt x="65" y="67"/>
                  </a:cubicBezTo>
                  <a:cubicBezTo>
                    <a:pt x="73" y="67"/>
                    <a:pt x="79" y="61"/>
                    <a:pt x="83" y="49"/>
                  </a:cubicBezTo>
                  <a:cubicBezTo>
                    <a:pt x="83" y="48"/>
                    <a:pt x="84" y="48"/>
                    <a:pt x="84" y="48"/>
                  </a:cubicBezTo>
                  <a:cubicBezTo>
                    <a:pt x="85" y="48"/>
                    <a:pt x="85" y="48"/>
                    <a:pt x="85" y="49"/>
                  </a:cubicBezTo>
                  <a:cubicBezTo>
                    <a:pt x="85" y="56"/>
                    <a:pt x="86" y="62"/>
                    <a:pt x="87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3" y="58"/>
                    <a:pt x="92" y="50"/>
                    <a:pt x="92" y="42"/>
                  </a:cubicBezTo>
                  <a:moveTo>
                    <a:pt x="52" y="59"/>
                  </a:moveTo>
                  <a:cubicBezTo>
                    <a:pt x="48" y="59"/>
                    <a:pt x="48" y="59"/>
                    <a:pt x="48" y="59"/>
                  </a:cubicBezTo>
                  <a:cubicBezTo>
                    <a:pt x="45" y="59"/>
                    <a:pt x="44" y="57"/>
                    <a:pt x="44" y="53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19"/>
                    <a:pt x="41" y="11"/>
                    <a:pt x="35" y="6"/>
                  </a:cubicBezTo>
                  <a:cubicBezTo>
                    <a:pt x="30" y="2"/>
                    <a:pt x="24" y="0"/>
                    <a:pt x="16" y="0"/>
                  </a:cubicBezTo>
                  <a:cubicBezTo>
                    <a:pt x="11" y="0"/>
                    <a:pt x="6" y="0"/>
                    <a:pt x="2" y="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8"/>
                    <a:pt x="10" y="7"/>
                    <a:pt x="15" y="7"/>
                  </a:cubicBezTo>
                  <a:cubicBezTo>
                    <a:pt x="29" y="7"/>
                    <a:pt x="36" y="15"/>
                    <a:pt x="36" y="31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6"/>
                    <a:pt x="36" y="58"/>
                    <a:pt x="37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52" y="66"/>
                    <a:pt x="52" y="66"/>
                    <a:pt x="52" y="66"/>
                  </a:cubicBezTo>
                  <a:lnTo>
                    <a:pt x="52" y="59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330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54A2C8-9E7C-4C11-A1DE-01ADB50FB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1" y="365125"/>
            <a:ext cx="10725016" cy="773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18C2B-F939-431F-936A-7A8A0D2E2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0" y="1325906"/>
            <a:ext cx="10725016" cy="4846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06B1C-3FA0-472A-83FD-87D1C9071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5115" y="6400440"/>
            <a:ext cx="6668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A052B-A0ED-42E3-A42D-476CBA669AF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9AFB01-3913-4795-BE83-D0515199F7EB}"/>
              </a:ext>
            </a:extLst>
          </p:cNvPr>
          <p:cNvCxnSpPr>
            <a:cxnSpLocks/>
          </p:cNvCxnSpPr>
          <p:nvPr userDrawn="1"/>
        </p:nvCxnSpPr>
        <p:spPr>
          <a:xfrm flipH="1">
            <a:off x="11723665" y="333495"/>
            <a:ext cx="468337" cy="5571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F0B4861-CF96-4DA5-AC99-B0A59C6B0453}"/>
              </a:ext>
            </a:extLst>
          </p:cNvPr>
          <p:cNvSpPr/>
          <p:nvPr userDrawn="1"/>
        </p:nvSpPr>
        <p:spPr>
          <a:xfrm>
            <a:off x="666884" y="6405022"/>
            <a:ext cx="10858232" cy="4529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99B82A-D1D1-4C3A-9021-968501C66F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8"/>
          <a:stretch/>
        </p:blipFill>
        <p:spPr>
          <a:xfrm>
            <a:off x="134121" y="6460753"/>
            <a:ext cx="388458" cy="33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ts val="2600"/>
        </a:lnSpc>
        <a:spcBef>
          <a:spcPts val="1000"/>
        </a:spcBef>
        <a:buClr>
          <a:schemeClr val="accent1"/>
        </a:buClr>
        <a:buSzPct val="120000"/>
        <a:buFont typeface="WinSoft Pro" panose="020B0600060200000000" pitchFamily="34" charset="-79"/>
        <a:buChar char="/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ts val="2600"/>
        </a:lnSpc>
        <a:spcBef>
          <a:spcPts val="500"/>
        </a:spcBef>
        <a:buClr>
          <a:schemeClr val="tx2"/>
        </a:buClr>
        <a:buFont typeface="WinSoft Pro" panose="020B0600060200000000" pitchFamily="34" charset="-79"/>
        <a:buChar char="/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54A2C8-9E7C-4C11-A1DE-01ADB50FB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1" y="365125"/>
            <a:ext cx="10725016" cy="773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18C2B-F939-431F-936A-7A8A0D2E2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0" y="1325906"/>
            <a:ext cx="10725016" cy="4846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06B1C-3FA0-472A-83FD-87D1C9071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5115" y="6400440"/>
            <a:ext cx="6668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A052B-A0ED-42E3-A42D-476CBA669A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0B4861-CF96-4DA5-AC99-B0A59C6B0453}"/>
              </a:ext>
            </a:extLst>
          </p:cNvPr>
          <p:cNvSpPr/>
          <p:nvPr userDrawn="1"/>
        </p:nvSpPr>
        <p:spPr>
          <a:xfrm>
            <a:off x="666884" y="6405022"/>
            <a:ext cx="10858232" cy="4529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99B82A-D1D1-4C3A-9021-968501C66F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8"/>
          <a:stretch/>
        </p:blipFill>
        <p:spPr>
          <a:xfrm>
            <a:off x="134121" y="6460753"/>
            <a:ext cx="388458" cy="33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3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ts val="2600"/>
        </a:lnSpc>
        <a:spcBef>
          <a:spcPts val="1000"/>
        </a:spcBef>
        <a:buClr>
          <a:schemeClr val="accent1"/>
        </a:buClr>
        <a:buSzPct val="120000"/>
        <a:buFont typeface="WinSoft Pro" panose="020B0600060200000000" pitchFamily="34" charset="-79"/>
        <a:buChar char="/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ts val="2600"/>
        </a:lnSpc>
        <a:spcBef>
          <a:spcPts val="500"/>
        </a:spcBef>
        <a:buClr>
          <a:schemeClr val="tx2"/>
        </a:buClr>
        <a:buFont typeface="WinSoft Pro" panose="020B0600060200000000" pitchFamily="34" charset="-79"/>
        <a:buChar char="/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8.xlsx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7.xlsx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package" Target="../embeddings/Microsoft_Excel_Worksheet9.xlsx"/><Relationship Id="rId7" Type="http://schemas.openxmlformats.org/officeDocument/2006/relationships/package" Target="../embeddings/Microsoft_Excel_Worksheet11.xlsx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5" Type="http://schemas.openxmlformats.org/officeDocument/2006/relationships/package" Target="../embeddings/Microsoft_Excel_Worksheet10.xlsx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0.emf"/><Relationship Id="rId4" Type="http://schemas.openxmlformats.org/officeDocument/2006/relationships/package" Target="../embeddings/Microsoft_Excel_Worksheet13.xlsx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../TAKZIV/21-22/&#1492;&#1499;&#1504;&#1505;&#1493;&#1514;/&#1492;&#1504;&#1495;&#1497;&#1493;&#1514;%20&#1493;&#1514;&#1514;/&#1504;&#1505;&#1508;&#1495;%202%20&#1502;&#1496;&#1512;&#1497;&#1510;&#1514;%20&#1492;&#1492;&#1493;&#1512;&#1488;&#1492;%20-%20&#1489;&#1503;%20&#1490;&#1493;&#1512;&#1497;&#1493;&#1503;.xlsx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C808F3-7B10-459D-B363-49CD8D02A7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פורום חוקרים צעירים</a:t>
            </a:r>
            <a:endParaRPr lang="en-IL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FCEE21B-9E00-435D-B183-7BB61D5F47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e-IL" sz="3200" b="1" dirty="0"/>
              <a:t>סקירת מודל תקצוב ות"ת</a:t>
            </a:r>
          </a:p>
          <a:p>
            <a:r>
              <a:rPr lang="he-IL" sz="3200" b="1" dirty="0"/>
              <a:t>25/1/2022</a:t>
            </a:r>
            <a:endParaRPr lang="en-IL" sz="3200" b="1" dirty="0"/>
          </a:p>
        </p:txBody>
      </p:sp>
    </p:spTree>
    <p:extLst>
      <p:ext uri="{BB962C8B-B14F-4D97-AF65-F5344CB8AC3E}">
        <p14:creationId xmlns:p14="http://schemas.microsoft.com/office/powerpoint/2010/main" val="119720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463EEBA-37A3-4FC6-A35D-74E2408F9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679111"/>
            <a:ext cx="10725016" cy="773333"/>
          </a:xfrm>
        </p:spPr>
        <p:txBody>
          <a:bodyPr/>
          <a:lstStyle/>
          <a:p>
            <a:r>
              <a:rPr lang="he-IL" dirty="0"/>
              <a:t>מודל ההוראה</a:t>
            </a:r>
            <a:endParaRPr lang="en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260835E-49AF-4F57-B750-8748FFF83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10</a:t>
            </a:fld>
            <a:endParaRPr lang="en-US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8868B02-5325-4A4E-87F5-EBC81943CEBB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00100" y="1824038"/>
            <a:ext cx="10725150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01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4650" indent="-17145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1850" indent="-17145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9050" indent="-17145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Clr>
                <a:schemeClr val="tx1"/>
              </a:buClr>
            </a:pPr>
            <a:r>
              <a:rPr lang="he-IL" altLang="he-IL" sz="2400" dirty="0">
                <a:latin typeface="+mj-lt"/>
                <a:cs typeface="David" panose="020E0502060401010101" pitchFamily="34" charset="-79"/>
              </a:rPr>
              <a:t>מקדם ניצולת לתואר ראשון אשר שימש לחישוב תקציב תשפ"ב</a:t>
            </a:r>
            <a:endParaRPr lang="en-US" altLang="he-IL" sz="2400" dirty="0">
              <a:latin typeface="+mj-lt"/>
              <a:cs typeface="David" panose="020E0502060401010101" pitchFamily="34" charset="-79"/>
            </a:endParaRPr>
          </a:p>
          <a:p>
            <a:pPr algn="r" rtl="1" eaLnBrk="1" hangingPunct="1">
              <a:spcBef>
                <a:spcPct val="0"/>
              </a:spcBef>
              <a:buClr>
                <a:schemeClr val="tx1"/>
              </a:buClr>
            </a:pPr>
            <a:endParaRPr lang="he-IL" altLang="he-IL" sz="2400" dirty="0">
              <a:latin typeface="+mj-lt"/>
            </a:endParaRPr>
          </a:p>
          <a:p>
            <a:pPr algn="r" rtl="1" eaLnBrk="1" hangingPunct="1">
              <a:spcBef>
                <a:spcPct val="0"/>
              </a:spcBef>
              <a:buClr>
                <a:schemeClr val="tx1"/>
              </a:buClr>
              <a:buFontTx/>
              <a:buNone/>
            </a:pPr>
            <a:r>
              <a:rPr lang="he-IL" altLang="he-IL" sz="2400" i="1" dirty="0">
                <a:latin typeface="+mj-lt"/>
              </a:rPr>
              <a:t>         </a:t>
            </a:r>
          </a:p>
          <a:p>
            <a:pPr algn="r" rtl="1" eaLnBrk="1" hangingPunct="1">
              <a:spcBef>
                <a:spcPct val="0"/>
              </a:spcBef>
              <a:buClr>
                <a:schemeClr val="tx1"/>
              </a:buClr>
              <a:buFont typeface="Wingdings 2" panose="05020102010507070707" pitchFamily="18" charset="2"/>
              <a:buNone/>
            </a:pPr>
            <a:endParaRPr lang="he-IL" altLang="he-IL" sz="2400" dirty="0">
              <a:latin typeface="+mj-lt"/>
            </a:endParaRPr>
          </a:p>
          <a:p>
            <a:pPr algn="r" rtl="1" eaLnBrk="1" hangingPunct="1">
              <a:spcBef>
                <a:spcPct val="0"/>
              </a:spcBef>
              <a:buClr>
                <a:schemeClr val="tx1"/>
              </a:buClr>
              <a:buFont typeface="Wingdings 2" panose="05020102010507070707" pitchFamily="18" charset="2"/>
              <a:buNone/>
            </a:pPr>
            <a:endParaRPr lang="he-IL" altLang="he-IL" sz="2400" dirty="0">
              <a:latin typeface="+mj-lt"/>
            </a:endParaRPr>
          </a:p>
          <a:p>
            <a:pPr algn="r" rtl="1" eaLnBrk="1" hangingPunct="1">
              <a:spcBef>
                <a:spcPct val="0"/>
              </a:spcBef>
              <a:buClr>
                <a:schemeClr val="tx1"/>
              </a:buClr>
              <a:buFont typeface="Wingdings 2" panose="05020102010507070707" pitchFamily="18" charset="2"/>
              <a:buNone/>
            </a:pPr>
            <a:endParaRPr lang="he-IL" altLang="he-IL" sz="2400" dirty="0">
              <a:latin typeface="+mj-lt"/>
            </a:endParaRPr>
          </a:p>
          <a:p>
            <a:pPr algn="r" rtl="1"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he-IL" altLang="he-IL" sz="2400" dirty="0">
                <a:latin typeface="+mj-lt"/>
                <a:cs typeface="David" panose="020E0502060401010101" pitchFamily="34" charset="-79"/>
              </a:rPr>
              <a:t>מקדם התאמה ליעד</a:t>
            </a:r>
          </a:p>
          <a:p>
            <a:pPr algn="r" rtl="1"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 2" panose="05020102010507070707" pitchFamily="18" charset="2"/>
              <a:buNone/>
            </a:pPr>
            <a:r>
              <a:rPr lang="he-IL" altLang="he-IL" sz="2400" dirty="0">
                <a:latin typeface="+mj-lt"/>
                <a:cs typeface="David" panose="020E0502060401010101" pitchFamily="34" charset="-79"/>
              </a:rPr>
              <a:t>   לכל אוניברסיטה נקבע יעד שונה אשר מתבסס על התפלגות הסטודנטים בה. היחס שנקבע לאוניברסיטת בן-גוריון עומד על  1:21 (ללא שבתון).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 2" panose="05020102010507070707" pitchFamily="18" charset="2"/>
              <a:buNone/>
            </a:pPr>
            <a:endParaRPr lang="he-IL" altLang="he-IL" sz="2000" b="1" dirty="0"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 2" panose="05020102010507070707" pitchFamily="18" charset="2"/>
              <a:buNone/>
            </a:pPr>
            <a:endParaRPr lang="he-IL" altLang="he-IL" sz="2000" b="1" dirty="0">
              <a:cs typeface="David" panose="020E0502060401010101" pitchFamily="34" charset="-79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Wingdings 2" panose="05020102010507070707" pitchFamily="18" charset="2"/>
              <a:buNone/>
            </a:pPr>
            <a:endParaRPr lang="he-IL" altLang="he-IL" sz="2000" dirty="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C8BFAC29-BAFD-41DD-970A-6D5914782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326" y="2567226"/>
            <a:ext cx="57785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e-IL" altLang="he-IL" sz="2500" u="sng" spc="150" dirty="0">
                <a:latin typeface="+mj-lt"/>
                <a:cs typeface="David" pitchFamily="34" charset="-79"/>
              </a:rPr>
              <a:t>מקבלי תואר: </a:t>
            </a:r>
            <a:r>
              <a:rPr lang="he-IL" altLang="he-IL" sz="2500" u="sng" spc="150" dirty="0" err="1">
                <a:latin typeface="+mj-lt"/>
                <a:cs typeface="David" pitchFamily="34" charset="-79"/>
              </a:rPr>
              <a:t>תשע"ט+תשע"ח+תשע"ז</a:t>
            </a:r>
            <a:endParaRPr lang="he-IL" altLang="he-IL" sz="2500" u="sng" spc="150" dirty="0">
              <a:latin typeface="+mj-lt"/>
              <a:cs typeface="David" pitchFamily="34" charset="-79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  <a:defRPr/>
            </a:pPr>
            <a:r>
              <a:rPr lang="he-IL" altLang="he-IL" sz="2500" spc="150" dirty="0">
                <a:latin typeface="+mj-lt"/>
                <a:cs typeface="David" pitchFamily="34" charset="-79"/>
              </a:rPr>
              <a:t>         מספר סטודנטים תשע"ו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581B86A2-0A37-48D3-B8D7-859B40C75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5649" y="2567226"/>
            <a:ext cx="323215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e-IL" altLang="he-IL" sz="2500" spc="150" dirty="0"/>
              <a:t>מקדם ניצולת תשפ"ב (לימודי 3 שנים</a:t>
            </a:r>
            <a:r>
              <a:rPr lang="he-IL" altLang="he-IL" sz="2400" spc="150" dirty="0">
                <a:latin typeface="+mn-lt"/>
                <a:cs typeface="David" pitchFamily="34" charset="-79"/>
              </a:rPr>
              <a:t>)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748812CA-BB5C-4112-A467-AF37D99B4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3676" y="2767131"/>
            <a:ext cx="539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=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1384D0D2-82F5-4C35-91C6-0429F6511200}"/>
              </a:ext>
            </a:extLst>
          </p:cNvPr>
          <p:cNvSpPr/>
          <p:nvPr/>
        </p:nvSpPr>
        <p:spPr>
          <a:xfrm>
            <a:off x="966326" y="2351314"/>
            <a:ext cx="10006474" cy="1245326"/>
          </a:xfrm>
          <a:custGeom>
            <a:avLst/>
            <a:gdLst>
              <a:gd name="connsiteX0" fmla="*/ 0 w 10006474"/>
              <a:gd name="connsiteY0" fmla="*/ 0 h 1245326"/>
              <a:gd name="connsiteX1" fmla="*/ 688681 w 10006474"/>
              <a:gd name="connsiteY1" fmla="*/ 0 h 1245326"/>
              <a:gd name="connsiteX2" fmla="*/ 1277297 w 10006474"/>
              <a:gd name="connsiteY2" fmla="*/ 0 h 1245326"/>
              <a:gd name="connsiteX3" fmla="*/ 1965978 w 10006474"/>
              <a:gd name="connsiteY3" fmla="*/ 0 h 1245326"/>
              <a:gd name="connsiteX4" fmla="*/ 2354464 w 10006474"/>
              <a:gd name="connsiteY4" fmla="*/ 0 h 1245326"/>
              <a:gd name="connsiteX5" fmla="*/ 2843016 w 10006474"/>
              <a:gd name="connsiteY5" fmla="*/ 0 h 1245326"/>
              <a:gd name="connsiteX6" fmla="*/ 3531697 w 10006474"/>
              <a:gd name="connsiteY6" fmla="*/ 0 h 1245326"/>
              <a:gd name="connsiteX7" fmla="*/ 4120313 w 10006474"/>
              <a:gd name="connsiteY7" fmla="*/ 0 h 1245326"/>
              <a:gd name="connsiteX8" fmla="*/ 4808994 w 10006474"/>
              <a:gd name="connsiteY8" fmla="*/ 0 h 1245326"/>
              <a:gd name="connsiteX9" fmla="*/ 5597739 w 10006474"/>
              <a:gd name="connsiteY9" fmla="*/ 0 h 1245326"/>
              <a:gd name="connsiteX10" fmla="*/ 6286420 w 10006474"/>
              <a:gd name="connsiteY10" fmla="*/ 0 h 1245326"/>
              <a:gd name="connsiteX11" fmla="*/ 6674907 w 10006474"/>
              <a:gd name="connsiteY11" fmla="*/ 0 h 1245326"/>
              <a:gd name="connsiteX12" fmla="*/ 7263523 w 10006474"/>
              <a:gd name="connsiteY12" fmla="*/ 0 h 1245326"/>
              <a:gd name="connsiteX13" fmla="*/ 7652010 w 10006474"/>
              <a:gd name="connsiteY13" fmla="*/ 0 h 1245326"/>
              <a:gd name="connsiteX14" fmla="*/ 8440755 w 10006474"/>
              <a:gd name="connsiteY14" fmla="*/ 0 h 1245326"/>
              <a:gd name="connsiteX15" fmla="*/ 8729177 w 10006474"/>
              <a:gd name="connsiteY15" fmla="*/ 0 h 1245326"/>
              <a:gd name="connsiteX16" fmla="*/ 9317793 w 10006474"/>
              <a:gd name="connsiteY16" fmla="*/ 0 h 1245326"/>
              <a:gd name="connsiteX17" fmla="*/ 10006474 w 10006474"/>
              <a:gd name="connsiteY17" fmla="*/ 0 h 1245326"/>
              <a:gd name="connsiteX18" fmla="*/ 10006474 w 10006474"/>
              <a:gd name="connsiteY18" fmla="*/ 415109 h 1245326"/>
              <a:gd name="connsiteX19" fmla="*/ 10006474 w 10006474"/>
              <a:gd name="connsiteY19" fmla="*/ 805311 h 1245326"/>
              <a:gd name="connsiteX20" fmla="*/ 10006474 w 10006474"/>
              <a:gd name="connsiteY20" fmla="*/ 1245326 h 1245326"/>
              <a:gd name="connsiteX21" fmla="*/ 9417858 w 10006474"/>
              <a:gd name="connsiteY21" fmla="*/ 1245326 h 1245326"/>
              <a:gd name="connsiteX22" fmla="*/ 8829242 w 10006474"/>
              <a:gd name="connsiteY22" fmla="*/ 1245326 h 1245326"/>
              <a:gd name="connsiteX23" fmla="*/ 8140561 w 10006474"/>
              <a:gd name="connsiteY23" fmla="*/ 1245326 h 1245326"/>
              <a:gd name="connsiteX24" fmla="*/ 7451880 w 10006474"/>
              <a:gd name="connsiteY24" fmla="*/ 1245326 h 1245326"/>
              <a:gd name="connsiteX25" fmla="*/ 6963329 w 10006474"/>
              <a:gd name="connsiteY25" fmla="*/ 1245326 h 1245326"/>
              <a:gd name="connsiteX26" fmla="*/ 6174583 w 10006474"/>
              <a:gd name="connsiteY26" fmla="*/ 1245326 h 1245326"/>
              <a:gd name="connsiteX27" fmla="*/ 5786096 w 10006474"/>
              <a:gd name="connsiteY27" fmla="*/ 1245326 h 1245326"/>
              <a:gd name="connsiteX28" fmla="*/ 4997351 w 10006474"/>
              <a:gd name="connsiteY28" fmla="*/ 1245326 h 1245326"/>
              <a:gd name="connsiteX29" fmla="*/ 4508799 w 10006474"/>
              <a:gd name="connsiteY29" fmla="*/ 1245326 h 1245326"/>
              <a:gd name="connsiteX30" fmla="*/ 4220378 w 10006474"/>
              <a:gd name="connsiteY30" fmla="*/ 1245326 h 1245326"/>
              <a:gd name="connsiteX31" fmla="*/ 3431632 w 10006474"/>
              <a:gd name="connsiteY31" fmla="*/ 1245326 h 1245326"/>
              <a:gd name="connsiteX32" fmla="*/ 3143210 w 10006474"/>
              <a:gd name="connsiteY32" fmla="*/ 1245326 h 1245326"/>
              <a:gd name="connsiteX33" fmla="*/ 2354464 w 10006474"/>
              <a:gd name="connsiteY33" fmla="*/ 1245326 h 1245326"/>
              <a:gd name="connsiteX34" fmla="*/ 1565719 w 10006474"/>
              <a:gd name="connsiteY34" fmla="*/ 1245326 h 1245326"/>
              <a:gd name="connsiteX35" fmla="*/ 776973 w 10006474"/>
              <a:gd name="connsiteY35" fmla="*/ 1245326 h 1245326"/>
              <a:gd name="connsiteX36" fmla="*/ 0 w 10006474"/>
              <a:gd name="connsiteY36" fmla="*/ 1245326 h 1245326"/>
              <a:gd name="connsiteX37" fmla="*/ 0 w 10006474"/>
              <a:gd name="connsiteY37" fmla="*/ 805311 h 1245326"/>
              <a:gd name="connsiteX38" fmla="*/ 0 w 10006474"/>
              <a:gd name="connsiteY38" fmla="*/ 377749 h 1245326"/>
              <a:gd name="connsiteX39" fmla="*/ 0 w 10006474"/>
              <a:gd name="connsiteY39" fmla="*/ 0 h 124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006474" h="1245326" extrusionOk="0">
                <a:moveTo>
                  <a:pt x="0" y="0"/>
                </a:moveTo>
                <a:cubicBezTo>
                  <a:pt x="170278" y="-52559"/>
                  <a:pt x="417292" y="18134"/>
                  <a:pt x="688681" y="0"/>
                </a:cubicBezTo>
                <a:cubicBezTo>
                  <a:pt x="960070" y="-18134"/>
                  <a:pt x="1118141" y="42387"/>
                  <a:pt x="1277297" y="0"/>
                </a:cubicBezTo>
                <a:cubicBezTo>
                  <a:pt x="1436453" y="-42387"/>
                  <a:pt x="1704532" y="61937"/>
                  <a:pt x="1965978" y="0"/>
                </a:cubicBezTo>
                <a:cubicBezTo>
                  <a:pt x="2227424" y="-61937"/>
                  <a:pt x="2202968" y="3672"/>
                  <a:pt x="2354464" y="0"/>
                </a:cubicBezTo>
                <a:cubicBezTo>
                  <a:pt x="2505960" y="-3672"/>
                  <a:pt x="2703494" y="4097"/>
                  <a:pt x="2843016" y="0"/>
                </a:cubicBezTo>
                <a:cubicBezTo>
                  <a:pt x="2982538" y="-4097"/>
                  <a:pt x="3267604" y="70396"/>
                  <a:pt x="3531697" y="0"/>
                </a:cubicBezTo>
                <a:cubicBezTo>
                  <a:pt x="3795790" y="-70396"/>
                  <a:pt x="3896369" y="35179"/>
                  <a:pt x="4120313" y="0"/>
                </a:cubicBezTo>
                <a:cubicBezTo>
                  <a:pt x="4344257" y="-35179"/>
                  <a:pt x="4625978" y="25551"/>
                  <a:pt x="4808994" y="0"/>
                </a:cubicBezTo>
                <a:cubicBezTo>
                  <a:pt x="4992010" y="-25551"/>
                  <a:pt x="5433070" y="63958"/>
                  <a:pt x="5597739" y="0"/>
                </a:cubicBezTo>
                <a:cubicBezTo>
                  <a:pt x="5762409" y="-63958"/>
                  <a:pt x="6044985" y="15382"/>
                  <a:pt x="6286420" y="0"/>
                </a:cubicBezTo>
                <a:cubicBezTo>
                  <a:pt x="6527855" y="-15382"/>
                  <a:pt x="6595601" y="4821"/>
                  <a:pt x="6674907" y="0"/>
                </a:cubicBezTo>
                <a:cubicBezTo>
                  <a:pt x="6754213" y="-4821"/>
                  <a:pt x="7112160" y="3356"/>
                  <a:pt x="7263523" y="0"/>
                </a:cubicBezTo>
                <a:cubicBezTo>
                  <a:pt x="7414886" y="-3356"/>
                  <a:pt x="7555321" y="13316"/>
                  <a:pt x="7652010" y="0"/>
                </a:cubicBezTo>
                <a:cubicBezTo>
                  <a:pt x="7748699" y="-13316"/>
                  <a:pt x="8153274" y="59147"/>
                  <a:pt x="8440755" y="0"/>
                </a:cubicBezTo>
                <a:cubicBezTo>
                  <a:pt x="8728237" y="-59147"/>
                  <a:pt x="8663870" y="9273"/>
                  <a:pt x="8729177" y="0"/>
                </a:cubicBezTo>
                <a:cubicBezTo>
                  <a:pt x="8794484" y="-9273"/>
                  <a:pt x="9065165" y="56475"/>
                  <a:pt x="9317793" y="0"/>
                </a:cubicBezTo>
                <a:cubicBezTo>
                  <a:pt x="9570421" y="-56475"/>
                  <a:pt x="9777975" y="15450"/>
                  <a:pt x="10006474" y="0"/>
                </a:cubicBezTo>
                <a:cubicBezTo>
                  <a:pt x="10009872" y="119600"/>
                  <a:pt x="9972854" y="331262"/>
                  <a:pt x="10006474" y="415109"/>
                </a:cubicBezTo>
                <a:cubicBezTo>
                  <a:pt x="10040094" y="498956"/>
                  <a:pt x="9987256" y="714621"/>
                  <a:pt x="10006474" y="805311"/>
                </a:cubicBezTo>
                <a:cubicBezTo>
                  <a:pt x="10025692" y="896001"/>
                  <a:pt x="9962002" y="1060193"/>
                  <a:pt x="10006474" y="1245326"/>
                </a:cubicBezTo>
                <a:cubicBezTo>
                  <a:pt x="9715873" y="1249902"/>
                  <a:pt x="9641497" y="1215603"/>
                  <a:pt x="9417858" y="1245326"/>
                </a:cubicBezTo>
                <a:cubicBezTo>
                  <a:pt x="9194219" y="1275049"/>
                  <a:pt x="9093189" y="1190394"/>
                  <a:pt x="8829242" y="1245326"/>
                </a:cubicBezTo>
                <a:cubicBezTo>
                  <a:pt x="8565295" y="1300258"/>
                  <a:pt x="8382051" y="1190941"/>
                  <a:pt x="8140561" y="1245326"/>
                </a:cubicBezTo>
                <a:cubicBezTo>
                  <a:pt x="7899071" y="1299711"/>
                  <a:pt x="7637722" y="1217612"/>
                  <a:pt x="7451880" y="1245326"/>
                </a:cubicBezTo>
                <a:cubicBezTo>
                  <a:pt x="7266038" y="1273040"/>
                  <a:pt x="7105687" y="1243636"/>
                  <a:pt x="6963329" y="1245326"/>
                </a:cubicBezTo>
                <a:cubicBezTo>
                  <a:pt x="6820971" y="1247016"/>
                  <a:pt x="6371855" y="1199200"/>
                  <a:pt x="6174583" y="1245326"/>
                </a:cubicBezTo>
                <a:cubicBezTo>
                  <a:pt x="5977311" y="1291452"/>
                  <a:pt x="5874881" y="1219455"/>
                  <a:pt x="5786096" y="1245326"/>
                </a:cubicBezTo>
                <a:cubicBezTo>
                  <a:pt x="5697311" y="1271197"/>
                  <a:pt x="5369020" y="1212441"/>
                  <a:pt x="4997351" y="1245326"/>
                </a:cubicBezTo>
                <a:cubicBezTo>
                  <a:pt x="4625683" y="1278211"/>
                  <a:pt x="4698990" y="1242013"/>
                  <a:pt x="4508799" y="1245326"/>
                </a:cubicBezTo>
                <a:cubicBezTo>
                  <a:pt x="4318608" y="1248639"/>
                  <a:pt x="4285256" y="1232360"/>
                  <a:pt x="4220378" y="1245326"/>
                </a:cubicBezTo>
                <a:cubicBezTo>
                  <a:pt x="4155500" y="1258292"/>
                  <a:pt x="3665348" y="1219320"/>
                  <a:pt x="3431632" y="1245326"/>
                </a:cubicBezTo>
                <a:cubicBezTo>
                  <a:pt x="3197916" y="1271332"/>
                  <a:pt x="3285349" y="1226451"/>
                  <a:pt x="3143210" y="1245326"/>
                </a:cubicBezTo>
                <a:cubicBezTo>
                  <a:pt x="3001071" y="1264201"/>
                  <a:pt x="2739661" y="1182501"/>
                  <a:pt x="2354464" y="1245326"/>
                </a:cubicBezTo>
                <a:cubicBezTo>
                  <a:pt x="1969267" y="1308151"/>
                  <a:pt x="1816850" y="1166158"/>
                  <a:pt x="1565719" y="1245326"/>
                </a:cubicBezTo>
                <a:cubicBezTo>
                  <a:pt x="1314588" y="1324494"/>
                  <a:pt x="1068757" y="1153726"/>
                  <a:pt x="776973" y="1245326"/>
                </a:cubicBezTo>
                <a:cubicBezTo>
                  <a:pt x="485189" y="1336926"/>
                  <a:pt x="225849" y="1203026"/>
                  <a:pt x="0" y="1245326"/>
                </a:cubicBezTo>
                <a:cubicBezTo>
                  <a:pt x="-45496" y="1117632"/>
                  <a:pt x="10111" y="965364"/>
                  <a:pt x="0" y="805311"/>
                </a:cubicBezTo>
                <a:cubicBezTo>
                  <a:pt x="-10111" y="645258"/>
                  <a:pt x="40964" y="518830"/>
                  <a:pt x="0" y="377749"/>
                </a:cubicBezTo>
                <a:cubicBezTo>
                  <a:pt x="-40964" y="236668"/>
                  <a:pt x="3233" y="183135"/>
                  <a:pt x="0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48769727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1949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2F5524D-15FA-4BD7-80EA-0C7B566F528B}"/>
              </a:ext>
            </a:extLst>
          </p:cNvPr>
          <p:cNvSpPr txBox="1"/>
          <p:nvPr/>
        </p:nvSpPr>
        <p:spPr>
          <a:xfrm>
            <a:off x="5283832" y="3284739"/>
            <a:ext cx="522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000" b="1" i="1" u="none" strike="noStrike" kern="1200" cap="none" spc="0" normalizeH="0" baseline="0" noProof="0" dirty="0">
                <a:ln>
                  <a:noFill/>
                </a:ln>
                <a:solidFill>
                  <a:srgbClr val="0054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מודל המחקר</a:t>
            </a: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srgbClr val="0054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12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29ED519-1426-4EB7-AEAC-956715332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24" y="571384"/>
            <a:ext cx="10725016" cy="773333"/>
          </a:xfrm>
        </p:spPr>
        <p:txBody>
          <a:bodyPr/>
          <a:lstStyle/>
          <a:p>
            <a:r>
              <a:rPr lang="he-IL" dirty="0"/>
              <a:t>מודל המחקר</a:t>
            </a:r>
            <a:endParaRPr lang="en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8961A15-50AC-4C4C-BB96-B09D8BE0F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12</a:t>
            </a:fld>
            <a:endParaRPr lang="en-US"/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A5F8C81F-46FA-4500-AA01-FEE1F0F70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484851"/>
            <a:ext cx="10783740" cy="4357149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he-IL" altLang="he-IL" sz="2000" dirty="0">
                <a:latin typeface="+mj-lt"/>
                <a:cs typeface="David" panose="020E0502060401010101" pitchFamily="34" charset="-79"/>
              </a:rPr>
              <a:t>מודל יחסי – כל אוניברסיטה מקבלת לפי </a:t>
            </a:r>
            <a:r>
              <a:rPr lang="he-IL" altLang="he-IL" sz="2400" dirty="0">
                <a:latin typeface="+mj-lt"/>
                <a:cs typeface="David" panose="020E0502060401010101" pitchFamily="34" charset="-79"/>
              </a:rPr>
              <a:t>חלקה היחסי </a:t>
            </a:r>
            <a:r>
              <a:rPr lang="he-IL" altLang="he-IL" sz="2000" dirty="0">
                <a:latin typeface="+mj-lt"/>
                <a:cs typeface="David" panose="020E0502060401010101" pitchFamily="34" charset="-79"/>
              </a:rPr>
              <a:t>בתפוקות המחקר בהשוואה לסך התפוקה בכל האוניברסיטאות.</a:t>
            </a:r>
          </a:p>
          <a:p>
            <a:pPr marL="0" indent="0">
              <a:spcBef>
                <a:spcPct val="0"/>
              </a:spcBef>
              <a:buNone/>
            </a:pPr>
            <a:endParaRPr lang="he-IL" altLang="he-IL" sz="2000" dirty="0">
              <a:latin typeface="+mj-lt"/>
              <a:cs typeface="David" panose="020E0502060401010101" pitchFamily="34" charset="-79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he-IL" altLang="he-IL" sz="2000" dirty="0">
                <a:latin typeface="+mj-lt"/>
                <a:cs typeface="David" panose="020E0502060401010101" pitchFamily="34" charset="-79"/>
              </a:rPr>
              <a:t>גבוה תקציב מודל המחקר לשנת תשפ"ב – 3.167 מיליארד ₪.</a:t>
            </a:r>
          </a:p>
          <a:p>
            <a:pPr marL="0" indent="0" algn="r" rtl="1" eaLnBrk="1" hangingPunct="1">
              <a:spcBef>
                <a:spcPct val="0"/>
              </a:spcBef>
              <a:buNone/>
            </a:pPr>
            <a:endParaRPr lang="he-IL" altLang="he-IL" sz="2000" dirty="0">
              <a:latin typeface="+mj-lt"/>
              <a:cs typeface="David" panose="020E0502060401010101" pitchFamily="34" charset="-79"/>
            </a:endParaRPr>
          </a:p>
          <a:p>
            <a:pPr marL="0" indent="0" algn="r" rtl="1" eaLnBrk="1" hangingPunct="1">
              <a:spcBef>
                <a:spcPct val="0"/>
              </a:spcBef>
              <a:buNone/>
            </a:pPr>
            <a:r>
              <a:rPr lang="he-IL" altLang="he-IL" sz="2000" dirty="0">
                <a:latin typeface="+mj-lt"/>
                <a:cs typeface="David" panose="020E0502060401010101" pitchFamily="34" charset="-79"/>
              </a:rPr>
              <a:t>רכיבי מודל המחקר:</a:t>
            </a:r>
          </a:p>
          <a:p>
            <a:pPr marL="0" indent="0" algn="r" rtl="1" eaLnBrk="1" hangingPunct="1">
              <a:spcBef>
                <a:spcPct val="0"/>
              </a:spcBef>
              <a:buNone/>
            </a:pPr>
            <a:endParaRPr lang="he-IL" altLang="he-IL" sz="2000" dirty="0">
              <a:latin typeface="+mj-lt"/>
              <a:cs typeface="David" panose="020E0502060401010101" pitchFamily="34" charset="-79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e-IL" altLang="he-IL" sz="2000" dirty="0">
                <a:latin typeface="+mj-lt"/>
                <a:cs typeface="David" panose="020E0502060401010101" pitchFamily="34" charset="-79"/>
              </a:rPr>
              <a:t>קרנות תחרותיות 36.7%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e-IL" altLang="he-IL" sz="2000" dirty="0">
                <a:latin typeface="+mj-lt"/>
                <a:cs typeface="David" panose="020E0502060401010101" pitchFamily="34" charset="-79"/>
              </a:rPr>
              <a:t>פרסומים 34% 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e-IL" altLang="he-IL" sz="2000" dirty="0">
                <a:latin typeface="+mj-lt"/>
                <a:cs typeface="David" panose="020E0502060401010101" pitchFamily="34" charset="-79"/>
              </a:rPr>
              <a:t>דוקטורנטים    15%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e-IL" altLang="he-IL" sz="2000" dirty="0">
                <a:latin typeface="+mj-lt"/>
                <a:cs typeface="David" panose="020E0502060401010101" pitchFamily="34" charset="-79"/>
              </a:rPr>
              <a:t>העברת ידע 12.3%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e-IL" altLang="he-IL" sz="2000" dirty="0">
                <a:latin typeface="+mj-lt"/>
                <a:cs typeface="David" panose="020E0502060401010101" pitchFamily="34" charset="-79"/>
              </a:rPr>
              <a:t>תואר שני עם </a:t>
            </a:r>
            <a:r>
              <a:rPr lang="he-IL" altLang="he-IL" sz="2000" dirty="0" err="1">
                <a:latin typeface="+mj-lt"/>
                <a:cs typeface="David" panose="020E0502060401010101" pitchFamily="34" charset="-79"/>
              </a:rPr>
              <a:t>תיזה</a:t>
            </a:r>
            <a:r>
              <a:rPr lang="he-IL" altLang="he-IL" sz="2000" dirty="0">
                <a:latin typeface="+mj-lt"/>
                <a:cs typeface="David" panose="020E0502060401010101" pitchFamily="34" charset="-79"/>
              </a:rPr>
              <a:t>  2%</a:t>
            </a: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1800" b="1" dirty="0">
              <a:latin typeface="+mj-lt"/>
              <a:cs typeface="David" panose="020E0502060401010101" pitchFamily="34" charset="-79"/>
            </a:endParaRPr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01752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FE2FB-2BF6-4000-9652-3F588D99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115" y="6400440"/>
            <a:ext cx="666884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A052B-A0ED-42E3-A42D-476CBA669A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8595B">
                    <a:tint val="75000"/>
                  </a:srgbClr>
                </a:solidFill>
                <a:effectLst/>
                <a:uLnTx/>
                <a:uFillTx/>
                <a:latin typeface="Assistant"/>
                <a:ea typeface="+mn-ea"/>
                <a:cs typeface="Assistan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8595B">
                  <a:tint val="75000"/>
                </a:srgbClr>
              </a:solidFill>
              <a:effectLst/>
              <a:uLnTx/>
              <a:uFillTx/>
              <a:latin typeface="Assistant"/>
              <a:ea typeface="+mn-ea"/>
              <a:cs typeface="Assistant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AF2D62A-9664-4AB4-9AD9-89BDA94C6A22}"/>
              </a:ext>
            </a:extLst>
          </p:cNvPr>
          <p:cNvSpPr txBox="1">
            <a:spLocks/>
          </p:cNvSpPr>
          <p:nvPr/>
        </p:nvSpPr>
        <p:spPr>
          <a:xfrm>
            <a:off x="11525115" y="6400440"/>
            <a:ext cx="6668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6A052B-A0ED-42E3-A42D-476CBA669AF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2DEE1C-9135-4A24-ADFA-E69D5F6AA010}"/>
              </a:ext>
            </a:extLst>
          </p:cNvPr>
          <p:cNvSpPr txBox="1"/>
          <p:nvPr/>
        </p:nvSpPr>
        <p:spPr>
          <a:xfrm>
            <a:off x="1534496" y="518375"/>
            <a:ext cx="9731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4400" i="1" dirty="0">
                <a:solidFill>
                  <a:srgbClr val="0054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חלקה של </a:t>
            </a:r>
            <a:r>
              <a:rPr lang="he-IL" sz="4400" i="1" dirty="0" err="1">
                <a:solidFill>
                  <a:srgbClr val="0054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אב"ג</a:t>
            </a:r>
            <a:r>
              <a:rPr lang="he-IL" sz="4400" i="1" dirty="0">
                <a:solidFill>
                  <a:srgbClr val="0054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במודל המחקר של ות"ת</a:t>
            </a:r>
            <a:endParaRPr lang="en-US" sz="4400" i="1" dirty="0">
              <a:solidFill>
                <a:srgbClr val="0054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A4676C-DB0B-4557-881F-3205EE8307A0}"/>
              </a:ext>
            </a:extLst>
          </p:cNvPr>
          <p:cNvSpPr txBox="1"/>
          <p:nvPr/>
        </p:nvSpPr>
        <p:spPr>
          <a:xfrm>
            <a:off x="1900269" y="1068918"/>
            <a:ext cx="1574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מיליוני ₪, %</a:t>
            </a:r>
            <a:endParaRPr lang="en-US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hart 3">
            <a:extLst>
              <a:ext uri="{FF2B5EF4-FFF2-40B4-BE49-F238E27FC236}">
                <a16:creationId xmlns:a16="http://schemas.microsoft.com/office/drawing/2014/main" id="{6B08C321-48A4-45BB-B93F-9FDDB1451F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5495960"/>
              </p:ext>
            </p:extLst>
          </p:nvPr>
        </p:nvGraphicFramePr>
        <p:xfrm>
          <a:off x="982867" y="1831241"/>
          <a:ext cx="10098692" cy="4322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2BF674A8-6F09-43E0-B547-B25016E8D613}"/>
              </a:ext>
            </a:extLst>
          </p:cNvPr>
          <p:cNvGrpSpPr/>
          <p:nvPr/>
        </p:nvGrpSpPr>
        <p:grpSpPr>
          <a:xfrm>
            <a:off x="6244443" y="3834863"/>
            <a:ext cx="2689830" cy="338554"/>
            <a:chOff x="5695776" y="3817445"/>
            <a:chExt cx="2689830" cy="33855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23119BD-7AE7-4EC8-983E-1BF181142274}"/>
                </a:ext>
              </a:extLst>
            </p:cNvPr>
            <p:cNvSpPr txBox="1"/>
            <p:nvPr/>
          </p:nvSpPr>
          <p:spPr>
            <a:xfrm>
              <a:off x="5695776" y="3817445"/>
              <a:ext cx="2539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50" b="1" i="0" u="none" strike="noStrike" kern="1200" baseline="0">
                  <a:solidFill>
                    <a:srgbClr val="F7941D"/>
                  </a:solidFill>
                  <a:latin typeface="+mn-lt"/>
                  <a:ea typeface="+mn-ea"/>
                  <a:cs typeface="+mn-cs"/>
                </a:defRPr>
              </a:pPr>
              <a:r>
                <a:rPr kumimoji="0" lang="he-IL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4C8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הכנסות </a:t>
              </a:r>
              <a:r>
                <a:rPr kumimoji="0" lang="he-IL" sz="1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4C8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אב"ג</a:t>
              </a:r>
              <a:r>
                <a:rPr kumimoji="0" lang="he-IL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4C8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ממודל המחקר</a:t>
              </a:r>
              <a:endPara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4C8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04960B6A-BC00-4865-B1B7-C8746D13E333}"/>
                </a:ext>
              </a:extLst>
            </p:cNvPr>
            <p:cNvSpPr/>
            <p:nvPr/>
          </p:nvSpPr>
          <p:spPr>
            <a:xfrm>
              <a:off x="8257383" y="3943255"/>
              <a:ext cx="128223" cy="127363"/>
            </a:xfrm>
            <a:prstGeom prst="diamond">
              <a:avLst/>
            </a:prstGeom>
            <a:solidFill>
              <a:srgbClr val="004C8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91C023-9134-4BAF-95B3-AE85FDEC6A26}"/>
              </a:ext>
            </a:extLst>
          </p:cNvPr>
          <p:cNvGrpSpPr/>
          <p:nvPr/>
        </p:nvGrpSpPr>
        <p:grpSpPr>
          <a:xfrm>
            <a:off x="1982868" y="2122483"/>
            <a:ext cx="3370204" cy="338554"/>
            <a:chOff x="1503873" y="2122483"/>
            <a:chExt cx="3370204" cy="33855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A65504-0518-4AB6-8E56-AE72BE92A912}"/>
                </a:ext>
              </a:extLst>
            </p:cNvPr>
            <p:cNvSpPr txBox="1"/>
            <p:nvPr/>
          </p:nvSpPr>
          <p:spPr>
            <a:xfrm>
              <a:off x="1503873" y="2122483"/>
              <a:ext cx="32462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50" b="1" i="0" u="none" strike="noStrike" kern="1200" baseline="0">
                  <a:solidFill>
                    <a:srgbClr val="F067A6"/>
                  </a:solidFill>
                  <a:latin typeface="+mn-lt"/>
                  <a:ea typeface="+mn-ea"/>
                  <a:cs typeface="+mn-cs"/>
                </a:defRPr>
              </a:pPr>
              <a:r>
                <a:rPr kumimoji="0" lang="he-IL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חלקה היחסי של </a:t>
              </a:r>
              <a:r>
                <a:rPr kumimoji="0" lang="he-IL" sz="1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אב"ג</a:t>
              </a:r>
              <a:r>
                <a:rPr kumimoji="0" lang="he-IL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במודל המחקר</a:t>
              </a:r>
              <a:endPara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F0438936-F0A7-47B7-9191-584DE7CE409A}"/>
                </a:ext>
              </a:extLst>
            </p:cNvPr>
            <p:cNvSpPr/>
            <p:nvPr/>
          </p:nvSpPr>
          <p:spPr>
            <a:xfrm>
              <a:off x="4783266" y="2267072"/>
              <a:ext cx="90811" cy="89889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4A8EFE3-7AA9-4E57-8401-8CA20BC43E2A}"/>
              </a:ext>
            </a:extLst>
          </p:cNvPr>
          <p:cNvSpPr txBox="1"/>
          <p:nvPr/>
        </p:nvSpPr>
        <p:spPr>
          <a:xfrm>
            <a:off x="10706974" y="1523372"/>
            <a:ext cx="1463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6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יעד:</a:t>
            </a:r>
            <a:endParaRPr lang="en-US" sz="1600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b="1" dirty="0">
                <a:solidFill>
                  <a:srgbClr val="ED7D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15.94%</a:t>
            </a:r>
          </a:p>
          <a:p>
            <a:pPr algn="ctr" rtl="1"/>
            <a:r>
              <a:rPr lang="he-IL" sz="1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(ללא אונ' אריאל)</a:t>
            </a:r>
          </a:p>
          <a:p>
            <a:pPr algn="ctr" rtl="1"/>
            <a:r>
              <a:rPr lang="en-US" sz="1400" b="1" i="1" dirty="0">
                <a:solidFill>
                  <a:srgbClr val="004C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 = +108.8</a:t>
            </a: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5AE8EB8B-4129-4ECF-8230-4354F7372FB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195475" y="1570793"/>
            <a:ext cx="729983" cy="658812"/>
            <a:chOff x="6581" y="357"/>
            <a:chExt cx="481" cy="415"/>
          </a:xfrm>
          <a:solidFill>
            <a:srgbClr val="004D8C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3EFF28F9-6400-487E-BC61-FD88B94BF1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0" y="395"/>
              <a:ext cx="335" cy="337"/>
            </a:xfrm>
            <a:custGeom>
              <a:avLst/>
              <a:gdLst>
                <a:gd name="T0" fmla="*/ 107 w 213"/>
                <a:gd name="T1" fmla="*/ 214 h 214"/>
                <a:gd name="T2" fmla="*/ 0 w 213"/>
                <a:gd name="T3" fmla="*/ 107 h 214"/>
                <a:gd name="T4" fmla="*/ 107 w 213"/>
                <a:gd name="T5" fmla="*/ 0 h 214"/>
                <a:gd name="T6" fmla="*/ 213 w 213"/>
                <a:gd name="T7" fmla="*/ 107 h 214"/>
                <a:gd name="T8" fmla="*/ 107 w 213"/>
                <a:gd name="T9" fmla="*/ 214 h 214"/>
                <a:gd name="T10" fmla="*/ 107 w 213"/>
                <a:gd name="T11" fmla="*/ 6 h 214"/>
                <a:gd name="T12" fmla="*/ 6 w 213"/>
                <a:gd name="T13" fmla="*/ 107 h 214"/>
                <a:gd name="T14" fmla="*/ 107 w 213"/>
                <a:gd name="T15" fmla="*/ 208 h 214"/>
                <a:gd name="T16" fmla="*/ 207 w 213"/>
                <a:gd name="T17" fmla="*/ 107 h 214"/>
                <a:gd name="T18" fmla="*/ 107 w 213"/>
                <a:gd name="T19" fmla="*/ 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14">
                  <a:moveTo>
                    <a:pt x="107" y="214"/>
                  </a:moveTo>
                  <a:cubicBezTo>
                    <a:pt x="48" y="214"/>
                    <a:pt x="0" y="166"/>
                    <a:pt x="0" y="107"/>
                  </a:cubicBezTo>
                  <a:cubicBezTo>
                    <a:pt x="0" y="48"/>
                    <a:pt x="48" y="0"/>
                    <a:pt x="107" y="0"/>
                  </a:cubicBezTo>
                  <a:cubicBezTo>
                    <a:pt x="165" y="0"/>
                    <a:pt x="213" y="48"/>
                    <a:pt x="213" y="107"/>
                  </a:cubicBezTo>
                  <a:cubicBezTo>
                    <a:pt x="213" y="166"/>
                    <a:pt x="165" y="214"/>
                    <a:pt x="107" y="214"/>
                  </a:cubicBezTo>
                  <a:close/>
                  <a:moveTo>
                    <a:pt x="107" y="6"/>
                  </a:moveTo>
                  <a:cubicBezTo>
                    <a:pt x="51" y="6"/>
                    <a:pt x="6" y="51"/>
                    <a:pt x="6" y="107"/>
                  </a:cubicBezTo>
                  <a:cubicBezTo>
                    <a:pt x="6" y="163"/>
                    <a:pt x="51" y="208"/>
                    <a:pt x="107" y="208"/>
                  </a:cubicBezTo>
                  <a:cubicBezTo>
                    <a:pt x="162" y="208"/>
                    <a:pt x="207" y="163"/>
                    <a:pt x="207" y="107"/>
                  </a:cubicBezTo>
                  <a:cubicBezTo>
                    <a:pt x="207" y="51"/>
                    <a:pt x="162" y="6"/>
                    <a:pt x="10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46E7F1D5-CCB9-4785-BAE1-E49C101E1E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56" y="463"/>
              <a:ext cx="203" cy="201"/>
            </a:xfrm>
            <a:custGeom>
              <a:avLst/>
              <a:gdLst>
                <a:gd name="T0" fmla="*/ 65 w 129"/>
                <a:gd name="T1" fmla="*/ 128 h 128"/>
                <a:gd name="T2" fmla="*/ 0 w 129"/>
                <a:gd name="T3" fmla="*/ 64 h 128"/>
                <a:gd name="T4" fmla="*/ 65 w 129"/>
                <a:gd name="T5" fmla="*/ 0 h 128"/>
                <a:gd name="T6" fmla="*/ 129 w 129"/>
                <a:gd name="T7" fmla="*/ 64 h 128"/>
                <a:gd name="T8" fmla="*/ 65 w 129"/>
                <a:gd name="T9" fmla="*/ 128 h 128"/>
                <a:gd name="T10" fmla="*/ 65 w 129"/>
                <a:gd name="T11" fmla="*/ 6 h 128"/>
                <a:gd name="T12" fmla="*/ 6 w 129"/>
                <a:gd name="T13" fmla="*/ 64 h 128"/>
                <a:gd name="T14" fmla="*/ 65 w 129"/>
                <a:gd name="T15" fmla="*/ 122 h 128"/>
                <a:gd name="T16" fmla="*/ 123 w 129"/>
                <a:gd name="T17" fmla="*/ 64 h 128"/>
                <a:gd name="T18" fmla="*/ 65 w 129"/>
                <a:gd name="T19" fmla="*/ 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28">
                  <a:moveTo>
                    <a:pt x="65" y="128"/>
                  </a:moveTo>
                  <a:cubicBezTo>
                    <a:pt x="29" y="128"/>
                    <a:pt x="0" y="99"/>
                    <a:pt x="0" y="64"/>
                  </a:cubicBezTo>
                  <a:cubicBezTo>
                    <a:pt x="0" y="28"/>
                    <a:pt x="29" y="0"/>
                    <a:pt x="65" y="0"/>
                  </a:cubicBezTo>
                  <a:cubicBezTo>
                    <a:pt x="100" y="0"/>
                    <a:pt x="129" y="28"/>
                    <a:pt x="129" y="64"/>
                  </a:cubicBezTo>
                  <a:cubicBezTo>
                    <a:pt x="129" y="99"/>
                    <a:pt x="100" y="128"/>
                    <a:pt x="65" y="128"/>
                  </a:cubicBezTo>
                  <a:close/>
                  <a:moveTo>
                    <a:pt x="65" y="6"/>
                  </a:moveTo>
                  <a:cubicBezTo>
                    <a:pt x="32" y="6"/>
                    <a:pt x="6" y="32"/>
                    <a:pt x="6" y="64"/>
                  </a:cubicBezTo>
                  <a:cubicBezTo>
                    <a:pt x="6" y="96"/>
                    <a:pt x="32" y="122"/>
                    <a:pt x="65" y="122"/>
                  </a:cubicBezTo>
                  <a:cubicBezTo>
                    <a:pt x="97" y="122"/>
                    <a:pt x="123" y="96"/>
                    <a:pt x="123" y="64"/>
                  </a:cubicBezTo>
                  <a:cubicBezTo>
                    <a:pt x="123" y="32"/>
                    <a:pt x="97" y="6"/>
                    <a:pt x="6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1AB04F1-914B-4152-A045-871AB68833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1" y="518"/>
              <a:ext cx="93" cy="91"/>
            </a:xfrm>
            <a:custGeom>
              <a:avLst/>
              <a:gdLst>
                <a:gd name="T0" fmla="*/ 30 w 59"/>
                <a:gd name="T1" fmla="*/ 58 h 58"/>
                <a:gd name="T2" fmla="*/ 0 w 59"/>
                <a:gd name="T3" fmla="*/ 29 h 58"/>
                <a:gd name="T4" fmla="*/ 30 w 59"/>
                <a:gd name="T5" fmla="*/ 0 h 58"/>
                <a:gd name="T6" fmla="*/ 59 w 59"/>
                <a:gd name="T7" fmla="*/ 29 h 58"/>
                <a:gd name="T8" fmla="*/ 30 w 59"/>
                <a:gd name="T9" fmla="*/ 58 h 58"/>
                <a:gd name="T10" fmla="*/ 30 w 59"/>
                <a:gd name="T11" fmla="*/ 6 h 58"/>
                <a:gd name="T12" fmla="*/ 6 w 59"/>
                <a:gd name="T13" fmla="*/ 29 h 58"/>
                <a:gd name="T14" fmla="*/ 30 w 59"/>
                <a:gd name="T15" fmla="*/ 52 h 58"/>
                <a:gd name="T16" fmla="*/ 53 w 59"/>
                <a:gd name="T17" fmla="*/ 29 h 58"/>
                <a:gd name="T18" fmla="*/ 30 w 59"/>
                <a:gd name="T19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8">
                  <a:moveTo>
                    <a:pt x="30" y="58"/>
                  </a:moveTo>
                  <a:cubicBezTo>
                    <a:pt x="14" y="58"/>
                    <a:pt x="0" y="45"/>
                    <a:pt x="0" y="29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6" y="0"/>
                    <a:pt x="59" y="13"/>
                    <a:pt x="59" y="29"/>
                  </a:cubicBezTo>
                  <a:cubicBezTo>
                    <a:pt x="59" y="45"/>
                    <a:pt x="46" y="58"/>
                    <a:pt x="30" y="58"/>
                  </a:cubicBezTo>
                  <a:close/>
                  <a:moveTo>
                    <a:pt x="30" y="6"/>
                  </a:moveTo>
                  <a:cubicBezTo>
                    <a:pt x="17" y="6"/>
                    <a:pt x="6" y="16"/>
                    <a:pt x="6" y="29"/>
                  </a:cubicBezTo>
                  <a:cubicBezTo>
                    <a:pt x="6" y="42"/>
                    <a:pt x="17" y="52"/>
                    <a:pt x="30" y="52"/>
                  </a:cubicBezTo>
                  <a:cubicBezTo>
                    <a:pt x="42" y="52"/>
                    <a:pt x="53" y="42"/>
                    <a:pt x="53" y="29"/>
                  </a:cubicBezTo>
                  <a:cubicBezTo>
                    <a:pt x="53" y="16"/>
                    <a:pt x="42" y="6"/>
                    <a:pt x="3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EE4FC739-DFD3-4A30-8FAA-A735D56992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5" y="357"/>
              <a:ext cx="77" cy="106"/>
            </a:xfrm>
            <a:custGeom>
              <a:avLst/>
              <a:gdLst>
                <a:gd name="T0" fmla="*/ 46 w 49"/>
                <a:gd name="T1" fmla="*/ 67 h 67"/>
                <a:gd name="T2" fmla="*/ 44 w 49"/>
                <a:gd name="T3" fmla="*/ 66 h 67"/>
                <a:gd name="T4" fmla="*/ 1 w 49"/>
                <a:gd name="T5" fmla="*/ 37 h 67"/>
                <a:gd name="T6" fmla="*/ 0 w 49"/>
                <a:gd name="T7" fmla="*/ 34 h 67"/>
                <a:gd name="T8" fmla="*/ 4 w 49"/>
                <a:gd name="T9" fmla="*/ 2 h 67"/>
                <a:gd name="T10" fmla="*/ 6 w 49"/>
                <a:gd name="T11" fmla="*/ 0 h 67"/>
                <a:gd name="T12" fmla="*/ 9 w 49"/>
                <a:gd name="T13" fmla="*/ 0 h 67"/>
                <a:gd name="T14" fmla="*/ 44 w 49"/>
                <a:gd name="T15" fmla="*/ 24 h 67"/>
                <a:gd name="T16" fmla="*/ 45 w 49"/>
                <a:gd name="T17" fmla="*/ 26 h 67"/>
                <a:gd name="T18" fmla="*/ 49 w 49"/>
                <a:gd name="T19" fmla="*/ 63 h 67"/>
                <a:gd name="T20" fmla="*/ 49 w 49"/>
                <a:gd name="T21" fmla="*/ 64 h 67"/>
                <a:gd name="T22" fmla="*/ 46 w 49"/>
                <a:gd name="T23" fmla="*/ 67 h 67"/>
                <a:gd name="T24" fmla="*/ 46 w 49"/>
                <a:gd name="T25" fmla="*/ 67 h 67"/>
                <a:gd name="T26" fmla="*/ 6 w 49"/>
                <a:gd name="T27" fmla="*/ 33 h 67"/>
                <a:gd name="T28" fmla="*/ 42 w 49"/>
                <a:gd name="T29" fmla="*/ 58 h 67"/>
                <a:gd name="T30" fmla="*/ 40 w 49"/>
                <a:gd name="T31" fmla="*/ 28 h 67"/>
                <a:gd name="T32" fmla="*/ 9 w 49"/>
                <a:gd name="T33" fmla="*/ 8 h 67"/>
                <a:gd name="T34" fmla="*/ 6 w 49"/>
                <a:gd name="T35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67">
                  <a:moveTo>
                    <a:pt x="46" y="67"/>
                  </a:moveTo>
                  <a:cubicBezTo>
                    <a:pt x="45" y="67"/>
                    <a:pt x="45" y="67"/>
                    <a:pt x="44" y="6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6"/>
                    <a:pt x="0" y="35"/>
                    <a:pt x="0" y="3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5" y="25"/>
                    <a:pt x="45" y="25"/>
                    <a:pt x="45" y="26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9" y="63"/>
                    <a:pt x="49" y="64"/>
                    <a:pt x="49" y="64"/>
                  </a:cubicBezTo>
                  <a:cubicBezTo>
                    <a:pt x="49" y="66"/>
                    <a:pt x="48" y="67"/>
                    <a:pt x="46" y="67"/>
                  </a:cubicBezTo>
                  <a:cubicBezTo>
                    <a:pt x="46" y="67"/>
                    <a:pt x="46" y="67"/>
                    <a:pt x="46" y="67"/>
                  </a:cubicBezTo>
                  <a:close/>
                  <a:moveTo>
                    <a:pt x="6" y="33"/>
                  </a:moveTo>
                  <a:cubicBezTo>
                    <a:pt x="42" y="58"/>
                    <a:pt x="42" y="58"/>
                    <a:pt x="42" y="5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6" y="33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58363000-C123-47F9-A679-27572BA736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81" y="406"/>
              <a:ext cx="123" cy="71"/>
            </a:xfrm>
            <a:custGeom>
              <a:avLst/>
              <a:gdLst>
                <a:gd name="T0" fmla="*/ 39 w 78"/>
                <a:gd name="T1" fmla="*/ 45 h 45"/>
                <a:gd name="T2" fmla="*/ 37 w 78"/>
                <a:gd name="T3" fmla="*/ 45 h 45"/>
                <a:gd name="T4" fmla="*/ 1 w 78"/>
                <a:gd name="T5" fmla="*/ 21 h 45"/>
                <a:gd name="T6" fmla="*/ 0 w 78"/>
                <a:gd name="T7" fmla="*/ 19 h 45"/>
                <a:gd name="T8" fmla="*/ 1 w 78"/>
                <a:gd name="T9" fmla="*/ 16 h 45"/>
                <a:gd name="T10" fmla="*/ 29 w 78"/>
                <a:gd name="T11" fmla="*/ 1 h 45"/>
                <a:gd name="T12" fmla="*/ 32 w 78"/>
                <a:gd name="T13" fmla="*/ 1 h 45"/>
                <a:gd name="T14" fmla="*/ 76 w 78"/>
                <a:gd name="T15" fmla="*/ 30 h 45"/>
                <a:gd name="T16" fmla="*/ 78 w 78"/>
                <a:gd name="T17" fmla="*/ 33 h 45"/>
                <a:gd name="T18" fmla="*/ 76 w 78"/>
                <a:gd name="T19" fmla="*/ 35 h 45"/>
                <a:gd name="T20" fmla="*/ 40 w 78"/>
                <a:gd name="T21" fmla="*/ 45 h 45"/>
                <a:gd name="T22" fmla="*/ 39 w 78"/>
                <a:gd name="T23" fmla="*/ 45 h 45"/>
                <a:gd name="T24" fmla="*/ 9 w 78"/>
                <a:gd name="T25" fmla="*/ 19 h 45"/>
                <a:gd name="T26" fmla="*/ 39 w 78"/>
                <a:gd name="T27" fmla="*/ 39 h 45"/>
                <a:gd name="T28" fmla="*/ 68 w 78"/>
                <a:gd name="T29" fmla="*/ 31 h 45"/>
                <a:gd name="T30" fmla="*/ 31 w 78"/>
                <a:gd name="T31" fmla="*/ 7 h 45"/>
                <a:gd name="T32" fmla="*/ 9 w 78"/>
                <a:gd name="T33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45">
                  <a:moveTo>
                    <a:pt x="39" y="45"/>
                  </a:moveTo>
                  <a:cubicBezTo>
                    <a:pt x="38" y="45"/>
                    <a:pt x="38" y="45"/>
                    <a:pt x="37" y="45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0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0"/>
                    <a:pt x="31" y="0"/>
                    <a:pt x="32" y="1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1"/>
                    <a:pt x="78" y="32"/>
                    <a:pt x="78" y="33"/>
                  </a:cubicBezTo>
                  <a:cubicBezTo>
                    <a:pt x="78" y="34"/>
                    <a:pt x="77" y="35"/>
                    <a:pt x="76" y="3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39" y="45"/>
                    <a:pt x="39" y="45"/>
                    <a:pt x="39" y="45"/>
                  </a:cubicBezTo>
                  <a:close/>
                  <a:moveTo>
                    <a:pt x="9" y="19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31" y="7"/>
                    <a:pt x="31" y="7"/>
                    <a:pt x="31" y="7"/>
                  </a:cubicBezTo>
                  <a:lnTo>
                    <a:pt x="9" y="19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3FB5B418-9C58-409F-88F2-6EFC5B77C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" y="384"/>
              <a:ext cx="271" cy="186"/>
            </a:xfrm>
            <a:custGeom>
              <a:avLst/>
              <a:gdLst>
                <a:gd name="T0" fmla="*/ 169 w 172"/>
                <a:gd name="T1" fmla="*/ 118 h 118"/>
                <a:gd name="T2" fmla="*/ 167 w 172"/>
                <a:gd name="T3" fmla="*/ 117 h 118"/>
                <a:gd name="T4" fmla="*/ 2 w 172"/>
                <a:gd name="T5" fmla="*/ 6 h 118"/>
                <a:gd name="T6" fmla="*/ 1 w 172"/>
                <a:gd name="T7" fmla="*/ 2 h 118"/>
                <a:gd name="T8" fmla="*/ 5 w 172"/>
                <a:gd name="T9" fmla="*/ 1 h 118"/>
                <a:gd name="T10" fmla="*/ 171 w 172"/>
                <a:gd name="T11" fmla="*/ 113 h 118"/>
                <a:gd name="T12" fmla="*/ 171 w 172"/>
                <a:gd name="T13" fmla="*/ 117 h 118"/>
                <a:gd name="T14" fmla="*/ 169 w 172"/>
                <a:gd name="T15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18">
                  <a:moveTo>
                    <a:pt x="169" y="118"/>
                  </a:moveTo>
                  <a:cubicBezTo>
                    <a:pt x="168" y="118"/>
                    <a:pt x="168" y="118"/>
                    <a:pt x="167" y="11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171" y="113"/>
                    <a:pt x="171" y="113"/>
                    <a:pt x="171" y="113"/>
                  </a:cubicBezTo>
                  <a:cubicBezTo>
                    <a:pt x="172" y="113"/>
                    <a:pt x="172" y="115"/>
                    <a:pt x="171" y="117"/>
                  </a:cubicBezTo>
                  <a:cubicBezTo>
                    <a:pt x="171" y="118"/>
                    <a:pt x="170" y="118"/>
                    <a:pt x="169" y="118"/>
                  </a:cubicBez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F4760EDA-9308-47A3-9DD3-3857570BC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3" y="359"/>
              <a:ext cx="10" cy="132"/>
            </a:xfrm>
            <a:custGeom>
              <a:avLst/>
              <a:gdLst>
                <a:gd name="T0" fmla="*/ 3 w 6"/>
                <a:gd name="T1" fmla="*/ 84 h 84"/>
                <a:gd name="T2" fmla="*/ 0 w 6"/>
                <a:gd name="T3" fmla="*/ 81 h 84"/>
                <a:gd name="T4" fmla="*/ 0 w 6"/>
                <a:gd name="T5" fmla="*/ 3 h 84"/>
                <a:gd name="T6" fmla="*/ 3 w 6"/>
                <a:gd name="T7" fmla="*/ 0 h 84"/>
                <a:gd name="T8" fmla="*/ 6 w 6"/>
                <a:gd name="T9" fmla="*/ 3 h 84"/>
                <a:gd name="T10" fmla="*/ 6 w 6"/>
                <a:gd name="T11" fmla="*/ 81 h 84"/>
                <a:gd name="T12" fmla="*/ 3 w 6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84">
                  <a:moveTo>
                    <a:pt x="3" y="84"/>
                  </a:moveTo>
                  <a:cubicBezTo>
                    <a:pt x="1" y="84"/>
                    <a:pt x="0" y="82"/>
                    <a:pt x="0" y="8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6" y="82"/>
                    <a:pt x="5" y="84"/>
                    <a:pt x="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CA20F545-D07D-4D71-B679-1F8DF79A2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3" y="634"/>
              <a:ext cx="10" cy="138"/>
            </a:xfrm>
            <a:custGeom>
              <a:avLst/>
              <a:gdLst>
                <a:gd name="T0" fmla="*/ 3 w 6"/>
                <a:gd name="T1" fmla="*/ 88 h 88"/>
                <a:gd name="T2" fmla="*/ 0 w 6"/>
                <a:gd name="T3" fmla="*/ 85 h 88"/>
                <a:gd name="T4" fmla="*/ 0 w 6"/>
                <a:gd name="T5" fmla="*/ 3 h 88"/>
                <a:gd name="T6" fmla="*/ 3 w 6"/>
                <a:gd name="T7" fmla="*/ 0 h 88"/>
                <a:gd name="T8" fmla="*/ 6 w 6"/>
                <a:gd name="T9" fmla="*/ 3 h 88"/>
                <a:gd name="T10" fmla="*/ 6 w 6"/>
                <a:gd name="T11" fmla="*/ 85 h 88"/>
                <a:gd name="T12" fmla="*/ 3 w 6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88">
                  <a:moveTo>
                    <a:pt x="3" y="88"/>
                  </a:moveTo>
                  <a:cubicBezTo>
                    <a:pt x="1" y="88"/>
                    <a:pt x="0" y="87"/>
                    <a:pt x="0" y="8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6" y="87"/>
                    <a:pt x="5" y="88"/>
                    <a:pt x="3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06B12F2C-B7A0-480C-9E71-88E1D8D28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" y="559"/>
              <a:ext cx="135" cy="9"/>
            </a:xfrm>
            <a:custGeom>
              <a:avLst/>
              <a:gdLst>
                <a:gd name="T0" fmla="*/ 83 w 86"/>
                <a:gd name="T1" fmla="*/ 6 h 6"/>
                <a:gd name="T2" fmla="*/ 3 w 86"/>
                <a:gd name="T3" fmla="*/ 6 h 6"/>
                <a:gd name="T4" fmla="*/ 0 w 86"/>
                <a:gd name="T5" fmla="*/ 3 h 6"/>
                <a:gd name="T6" fmla="*/ 3 w 86"/>
                <a:gd name="T7" fmla="*/ 0 h 6"/>
                <a:gd name="T8" fmla="*/ 83 w 86"/>
                <a:gd name="T9" fmla="*/ 0 h 6"/>
                <a:gd name="T10" fmla="*/ 86 w 86"/>
                <a:gd name="T11" fmla="*/ 3 h 6"/>
                <a:gd name="T12" fmla="*/ 83 w 86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">
                  <a:moveTo>
                    <a:pt x="8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4" y="0"/>
                    <a:pt x="86" y="1"/>
                    <a:pt x="86" y="3"/>
                  </a:cubicBezTo>
                  <a:cubicBezTo>
                    <a:pt x="86" y="5"/>
                    <a:pt x="84" y="6"/>
                    <a:pt x="8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39AEAECC-7D39-4496-9C61-D5A336C82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2" y="559"/>
              <a:ext cx="138" cy="9"/>
            </a:xfrm>
            <a:custGeom>
              <a:avLst/>
              <a:gdLst>
                <a:gd name="T0" fmla="*/ 85 w 88"/>
                <a:gd name="T1" fmla="*/ 6 h 6"/>
                <a:gd name="T2" fmla="*/ 3 w 88"/>
                <a:gd name="T3" fmla="*/ 6 h 6"/>
                <a:gd name="T4" fmla="*/ 0 w 88"/>
                <a:gd name="T5" fmla="*/ 3 h 6"/>
                <a:gd name="T6" fmla="*/ 3 w 88"/>
                <a:gd name="T7" fmla="*/ 0 h 6"/>
                <a:gd name="T8" fmla="*/ 85 w 88"/>
                <a:gd name="T9" fmla="*/ 0 h 6"/>
                <a:gd name="T10" fmla="*/ 88 w 88"/>
                <a:gd name="T11" fmla="*/ 3 h 6"/>
                <a:gd name="T12" fmla="*/ 85 w 88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6">
                  <a:moveTo>
                    <a:pt x="85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7" y="0"/>
                    <a:pt x="88" y="1"/>
                    <a:pt x="88" y="3"/>
                  </a:cubicBezTo>
                  <a:cubicBezTo>
                    <a:pt x="88" y="5"/>
                    <a:pt x="87" y="6"/>
                    <a:pt x="8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BE28FBC-76DF-4329-8B5B-97011B48C25F}"/>
              </a:ext>
            </a:extLst>
          </p:cNvPr>
          <p:cNvGrpSpPr/>
          <p:nvPr/>
        </p:nvGrpSpPr>
        <p:grpSpPr>
          <a:xfrm>
            <a:off x="4102924" y="5505409"/>
            <a:ext cx="411210" cy="352877"/>
            <a:chOff x="2182813" y="1757363"/>
            <a:chExt cx="906463" cy="777875"/>
          </a:xfrm>
        </p:grpSpPr>
        <p:sp>
          <p:nvSpPr>
            <p:cNvPr id="27" name="Freeform 433">
              <a:extLst>
                <a:ext uri="{FF2B5EF4-FFF2-40B4-BE49-F238E27FC236}">
                  <a16:creationId xmlns:a16="http://schemas.microsoft.com/office/drawing/2014/main" id="{838B5633-6FB3-412C-AA0E-D9101C5429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2813" y="1757363"/>
              <a:ext cx="906463" cy="777875"/>
            </a:xfrm>
            <a:custGeom>
              <a:avLst/>
              <a:gdLst>
                <a:gd name="T0" fmla="*/ 194 w 367"/>
                <a:gd name="T1" fmla="*/ 44 h 315"/>
                <a:gd name="T2" fmla="*/ 214 w 367"/>
                <a:gd name="T3" fmla="*/ 94 h 315"/>
                <a:gd name="T4" fmla="*/ 282 w 367"/>
                <a:gd name="T5" fmla="*/ 74 h 315"/>
                <a:gd name="T6" fmla="*/ 267 w 367"/>
                <a:gd name="T7" fmla="*/ 130 h 315"/>
                <a:gd name="T8" fmla="*/ 351 w 367"/>
                <a:gd name="T9" fmla="*/ 138 h 315"/>
                <a:gd name="T10" fmla="*/ 253 w 367"/>
                <a:gd name="T11" fmla="*/ 174 h 315"/>
                <a:gd name="T12" fmla="*/ 291 w 367"/>
                <a:gd name="T13" fmla="*/ 223 h 315"/>
                <a:gd name="T14" fmla="*/ 230 w 367"/>
                <a:gd name="T15" fmla="*/ 221 h 315"/>
                <a:gd name="T16" fmla="*/ 224 w 367"/>
                <a:gd name="T17" fmla="*/ 269 h 315"/>
                <a:gd name="T18" fmla="*/ 213 w 367"/>
                <a:gd name="T19" fmla="*/ 277 h 315"/>
                <a:gd name="T20" fmla="*/ 183 w 367"/>
                <a:gd name="T21" fmla="*/ 243 h 315"/>
                <a:gd name="T22" fmla="*/ 138 w 367"/>
                <a:gd name="T23" fmla="*/ 304 h 315"/>
                <a:gd name="T24" fmla="*/ 136 w 367"/>
                <a:gd name="T25" fmla="*/ 230 h 315"/>
                <a:gd name="T26" fmla="*/ 59 w 367"/>
                <a:gd name="T27" fmla="*/ 250 h 315"/>
                <a:gd name="T28" fmla="*/ 52 w 367"/>
                <a:gd name="T29" fmla="*/ 157 h 315"/>
                <a:gd name="T30" fmla="*/ 52 w 367"/>
                <a:gd name="T31" fmla="*/ 142 h 315"/>
                <a:gd name="T32" fmla="*/ 105 w 367"/>
                <a:gd name="T33" fmla="*/ 67 h 315"/>
                <a:gd name="T34" fmla="*/ 115 w 367"/>
                <a:gd name="T35" fmla="*/ 61 h 315"/>
                <a:gd name="T36" fmla="*/ 162 w 367"/>
                <a:gd name="T37" fmla="*/ 96 h 315"/>
                <a:gd name="T38" fmla="*/ 188 w 367"/>
                <a:gd name="T39" fmla="*/ 14 h 315"/>
                <a:gd name="T40" fmla="*/ 161 w 367"/>
                <a:gd name="T41" fmla="*/ 94 h 315"/>
                <a:gd name="T42" fmla="*/ 83 w 367"/>
                <a:gd name="T43" fmla="*/ 25 h 315"/>
                <a:gd name="T44" fmla="*/ 0 w 367"/>
                <a:gd name="T45" fmla="*/ 143 h 315"/>
                <a:gd name="T46" fmla="*/ 49 w 367"/>
                <a:gd name="T47" fmla="*/ 257 h 315"/>
                <a:gd name="T48" fmla="*/ 134 w 367"/>
                <a:gd name="T49" fmla="*/ 232 h 315"/>
                <a:gd name="T50" fmla="*/ 183 w 367"/>
                <a:gd name="T51" fmla="*/ 246 h 315"/>
                <a:gd name="T52" fmla="*/ 233 w 367"/>
                <a:gd name="T53" fmla="*/ 310 h 315"/>
                <a:gd name="T54" fmla="*/ 230 w 367"/>
                <a:gd name="T55" fmla="*/ 223 h 315"/>
                <a:gd name="T56" fmla="*/ 256 w 367"/>
                <a:gd name="T57" fmla="*/ 175 h 315"/>
                <a:gd name="T58" fmla="*/ 246 w 367"/>
                <a:gd name="T59" fmla="*/ 120 h 315"/>
                <a:gd name="T60" fmla="*/ 214 w 367"/>
                <a:gd name="T61" fmla="*/ 91 h 315"/>
                <a:gd name="T62" fmla="*/ 188 w 367"/>
                <a:gd name="T63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7" h="315">
                  <a:moveTo>
                    <a:pt x="188" y="14"/>
                  </a:moveTo>
                  <a:cubicBezTo>
                    <a:pt x="189" y="22"/>
                    <a:pt x="192" y="33"/>
                    <a:pt x="194" y="44"/>
                  </a:cubicBezTo>
                  <a:cubicBezTo>
                    <a:pt x="204" y="90"/>
                    <a:pt x="209" y="92"/>
                    <a:pt x="211" y="93"/>
                  </a:cubicBezTo>
                  <a:cubicBezTo>
                    <a:pt x="212" y="94"/>
                    <a:pt x="213" y="94"/>
                    <a:pt x="214" y="94"/>
                  </a:cubicBezTo>
                  <a:cubicBezTo>
                    <a:pt x="226" y="94"/>
                    <a:pt x="277" y="69"/>
                    <a:pt x="306" y="54"/>
                  </a:cubicBezTo>
                  <a:cubicBezTo>
                    <a:pt x="299" y="60"/>
                    <a:pt x="291" y="67"/>
                    <a:pt x="282" y="74"/>
                  </a:cubicBezTo>
                  <a:cubicBezTo>
                    <a:pt x="241" y="112"/>
                    <a:pt x="243" y="118"/>
                    <a:pt x="244" y="121"/>
                  </a:cubicBezTo>
                  <a:cubicBezTo>
                    <a:pt x="245" y="124"/>
                    <a:pt x="248" y="127"/>
                    <a:pt x="267" y="130"/>
                  </a:cubicBezTo>
                  <a:cubicBezTo>
                    <a:pt x="277" y="132"/>
                    <a:pt x="291" y="134"/>
                    <a:pt x="308" y="135"/>
                  </a:cubicBezTo>
                  <a:cubicBezTo>
                    <a:pt x="324" y="136"/>
                    <a:pt x="340" y="137"/>
                    <a:pt x="351" y="138"/>
                  </a:cubicBezTo>
                  <a:cubicBezTo>
                    <a:pt x="341" y="141"/>
                    <a:pt x="327" y="145"/>
                    <a:pt x="313" y="149"/>
                  </a:cubicBezTo>
                  <a:cubicBezTo>
                    <a:pt x="257" y="166"/>
                    <a:pt x="254" y="171"/>
                    <a:pt x="253" y="174"/>
                  </a:cubicBezTo>
                  <a:cubicBezTo>
                    <a:pt x="252" y="176"/>
                    <a:pt x="252" y="181"/>
                    <a:pt x="264" y="194"/>
                  </a:cubicBezTo>
                  <a:cubicBezTo>
                    <a:pt x="270" y="201"/>
                    <a:pt x="279" y="211"/>
                    <a:pt x="291" y="223"/>
                  </a:cubicBezTo>
                  <a:cubicBezTo>
                    <a:pt x="302" y="234"/>
                    <a:pt x="314" y="244"/>
                    <a:pt x="322" y="251"/>
                  </a:cubicBezTo>
                  <a:cubicBezTo>
                    <a:pt x="297" y="241"/>
                    <a:pt x="244" y="221"/>
                    <a:pt x="230" y="221"/>
                  </a:cubicBezTo>
                  <a:cubicBezTo>
                    <a:pt x="228" y="221"/>
                    <a:pt x="227" y="221"/>
                    <a:pt x="226" y="222"/>
                  </a:cubicBezTo>
                  <a:cubicBezTo>
                    <a:pt x="224" y="223"/>
                    <a:pt x="219" y="226"/>
                    <a:pt x="224" y="269"/>
                  </a:cubicBezTo>
                  <a:cubicBezTo>
                    <a:pt x="225" y="280"/>
                    <a:pt x="227" y="291"/>
                    <a:pt x="229" y="299"/>
                  </a:cubicBezTo>
                  <a:cubicBezTo>
                    <a:pt x="224" y="293"/>
                    <a:pt x="219" y="285"/>
                    <a:pt x="213" y="277"/>
                  </a:cubicBezTo>
                  <a:cubicBezTo>
                    <a:pt x="190" y="244"/>
                    <a:pt x="186" y="244"/>
                    <a:pt x="184" y="243"/>
                  </a:cubicBezTo>
                  <a:cubicBezTo>
                    <a:pt x="183" y="243"/>
                    <a:pt x="183" y="243"/>
                    <a:pt x="183" y="243"/>
                  </a:cubicBezTo>
                  <a:cubicBezTo>
                    <a:pt x="181" y="243"/>
                    <a:pt x="177" y="243"/>
                    <a:pt x="154" y="279"/>
                  </a:cubicBezTo>
                  <a:cubicBezTo>
                    <a:pt x="148" y="288"/>
                    <a:pt x="142" y="297"/>
                    <a:pt x="138" y="304"/>
                  </a:cubicBezTo>
                  <a:cubicBezTo>
                    <a:pt x="139" y="297"/>
                    <a:pt x="140" y="287"/>
                    <a:pt x="140" y="277"/>
                  </a:cubicBezTo>
                  <a:cubicBezTo>
                    <a:pt x="143" y="236"/>
                    <a:pt x="138" y="232"/>
                    <a:pt x="136" y="230"/>
                  </a:cubicBezTo>
                  <a:cubicBezTo>
                    <a:pt x="135" y="229"/>
                    <a:pt x="133" y="229"/>
                    <a:pt x="130" y="229"/>
                  </a:cubicBezTo>
                  <a:cubicBezTo>
                    <a:pt x="115" y="229"/>
                    <a:pt x="78" y="243"/>
                    <a:pt x="59" y="250"/>
                  </a:cubicBezTo>
                  <a:cubicBezTo>
                    <a:pt x="75" y="234"/>
                    <a:pt x="104" y="201"/>
                    <a:pt x="105" y="188"/>
                  </a:cubicBezTo>
                  <a:cubicBezTo>
                    <a:pt x="105" y="183"/>
                    <a:pt x="100" y="174"/>
                    <a:pt x="52" y="157"/>
                  </a:cubicBezTo>
                  <a:cubicBezTo>
                    <a:pt x="39" y="152"/>
                    <a:pt x="25" y="148"/>
                    <a:pt x="15" y="145"/>
                  </a:cubicBezTo>
                  <a:cubicBezTo>
                    <a:pt x="25" y="144"/>
                    <a:pt x="38" y="144"/>
                    <a:pt x="52" y="142"/>
                  </a:cubicBezTo>
                  <a:cubicBezTo>
                    <a:pt x="88" y="139"/>
                    <a:pt x="109" y="133"/>
                    <a:pt x="115" y="125"/>
                  </a:cubicBezTo>
                  <a:cubicBezTo>
                    <a:pt x="121" y="117"/>
                    <a:pt x="117" y="98"/>
                    <a:pt x="105" y="67"/>
                  </a:cubicBezTo>
                  <a:cubicBezTo>
                    <a:pt x="100" y="56"/>
                    <a:pt x="96" y="46"/>
                    <a:pt x="92" y="39"/>
                  </a:cubicBezTo>
                  <a:cubicBezTo>
                    <a:pt x="98" y="45"/>
                    <a:pt x="106" y="53"/>
                    <a:pt x="115" y="61"/>
                  </a:cubicBezTo>
                  <a:cubicBezTo>
                    <a:pt x="151" y="96"/>
                    <a:pt x="158" y="96"/>
                    <a:pt x="160" y="96"/>
                  </a:cubicBezTo>
                  <a:cubicBezTo>
                    <a:pt x="161" y="96"/>
                    <a:pt x="161" y="96"/>
                    <a:pt x="162" y="96"/>
                  </a:cubicBezTo>
                  <a:cubicBezTo>
                    <a:pt x="164" y="95"/>
                    <a:pt x="170" y="93"/>
                    <a:pt x="181" y="46"/>
                  </a:cubicBezTo>
                  <a:cubicBezTo>
                    <a:pt x="184" y="34"/>
                    <a:pt x="186" y="22"/>
                    <a:pt x="188" y="14"/>
                  </a:cubicBezTo>
                  <a:moveTo>
                    <a:pt x="188" y="0"/>
                  </a:moveTo>
                  <a:cubicBezTo>
                    <a:pt x="188" y="0"/>
                    <a:pt x="172" y="90"/>
                    <a:pt x="161" y="94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47" y="94"/>
                    <a:pt x="83" y="25"/>
                    <a:pt x="83" y="25"/>
                  </a:cubicBezTo>
                  <a:cubicBezTo>
                    <a:pt x="83" y="25"/>
                    <a:pt x="125" y="106"/>
                    <a:pt x="113" y="124"/>
                  </a:cubicBezTo>
                  <a:cubicBezTo>
                    <a:pt x="100" y="141"/>
                    <a:pt x="0" y="143"/>
                    <a:pt x="0" y="143"/>
                  </a:cubicBezTo>
                  <a:cubicBezTo>
                    <a:pt x="0" y="143"/>
                    <a:pt x="104" y="172"/>
                    <a:pt x="103" y="188"/>
                  </a:cubicBezTo>
                  <a:cubicBezTo>
                    <a:pt x="102" y="204"/>
                    <a:pt x="49" y="257"/>
                    <a:pt x="49" y="257"/>
                  </a:cubicBezTo>
                  <a:cubicBezTo>
                    <a:pt x="49" y="257"/>
                    <a:pt x="110" y="231"/>
                    <a:pt x="130" y="231"/>
                  </a:cubicBezTo>
                  <a:cubicBezTo>
                    <a:pt x="132" y="231"/>
                    <a:pt x="133" y="231"/>
                    <a:pt x="134" y="232"/>
                  </a:cubicBezTo>
                  <a:cubicBezTo>
                    <a:pt x="144" y="240"/>
                    <a:pt x="134" y="315"/>
                    <a:pt x="134" y="315"/>
                  </a:cubicBezTo>
                  <a:cubicBezTo>
                    <a:pt x="134" y="315"/>
                    <a:pt x="175" y="246"/>
                    <a:pt x="183" y="246"/>
                  </a:cubicBezTo>
                  <a:cubicBezTo>
                    <a:pt x="184" y="246"/>
                    <a:pt x="184" y="246"/>
                    <a:pt x="184" y="246"/>
                  </a:cubicBezTo>
                  <a:cubicBezTo>
                    <a:pt x="191" y="247"/>
                    <a:pt x="233" y="310"/>
                    <a:pt x="233" y="310"/>
                  </a:cubicBezTo>
                  <a:cubicBezTo>
                    <a:pt x="233" y="310"/>
                    <a:pt x="218" y="229"/>
                    <a:pt x="227" y="224"/>
                  </a:cubicBezTo>
                  <a:cubicBezTo>
                    <a:pt x="228" y="224"/>
                    <a:pt x="229" y="223"/>
                    <a:pt x="230" y="223"/>
                  </a:cubicBezTo>
                  <a:cubicBezTo>
                    <a:pt x="247" y="223"/>
                    <a:pt x="334" y="259"/>
                    <a:pt x="334" y="259"/>
                  </a:cubicBezTo>
                  <a:cubicBezTo>
                    <a:pt x="334" y="259"/>
                    <a:pt x="251" y="185"/>
                    <a:pt x="256" y="175"/>
                  </a:cubicBezTo>
                  <a:cubicBezTo>
                    <a:pt x="261" y="164"/>
                    <a:pt x="367" y="136"/>
                    <a:pt x="367" y="136"/>
                  </a:cubicBezTo>
                  <a:cubicBezTo>
                    <a:pt x="367" y="136"/>
                    <a:pt x="251" y="132"/>
                    <a:pt x="246" y="120"/>
                  </a:cubicBezTo>
                  <a:cubicBezTo>
                    <a:pt x="242" y="109"/>
                    <a:pt x="325" y="41"/>
                    <a:pt x="325" y="41"/>
                  </a:cubicBezTo>
                  <a:cubicBezTo>
                    <a:pt x="325" y="41"/>
                    <a:pt x="230" y="91"/>
                    <a:pt x="214" y="91"/>
                  </a:cubicBezTo>
                  <a:cubicBezTo>
                    <a:pt x="213" y="91"/>
                    <a:pt x="212" y="91"/>
                    <a:pt x="212" y="91"/>
                  </a:cubicBezTo>
                  <a:cubicBezTo>
                    <a:pt x="203" y="86"/>
                    <a:pt x="188" y="0"/>
                    <a:pt x="18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Freeform 434">
              <a:extLst>
                <a:ext uri="{FF2B5EF4-FFF2-40B4-BE49-F238E27FC236}">
                  <a16:creationId xmlns:a16="http://schemas.microsoft.com/office/drawing/2014/main" id="{52841434-BE48-46E9-819C-C0B60F99F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326" y="1792288"/>
              <a:ext cx="830263" cy="715963"/>
            </a:xfrm>
            <a:custGeom>
              <a:avLst/>
              <a:gdLst>
                <a:gd name="T0" fmla="*/ 37 w 336"/>
                <a:gd name="T1" fmla="*/ 128 h 290"/>
                <a:gd name="T2" fmla="*/ 100 w 336"/>
                <a:gd name="T3" fmla="*/ 111 h 290"/>
                <a:gd name="T4" fmla="*/ 90 w 336"/>
                <a:gd name="T5" fmla="*/ 53 h 290"/>
                <a:gd name="T6" fmla="*/ 77 w 336"/>
                <a:gd name="T7" fmla="*/ 25 h 290"/>
                <a:gd name="T8" fmla="*/ 100 w 336"/>
                <a:gd name="T9" fmla="*/ 47 h 290"/>
                <a:gd name="T10" fmla="*/ 145 w 336"/>
                <a:gd name="T11" fmla="*/ 82 h 290"/>
                <a:gd name="T12" fmla="*/ 147 w 336"/>
                <a:gd name="T13" fmla="*/ 82 h 290"/>
                <a:gd name="T14" fmla="*/ 166 w 336"/>
                <a:gd name="T15" fmla="*/ 32 h 290"/>
                <a:gd name="T16" fmla="*/ 173 w 336"/>
                <a:gd name="T17" fmla="*/ 0 h 290"/>
                <a:gd name="T18" fmla="*/ 179 w 336"/>
                <a:gd name="T19" fmla="*/ 30 h 290"/>
                <a:gd name="T20" fmla="*/ 196 w 336"/>
                <a:gd name="T21" fmla="*/ 79 h 290"/>
                <a:gd name="T22" fmla="*/ 199 w 336"/>
                <a:gd name="T23" fmla="*/ 80 h 290"/>
                <a:gd name="T24" fmla="*/ 291 w 336"/>
                <a:gd name="T25" fmla="*/ 40 h 290"/>
                <a:gd name="T26" fmla="*/ 267 w 336"/>
                <a:gd name="T27" fmla="*/ 60 h 290"/>
                <a:gd name="T28" fmla="*/ 229 w 336"/>
                <a:gd name="T29" fmla="*/ 107 h 290"/>
                <a:gd name="T30" fmla="*/ 252 w 336"/>
                <a:gd name="T31" fmla="*/ 116 h 290"/>
                <a:gd name="T32" fmla="*/ 293 w 336"/>
                <a:gd name="T33" fmla="*/ 121 h 290"/>
                <a:gd name="T34" fmla="*/ 336 w 336"/>
                <a:gd name="T35" fmla="*/ 124 h 290"/>
                <a:gd name="T36" fmla="*/ 298 w 336"/>
                <a:gd name="T37" fmla="*/ 135 h 290"/>
                <a:gd name="T38" fmla="*/ 238 w 336"/>
                <a:gd name="T39" fmla="*/ 160 h 290"/>
                <a:gd name="T40" fmla="*/ 249 w 336"/>
                <a:gd name="T41" fmla="*/ 180 h 290"/>
                <a:gd name="T42" fmla="*/ 276 w 336"/>
                <a:gd name="T43" fmla="*/ 209 h 290"/>
                <a:gd name="T44" fmla="*/ 307 w 336"/>
                <a:gd name="T45" fmla="*/ 237 h 290"/>
                <a:gd name="T46" fmla="*/ 215 w 336"/>
                <a:gd name="T47" fmla="*/ 207 h 290"/>
                <a:gd name="T48" fmla="*/ 211 w 336"/>
                <a:gd name="T49" fmla="*/ 208 h 290"/>
                <a:gd name="T50" fmla="*/ 209 w 336"/>
                <a:gd name="T51" fmla="*/ 255 h 290"/>
                <a:gd name="T52" fmla="*/ 214 w 336"/>
                <a:gd name="T53" fmla="*/ 285 h 290"/>
                <a:gd name="T54" fmla="*/ 198 w 336"/>
                <a:gd name="T55" fmla="*/ 263 h 290"/>
                <a:gd name="T56" fmla="*/ 169 w 336"/>
                <a:gd name="T57" fmla="*/ 229 h 290"/>
                <a:gd name="T58" fmla="*/ 168 w 336"/>
                <a:gd name="T59" fmla="*/ 229 h 290"/>
                <a:gd name="T60" fmla="*/ 139 w 336"/>
                <a:gd name="T61" fmla="*/ 265 h 290"/>
                <a:gd name="T62" fmla="*/ 123 w 336"/>
                <a:gd name="T63" fmla="*/ 290 h 290"/>
                <a:gd name="T64" fmla="*/ 125 w 336"/>
                <a:gd name="T65" fmla="*/ 263 h 290"/>
                <a:gd name="T66" fmla="*/ 121 w 336"/>
                <a:gd name="T67" fmla="*/ 216 h 290"/>
                <a:gd name="T68" fmla="*/ 115 w 336"/>
                <a:gd name="T69" fmla="*/ 215 h 290"/>
                <a:gd name="T70" fmla="*/ 44 w 336"/>
                <a:gd name="T71" fmla="*/ 236 h 290"/>
                <a:gd name="T72" fmla="*/ 90 w 336"/>
                <a:gd name="T73" fmla="*/ 174 h 290"/>
                <a:gd name="T74" fmla="*/ 37 w 336"/>
                <a:gd name="T75" fmla="*/ 143 h 290"/>
                <a:gd name="T76" fmla="*/ 0 w 336"/>
                <a:gd name="T77" fmla="*/ 131 h 290"/>
                <a:gd name="T78" fmla="*/ 37 w 336"/>
                <a:gd name="T79" fmla="*/ 128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6" h="290">
                  <a:moveTo>
                    <a:pt x="37" y="128"/>
                  </a:moveTo>
                  <a:cubicBezTo>
                    <a:pt x="73" y="125"/>
                    <a:pt x="94" y="119"/>
                    <a:pt x="100" y="111"/>
                  </a:cubicBezTo>
                  <a:cubicBezTo>
                    <a:pt x="106" y="103"/>
                    <a:pt x="102" y="84"/>
                    <a:pt x="90" y="53"/>
                  </a:cubicBezTo>
                  <a:cubicBezTo>
                    <a:pt x="85" y="42"/>
                    <a:pt x="81" y="32"/>
                    <a:pt x="77" y="25"/>
                  </a:cubicBezTo>
                  <a:cubicBezTo>
                    <a:pt x="83" y="31"/>
                    <a:pt x="91" y="39"/>
                    <a:pt x="100" y="47"/>
                  </a:cubicBezTo>
                  <a:cubicBezTo>
                    <a:pt x="136" y="82"/>
                    <a:pt x="143" y="82"/>
                    <a:pt x="145" y="82"/>
                  </a:cubicBezTo>
                  <a:cubicBezTo>
                    <a:pt x="146" y="82"/>
                    <a:pt x="146" y="82"/>
                    <a:pt x="147" y="82"/>
                  </a:cubicBezTo>
                  <a:cubicBezTo>
                    <a:pt x="149" y="81"/>
                    <a:pt x="155" y="79"/>
                    <a:pt x="166" y="32"/>
                  </a:cubicBezTo>
                  <a:cubicBezTo>
                    <a:pt x="169" y="20"/>
                    <a:pt x="171" y="8"/>
                    <a:pt x="173" y="0"/>
                  </a:cubicBezTo>
                  <a:cubicBezTo>
                    <a:pt x="174" y="8"/>
                    <a:pt x="177" y="19"/>
                    <a:pt x="179" y="30"/>
                  </a:cubicBezTo>
                  <a:cubicBezTo>
                    <a:pt x="189" y="76"/>
                    <a:pt x="194" y="78"/>
                    <a:pt x="196" y="79"/>
                  </a:cubicBezTo>
                  <a:cubicBezTo>
                    <a:pt x="197" y="80"/>
                    <a:pt x="198" y="80"/>
                    <a:pt x="199" y="80"/>
                  </a:cubicBezTo>
                  <a:cubicBezTo>
                    <a:pt x="211" y="80"/>
                    <a:pt x="262" y="55"/>
                    <a:pt x="291" y="40"/>
                  </a:cubicBezTo>
                  <a:cubicBezTo>
                    <a:pt x="284" y="46"/>
                    <a:pt x="276" y="53"/>
                    <a:pt x="267" y="60"/>
                  </a:cubicBezTo>
                  <a:cubicBezTo>
                    <a:pt x="226" y="98"/>
                    <a:pt x="228" y="104"/>
                    <a:pt x="229" y="107"/>
                  </a:cubicBezTo>
                  <a:cubicBezTo>
                    <a:pt x="230" y="110"/>
                    <a:pt x="233" y="113"/>
                    <a:pt x="252" y="116"/>
                  </a:cubicBezTo>
                  <a:cubicBezTo>
                    <a:pt x="262" y="118"/>
                    <a:pt x="276" y="120"/>
                    <a:pt x="293" y="121"/>
                  </a:cubicBezTo>
                  <a:cubicBezTo>
                    <a:pt x="309" y="122"/>
                    <a:pt x="325" y="123"/>
                    <a:pt x="336" y="124"/>
                  </a:cubicBezTo>
                  <a:cubicBezTo>
                    <a:pt x="326" y="127"/>
                    <a:pt x="312" y="131"/>
                    <a:pt x="298" y="135"/>
                  </a:cubicBezTo>
                  <a:cubicBezTo>
                    <a:pt x="242" y="152"/>
                    <a:pt x="239" y="157"/>
                    <a:pt x="238" y="160"/>
                  </a:cubicBezTo>
                  <a:cubicBezTo>
                    <a:pt x="237" y="162"/>
                    <a:pt x="237" y="167"/>
                    <a:pt x="249" y="180"/>
                  </a:cubicBezTo>
                  <a:cubicBezTo>
                    <a:pt x="255" y="187"/>
                    <a:pt x="264" y="197"/>
                    <a:pt x="276" y="209"/>
                  </a:cubicBezTo>
                  <a:cubicBezTo>
                    <a:pt x="287" y="220"/>
                    <a:pt x="299" y="230"/>
                    <a:pt x="307" y="237"/>
                  </a:cubicBezTo>
                  <a:cubicBezTo>
                    <a:pt x="282" y="227"/>
                    <a:pt x="229" y="207"/>
                    <a:pt x="215" y="207"/>
                  </a:cubicBezTo>
                  <a:cubicBezTo>
                    <a:pt x="213" y="207"/>
                    <a:pt x="212" y="207"/>
                    <a:pt x="211" y="208"/>
                  </a:cubicBezTo>
                  <a:cubicBezTo>
                    <a:pt x="209" y="209"/>
                    <a:pt x="204" y="212"/>
                    <a:pt x="209" y="255"/>
                  </a:cubicBezTo>
                  <a:cubicBezTo>
                    <a:pt x="210" y="266"/>
                    <a:pt x="212" y="277"/>
                    <a:pt x="214" y="285"/>
                  </a:cubicBezTo>
                  <a:cubicBezTo>
                    <a:pt x="209" y="279"/>
                    <a:pt x="204" y="271"/>
                    <a:pt x="198" y="263"/>
                  </a:cubicBezTo>
                  <a:cubicBezTo>
                    <a:pt x="175" y="230"/>
                    <a:pt x="171" y="230"/>
                    <a:pt x="169" y="229"/>
                  </a:cubicBezTo>
                  <a:cubicBezTo>
                    <a:pt x="168" y="229"/>
                    <a:pt x="168" y="229"/>
                    <a:pt x="168" y="229"/>
                  </a:cubicBezTo>
                  <a:cubicBezTo>
                    <a:pt x="166" y="229"/>
                    <a:pt x="162" y="229"/>
                    <a:pt x="139" y="265"/>
                  </a:cubicBezTo>
                  <a:cubicBezTo>
                    <a:pt x="133" y="274"/>
                    <a:pt x="127" y="283"/>
                    <a:pt x="123" y="290"/>
                  </a:cubicBezTo>
                  <a:cubicBezTo>
                    <a:pt x="124" y="283"/>
                    <a:pt x="125" y="273"/>
                    <a:pt x="125" y="263"/>
                  </a:cubicBezTo>
                  <a:cubicBezTo>
                    <a:pt x="128" y="222"/>
                    <a:pt x="123" y="218"/>
                    <a:pt x="121" y="216"/>
                  </a:cubicBezTo>
                  <a:cubicBezTo>
                    <a:pt x="120" y="215"/>
                    <a:pt x="118" y="215"/>
                    <a:pt x="115" y="215"/>
                  </a:cubicBezTo>
                  <a:cubicBezTo>
                    <a:pt x="100" y="215"/>
                    <a:pt x="63" y="229"/>
                    <a:pt x="44" y="236"/>
                  </a:cubicBezTo>
                  <a:cubicBezTo>
                    <a:pt x="60" y="220"/>
                    <a:pt x="90" y="187"/>
                    <a:pt x="90" y="174"/>
                  </a:cubicBezTo>
                  <a:cubicBezTo>
                    <a:pt x="90" y="169"/>
                    <a:pt x="85" y="160"/>
                    <a:pt x="37" y="143"/>
                  </a:cubicBezTo>
                  <a:cubicBezTo>
                    <a:pt x="24" y="138"/>
                    <a:pt x="10" y="134"/>
                    <a:pt x="0" y="131"/>
                  </a:cubicBezTo>
                  <a:cubicBezTo>
                    <a:pt x="10" y="130"/>
                    <a:pt x="23" y="130"/>
                    <a:pt x="37" y="128"/>
                  </a:cubicBezTo>
                </a:path>
              </a:pathLst>
            </a:custGeom>
            <a:solidFill>
              <a:srgbClr val="FA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Freeform 435">
              <a:extLst>
                <a:ext uri="{FF2B5EF4-FFF2-40B4-BE49-F238E27FC236}">
                  <a16:creationId xmlns:a16="http://schemas.microsoft.com/office/drawing/2014/main" id="{B94231B2-7E73-4771-9015-519529038F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2813" y="1757363"/>
              <a:ext cx="906463" cy="777875"/>
            </a:xfrm>
            <a:custGeom>
              <a:avLst/>
              <a:gdLst>
                <a:gd name="T0" fmla="*/ 188 w 367"/>
                <a:gd name="T1" fmla="*/ 0 h 315"/>
                <a:gd name="T2" fmla="*/ 214 w 367"/>
                <a:gd name="T3" fmla="*/ 91 h 315"/>
                <a:gd name="T4" fmla="*/ 246 w 367"/>
                <a:gd name="T5" fmla="*/ 120 h 315"/>
                <a:gd name="T6" fmla="*/ 256 w 367"/>
                <a:gd name="T7" fmla="*/ 175 h 315"/>
                <a:gd name="T8" fmla="*/ 230 w 367"/>
                <a:gd name="T9" fmla="*/ 223 h 315"/>
                <a:gd name="T10" fmla="*/ 233 w 367"/>
                <a:gd name="T11" fmla="*/ 310 h 315"/>
                <a:gd name="T12" fmla="*/ 183 w 367"/>
                <a:gd name="T13" fmla="*/ 246 h 315"/>
                <a:gd name="T14" fmla="*/ 134 w 367"/>
                <a:gd name="T15" fmla="*/ 232 h 315"/>
                <a:gd name="T16" fmla="*/ 49 w 367"/>
                <a:gd name="T17" fmla="*/ 257 h 315"/>
                <a:gd name="T18" fmla="*/ 0 w 367"/>
                <a:gd name="T19" fmla="*/ 143 h 315"/>
                <a:gd name="T20" fmla="*/ 83 w 367"/>
                <a:gd name="T21" fmla="*/ 25 h 315"/>
                <a:gd name="T22" fmla="*/ 161 w 367"/>
                <a:gd name="T23" fmla="*/ 94 h 315"/>
                <a:gd name="T24" fmla="*/ 184 w 367"/>
                <a:gd name="T25" fmla="*/ 243 h 315"/>
                <a:gd name="T26" fmla="*/ 229 w 367"/>
                <a:gd name="T27" fmla="*/ 299 h 315"/>
                <a:gd name="T28" fmla="*/ 226 w 367"/>
                <a:gd name="T29" fmla="*/ 222 h 315"/>
                <a:gd name="T30" fmla="*/ 322 w 367"/>
                <a:gd name="T31" fmla="*/ 251 h 315"/>
                <a:gd name="T32" fmla="*/ 264 w 367"/>
                <a:gd name="T33" fmla="*/ 194 h 315"/>
                <a:gd name="T34" fmla="*/ 313 w 367"/>
                <a:gd name="T35" fmla="*/ 149 h 315"/>
                <a:gd name="T36" fmla="*/ 308 w 367"/>
                <a:gd name="T37" fmla="*/ 135 h 315"/>
                <a:gd name="T38" fmla="*/ 244 w 367"/>
                <a:gd name="T39" fmla="*/ 121 h 315"/>
                <a:gd name="T40" fmla="*/ 306 w 367"/>
                <a:gd name="T41" fmla="*/ 54 h 315"/>
                <a:gd name="T42" fmla="*/ 211 w 367"/>
                <a:gd name="T43" fmla="*/ 93 h 315"/>
                <a:gd name="T44" fmla="*/ 188 w 367"/>
                <a:gd name="T45" fmla="*/ 14 h 315"/>
                <a:gd name="T46" fmla="*/ 162 w 367"/>
                <a:gd name="T47" fmla="*/ 96 h 315"/>
                <a:gd name="T48" fmla="*/ 115 w 367"/>
                <a:gd name="T49" fmla="*/ 61 h 315"/>
                <a:gd name="T50" fmla="*/ 105 w 367"/>
                <a:gd name="T51" fmla="*/ 67 h 315"/>
                <a:gd name="T52" fmla="*/ 52 w 367"/>
                <a:gd name="T53" fmla="*/ 142 h 315"/>
                <a:gd name="T54" fmla="*/ 52 w 367"/>
                <a:gd name="T55" fmla="*/ 157 h 315"/>
                <a:gd name="T56" fmla="*/ 59 w 367"/>
                <a:gd name="T57" fmla="*/ 250 h 315"/>
                <a:gd name="T58" fmla="*/ 136 w 367"/>
                <a:gd name="T59" fmla="*/ 230 h 315"/>
                <a:gd name="T60" fmla="*/ 138 w 367"/>
                <a:gd name="T61" fmla="*/ 304 h 315"/>
                <a:gd name="T62" fmla="*/ 183 w 367"/>
                <a:gd name="T63" fmla="*/ 24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7" h="315">
                  <a:moveTo>
                    <a:pt x="161" y="94"/>
                  </a:moveTo>
                  <a:cubicBezTo>
                    <a:pt x="172" y="90"/>
                    <a:pt x="188" y="0"/>
                    <a:pt x="188" y="0"/>
                  </a:cubicBezTo>
                  <a:cubicBezTo>
                    <a:pt x="188" y="0"/>
                    <a:pt x="203" y="86"/>
                    <a:pt x="212" y="91"/>
                  </a:cubicBezTo>
                  <a:cubicBezTo>
                    <a:pt x="212" y="91"/>
                    <a:pt x="213" y="91"/>
                    <a:pt x="214" y="91"/>
                  </a:cubicBezTo>
                  <a:cubicBezTo>
                    <a:pt x="230" y="91"/>
                    <a:pt x="323" y="42"/>
                    <a:pt x="325" y="41"/>
                  </a:cubicBezTo>
                  <a:cubicBezTo>
                    <a:pt x="324" y="42"/>
                    <a:pt x="242" y="109"/>
                    <a:pt x="246" y="120"/>
                  </a:cubicBezTo>
                  <a:cubicBezTo>
                    <a:pt x="251" y="132"/>
                    <a:pt x="367" y="136"/>
                    <a:pt x="367" y="136"/>
                  </a:cubicBezTo>
                  <a:cubicBezTo>
                    <a:pt x="367" y="136"/>
                    <a:pt x="261" y="164"/>
                    <a:pt x="256" y="175"/>
                  </a:cubicBezTo>
                  <a:cubicBezTo>
                    <a:pt x="251" y="185"/>
                    <a:pt x="333" y="258"/>
                    <a:pt x="334" y="259"/>
                  </a:cubicBezTo>
                  <a:cubicBezTo>
                    <a:pt x="333" y="258"/>
                    <a:pt x="247" y="223"/>
                    <a:pt x="230" y="223"/>
                  </a:cubicBezTo>
                  <a:cubicBezTo>
                    <a:pt x="229" y="223"/>
                    <a:pt x="228" y="224"/>
                    <a:pt x="227" y="224"/>
                  </a:cubicBezTo>
                  <a:cubicBezTo>
                    <a:pt x="218" y="229"/>
                    <a:pt x="233" y="308"/>
                    <a:pt x="233" y="310"/>
                  </a:cubicBezTo>
                  <a:cubicBezTo>
                    <a:pt x="232" y="308"/>
                    <a:pt x="191" y="247"/>
                    <a:pt x="184" y="246"/>
                  </a:cubicBezTo>
                  <a:cubicBezTo>
                    <a:pt x="183" y="246"/>
                    <a:pt x="183" y="246"/>
                    <a:pt x="183" y="246"/>
                  </a:cubicBezTo>
                  <a:cubicBezTo>
                    <a:pt x="175" y="246"/>
                    <a:pt x="134" y="315"/>
                    <a:pt x="134" y="315"/>
                  </a:cubicBezTo>
                  <a:cubicBezTo>
                    <a:pt x="134" y="315"/>
                    <a:pt x="144" y="240"/>
                    <a:pt x="134" y="232"/>
                  </a:cubicBezTo>
                  <a:cubicBezTo>
                    <a:pt x="133" y="231"/>
                    <a:pt x="132" y="231"/>
                    <a:pt x="130" y="231"/>
                  </a:cubicBezTo>
                  <a:cubicBezTo>
                    <a:pt x="110" y="231"/>
                    <a:pt x="49" y="257"/>
                    <a:pt x="49" y="257"/>
                  </a:cubicBezTo>
                  <a:cubicBezTo>
                    <a:pt x="49" y="257"/>
                    <a:pt x="102" y="204"/>
                    <a:pt x="103" y="188"/>
                  </a:cubicBezTo>
                  <a:cubicBezTo>
                    <a:pt x="104" y="172"/>
                    <a:pt x="0" y="143"/>
                    <a:pt x="0" y="143"/>
                  </a:cubicBezTo>
                  <a:cubicBezTo>
                    <a:pt x="0" y="143"/>
                    <a:pt x="100" y="141"/>
                    <a:pt x="113" y="124"/>
                  </a:cubicBezTo>
                  <a:cubicBezTo>
                    <a:pt x="125" y="106"/>
                    <a:pt x="83" y="26"/>
                    <a:pt x="83" y="25"/>
                  </a:cubicBezTo>
                  <a:cubicBezTo>
                    <a:pt x="84" y="26"/>
                    <a:pt x="147" y="94"/>
                    <a:pt x="160" y="94"/>
                  </a:cubicBezTo>
                  <a:cubicBezTo>
                    <a:pt x="161" y="94"/>
                    <a:pt x="161" y="94"/>
                    <a:pt x="161" y="94"/>
                  </a:cubicBezTo>
                  <a:moveTo>
                    <a:pt x="183" y="243"/>
                  </a:moveTo>
                  <a:cubicBezTo>
                    <a:pt x="184" y="243"/>
                    <a:pt x="184" y="243"/>
                    <a:pt x="184" y="243"/>
                  </a:cubicBezTo>
                  <a:cubicBezTo>
                    <a:pt x="186" y="244"/>
                    <a:pt x="190" y="244"/>
                    <a:pt x="213" y="277"/>
                  </a:cubicBezTo>
                  <a:cubicBezTo>
                    <a:pt x="219" y="285"/>
                    <a:pt x="224" y="293"/>
                    <a:pt x="229" y="299"/>
                  </a:cubicBezTo>
                  <a:cubicBezTo>
                    <a:pt x="227" y="291"/>
                    <a:pt x="225" y="280"/>
                    <a:pt x="224" y="269"/>
                  </a:cubicBezTo>
                  <a:cubicBezTo>
                    <a:pt x="219" y="226"/>
                    <a:pt x="224" y="223"/>
                    <a:pt x="226" y="222"/>
                  </a:cubicBezTo>
                  <a:cubicBezTo>
                    <a:pt x="227" y="221"/>
                    <a:pt x="228" y="221"/>
                    <a:pt x="230" y="221"/>
                  </a:cubicBezTo>
                  <a:cubicBezTo>
                    <a:pt x="244" y="221"/>
                    <a:pt x="297" y="241"/>
                    <a:pt x="322" y="251"/>
                  </a:cubicBezTo>
                  <a:cubicBezTo>
                    <a:pt x="314" y="244"/>
                    <a:pt x="302" y="234"/>
                    <a:pt x="291" y="223"/>
                  </a:cubicBezTo>
                  <a:cubicBezTo>
                    <a:pt x="279" y="211"/>
                    <a:pt x="270" y="201"/>
                    <a:pt x="264" y="194"/>
                  </a:cubicBezTo>
                  <a:cubicBezTo>
                    <a:pt x="252" y="181"/>
                    <a:pt x="252" y="176"/>
                    <a:pt x="253" y="174"/>
                  </a:cubicBezTo>
                  <a:cubicBezTo>
                    <a:pt x="254" y="171"/>
                    <a:pt x="257" y="166"/>
                    <a:pt x="313" y="149"/>
                  </a:cubicBezTo>
                  <a:cubicBezTo>
                    <a:pt x="327" y="145"/>
                    <a:pt x="341" y="141"/>
                    <a:pt x="351" y="138"/>
                  </a:cubicBezTo>
                  <a:cubicBezTo>
                    <a:pt x="340" y="137"/>
                    <a:pt x="324" y="136"/>
                    <a:pt x="308" y="135"/>
                  </a:cubicBezTo>
                  <a:cubicBezTo>
                    <a:pt x="291" y="134"/>
                    <a:pt x="277" y="132"/>
                    <a:pt x="267" y="130"/>
                  </a:cubicBezTo>
                  <a:cubicBezTo>
                    <a:pt x="248" y="127"/>
                    <a:pt x="245" y="124"/>
                    <a:pt x="244" y="121"/>
                  </a:cubicBezTo>
                  <a:cubicBezTo>
                    <a:pt x="243" y="118"/>
                    <a:pt x="241" y="112"/>
                    <a:pt x="282" y="74"/>
                  </a:cubicBezTo>
                  <a:cubicBezTo>
                    <a:pt x="291" y="67"/>
                    <a:pt x="299" y="60"/>
                    <a:pt x="306" y="54"/>
                  </a:cubicBezTo>
                  <a:cubicBezTo>
                    <a:pt x="277" y="69"/>
                    <a:pt x="226" y="94"/>
                    <a:pt x="214" y="94"/>
                  </a:cubicBezTo>
                  <a:cubicBezTo>
                    <a:pt x="213" y="94"/>
                    <a:pt x="212" y="94"/>
                    <a:pt x="211" y="93"/>
                  </a:cubicBezTo>
                  <a:cubicBezTo>
                    <a:pt x="209" y="92"/>
                    <a:pt x="204" y="90"/>
                    <a:pt x="194" y="44"/>
                  </a:cubicBezTo>
                  <a:cubicBezTo>
                    <a:pt x="192" y="33"/>
                    <a:pt x="189" y="22"/>
                    <a:pt x="188" y="14"/>
                  </a:cubicBezTo>
                  <a:cubicBezTo>
                    <a:pt x="186" y="22"/>
                    <a:pt x="184" y="34"/>
                    <a:pt x="181" y="46"/>
                  </a:cubicBezTo>
                  <a:cubicBezTo>
                    <a:pt x="170" y="93"/>
                    <a:pt x="164" y="95"/>
                    <a:pt x="162" y="96"/>
                  </a:cubicBezTo>
                  <a:cubicBezTo>
                    <a:pt x="161" y="96"/>
                    <a:pt x="161" y="96"/>
                    <a:pt x="160" y="96"/>
                  </a:cubicBezTo>
                  <a:cubicBezTo>
                    <a:pt x="158" y="96"/>
                    <a:pt x="151" y="96"/>
                    <a:pt x="115" y="61"/>
                  </a:cubicBezTo>
                  <a:cubicBezTo>
                    <a:pt x="106" y="53"/>
                    <a:pt x="98" y="45"/>
                    <a:pt x="92" y="39"/>
                  </a:cubicBezTo>
                  <a:cubicBezTo>
                    <a:pt x="96" y="46"/>
                    <a:pt x="100" y="56"/>
                    <a:pt x="105" y="67"/>
                  </a:cubicBezTo>
                  <a:cubicBezTo>
                    <a:pt x="117" y="98"/>
                    <a:pt x="121" y="117"/>
                    <a:pt x="115" y="125"/>
                  </a:cubicBezTo>
                  <a:cubicBezTo>
                    <a:pt x="109" y="133"/>
                    <a:pt x="88" y="139"/>
                    <a:pt x="52" y="142"/>
                  </a:cubicBezTo>
                  <a:cubicBezTo>
                    <a:pt x="38" y="144"/>
                    <a:pt x="25" y="144"/>
                    <a:pt x="15" y="145"/>
                  </a:cubicBezTo>
                  <a:cubicBezTo>
                    <a:pt x="25" y="148"/>
                    <a:pt x="39" y="152"/>
                    <a:pt x="52" y="157"/>
                  </a:cubicBezTo>
                  <a:cubicBezTo>
                    <a:pt x="100" y="174"/>
                    <a:pt x="105" y="183"/>
                    <a:pt x="105" y="188"/>
                  </a:cubicBezTo>
                  <a:cubicBezTo>
                    <a:pt x="105" y="201"/>
                    <a:pt x="75" y="234"/>
                    <a:pt x="59" y="250"/>
                  </a:cubicBezTo>
                  <a:cubicBezTo>
                    <a:pt x="78" y="243"/>
                    <a:pt x="115" y="229"/>
                    <a:pt x="130" y="229"/>
                  </a:cubicBezTo>
                  <a:cubicBezTo>
                    <a:pt x="133" y="229"/>
                    <a:pt x="135" y="229"/>
                    <a:pt x="136" y="230"/>
                  </a:cubicBezTo>
                  <a:cubicBezTo>
                    <a:pt x="138" y="232"/>
                    <a:pt x="143" y="236"/>
                    <a:pt x="140" y="277"/>
                  </a:cubicBezTo>
                  <a:cubicBezTo>
                    <a:pt x="140" y="287"/>
                    <a:pt x="139" y="297"/>
                    <a:pt x="138" y="304"/>
                  </a:cubicBezTo>
                  <a:cubicBezTo>
                    <a:pt x="142" y="297"/>
                    <a:pt x="148" y="288"/>
                    <a:pt x="154" y="279"/>
                  </a:cubicBezTo>
                  <a:cubicBezTo>
                    <a:pt x="177" y="243"/>
                    <a:pt x="181" y="243"/>
                    <a:pt x="183" y="243"/>
                  </a:cubicBezTo>
                </a:path>
              </a:pathLst>
            </a:custGeom>
            <a:solidFill>
              <a:srgbClr val="C0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Freeform 436">
              <a:extLst>
                <a:ext uri="{FF2B5EF4-FFF2-40B4-BE49-F238E27FC236}">
                  <a16:creationId xmlns:a16="http://schemas.microsoft.com/office/drawing/2014/main" id="{8964A7BF-333A-473E-901E-83F2A0CAEE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9013" y="1806576"/>
              <a:ext cx="776288" cy="688975"/>
            </a:xfrm>
            <a:custGeom>
              <a:avLst/>
              <a:gdLst>
                <a:gd name="T0" fmla="*/ 189 w 314"/>
                <a:gd name="T1" fmla="*/ 44 h 279"/>
                <a:gd name="T2" fmla="*/ 194 w 314"/>
                <a:gd name="T3" fmla="*/ 91 h 279"/>
                <a:gd name="T4" fmla="*/ 257 w 314"/>
                <a:gd name="T5" fmla="*/ 91 h 279"/>
                <a:gd name="T6" fmla="*/ 230 w 314"/>
                <a:gd name="T7" fmla="*/ 135 h 279"/>
                <a:gd name="T8" fmla="*/ 300 w 314"/>
                <a:gd name="T9" fmla="*/ 162 h 279"/>
                <a:gd name="T10" fmla="*/ 208 w 314"/>
                <a:gd name="T11" fmla="*/ 168 h 279"/>
                <a:gd name="T12" fmla="*/ 228 w 314"/>
                <a:gd name="T13" fmla="*/ 219 h 279"/>
                <a:gd name="T14" fmla="*/ 176 w 314"/>
                <a:gd name="T15" fmla="*/ 203 h 279"/>
                <a:gd name="T16" fmla="*/ 160 w 314"/>
                <a:gd name="T17" fmla="*/ 242 h 279"/>
                <a:gd name="T18" fmla="*/ 148 w 314"/>
                <a:gd name="T19" fmla="*/ 246 h 279"/>
                <a:gd name="T20" fmla="*/ 131 w 314"/>
                <a:gd name="T21" fmla="*/ 210 h 279"/>
                <a:gd name="T22" fmla="*/ 78 w 314"/>
                <a:gd name="T23" fmla="*/ 251 h 279"/>
                <a:gd name="T24" fmla="*/ 94 w 314"/>
                <a:gd name="T25" fmla="*/ 188 h 279"/>
                <a:gd name="T26" fmla="*/ 24 w 314"/>
                <a:gd name="T27" fmla="*/ 186 h 279"/>
                <a:gd name="T28" fmla="*/ 41 w 314"/>
                <a:gd name="T29" fmla="*/ 105 h 279"/>
                <a:gd name="T30" fmla="*/ 44 w 314"/>
                <a:gd name="T31" fmla="*/ 92 h 279"/>
                <a:gd name="T32" fmla="*/ 108 w 314"/>
                <a:gd name="T33" fmla="*/ 41 h 279"/>
                <a:gd name="T34" fmla="*/ 118 w 314"/>
                <a:gd name="T35" fmla="*/ 39 h 279"/>
                <a:gd name="T36" fmla="*/ 149 w 314"/>
                <a:gd name="T37" fmla="*/ 80 h 279"/>
                <a:gd name="T38" fmla="*/ 192 w 314"/>
                <a:gd name="T39" fmla="*/ 16 h 279"/>
                <a:gd name="T40" fmla="*/ 149 w 314"/>
                <a:gd name="T41" fmla="*/ 78 h 279"/>
                <a:gd name="T42" fmla="*/ 99 w 314"/>
                <a:gd name="T43" fmla="*/ 0 h 279"/>
                <a:gd name="T44" fmla="*/ 0 w 314"/>
                <a:gd name="T45" fmla="*/ 80 h 279"/>
                <a:gd name="T46" fmla="*/ 14 w 314"/>
                <a:gd name="T47" fmla="*/ 189 h 279"/>
                <a:gd name="T48" fmla="*/ 92 w 314"/>
                <a:gd name="T49" fmla="*/ 189 h 279"/>
                <a:gd name="T50" fmla="*/ 131 w 314"/>
                <a:gd name="T51" fmla="*/ 212 h 279"/>
                <a:gd name="T52" fmla="*/ 157 w 314"/>
                <a:gd name="T53" fmla="*/ 279 h 279"/>
                <a:gd name="T54" fmla="*/ 176 w 314"/>
                <a:gd name="T55" fmla="*/ 205 h 279"/>
                <a:gd name="T56" fmla="*/ 210 w 314"/>
                <a:gd name="T57" fmla="*/ 170 h 279"/>
                <a:gd name="T58" fmla="*/ 215 w 314"/>
                <a:gd name="T59" fmla="*/ 121 h 279"/>
                <a:gd name="T60" fmla="*/ 195 w 314"/>
                <a:gd name="T61" fmla="*/ 89 h 279"/>
                <a:gd name="T62" fmla="*/ 195 w 314"/>
                <a:gd name="T63" fmla="*/ 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4" h="279">
                  <a:moveTo>
                    <a:pt x="192" y="16"/>
                  </a:moveTo>
                  <a:cubicBezTo>
                    <a:pt x="191" y="24"/>
                    <a:pt x="190" y="34"/>
                    <a:pt x="189" y="44"/>
                  </a:cubicBezTo>
                  <a:cubicBezTo>
                    <a:pt x="187" y="85"/>
                    <a:pt x="190" y="88"/>
                    <a:pt x="192" y="90"/>
                  </a:cubicBezTo>
                  <a:cubicBezTo>
                    <a:pt x="192" y="90"/>
                    <a:pt x="193" y="91"/>
                    <a:pt x="194" y="91"/>
                  </a:cubicBezTo>
                  <a:cubicBezTo>
                    <a:pt x="204" y="94"/>
                    <a:pt x="254" y="85"/>
                    <a:pt x="282" y="79"/>
                  </a:cubicBezTo>
                  <a:cubicBezTo>
                    <a:pt x="275" y="83"/>
                    <a:pt x="266" y="87"/>
                    <a:pt x="257" y="91"/>
                  </a:cubicBezTo>
                  <a:cubicBezTo>
                    <a:pt x="212" y="113"/>
                    <a:pt x="213" y="119"/>
                    <a:pt x="213" y="121"/>
                  </a:cubicBezTo>
                  <a:cubicBezTo>
                    <a:pt x="213" y="124"/>
                    <a:pt x="215" y="127"/>
                    <a:pt x="230" y="135"/>
                  </a:cubicBezTo>
                  <a:cubicBezTo>
                    <a:pt x="238" y="139"/>
                    <a:pt x="250" y="144"/>
                    <a:pt x="264" y="149"/>
                  </a:cubicBezTo>
                  <a:cubicBezTo>
                    <a:pt x="277" y="154"/>
                    <a:pt x="290" y="159"/>
                    <a:pt x="300" y="162"/>
                  </a:cubicBezTo>
                  <a:cubicBezTo>
                    <a:pt x="290" y="162"/>
                    <a:pt x="277" y="162"/>
                    <a:pt x="264" y="162"/>
                  </a:cubicBezTo>
                  <a:cubicBezTo>
                    <a:pt x="213" y="162"/>
                    <a:pt x="209" y="166"/>
                    <a:pt x="208" y="168"/>
                  </a:cubicBezTo>
                  <a:cubicBezTo>
                    <a:pt x="206" y="170"/>
                    <a:pt x="205" y="174"/>
                    <a:pt x="212" y="188"/>
                  </a:cubicBezTo>
                  <a:cubicBezTo>
                    <a:pt x="215" y="196"/>
                    <a:pt x="221" y="207"/>
                    <a:pt x="228" y="219"/>
                  </a:cubicBezTo>
                  <a:cubicBezTo>
                    <a:pt x="235" y="231"/>
                    <a:pt x="242" y="243"/>
                    <a:pt x="247" y="251"/>
                  </a:cubicBezTo>
                  <a:cubicBezTo>
                    <a:pt x="228" y="236"/>
                    <a:pt x="188" y="206"/>
                    <a:pt x="176" y="203"/>
                  </a:cubicBezTo>
                  <a:cubicBezTo>
                    <a:pt x="175" y="202"/>
                    <a:pt x="174" y="202"/>
                    <a:pt x="173" y="202"/>
                  </a:cubicBezTo>
                  <a:cubicBezTo>
                    <a:pt x="171" y="203"/>
                    <a:pt x="166" y="204"/>
                    <a:pt x="160" y="242"/>
                  </a:cubicBezTo>
                  <a:cubicBezTo>
                    <a:pt x="158" y="252"/>
                    <a:pt x="157" y="262"/>
                    <a:pt x="156" y="269"/>
                  </a:cubicBezTo>
                  <a:cubicBezTo>
                    <a:pt x="154" y="263"/>
                    <a:pt x="151" y="254"/>
                    <a:pt x="148" y="246"/>
                  </a:cubicBezTo>
                  <a:cubicBezTo>
                    <a:pt x="137" y="213"/>
                    <a:pt x="134" y="211"/>
                    <a:pt x="132" y="210"/>
                  </a:cubicBezTo>
                  <a:cubicBezTo>
                    <a:pt x="131" y="210"/>
                    <a:pt x="131" y="210"/>
                    <a:pt x="131" y="210"/>
                  </a:cubicBezTo>
                  <a:cubicBezTo>
                    <a:pt x="130" y="210"/>
                    <a:pt x="126" y="209"/>
                    <a:pt x="97" y="233"/>
                  </a:cubicBezTo>
                  <a:cubicBezTo>
                    <a:pt x="90" y="240"/>
                    <a:pt x="83" y="246"/>
                    <a:pt x="78" y="251"/>
                  </a:cubicBezTo>
                  <a:cubicBezTo>
                    <a:pt x="80" y="245"/>
                    <a:pt x="84" y="236"/>
                    <a:pt x="87" y="228"/>
                  </a:cubicBezTo>
                  <a:cubicBezTo>
                    <a:pt x="99" y="194"/>
                    <a:pt x="95" y="189"/>
                    <a:pt x="94" y="188"/>
                  </a:cubicBezTo>
                  <a:cubicBezTo>
                    <a:pt x="93" y="186"/>
                    <a:pt x="92" y="185"/>
                    <a:pt x="89" y="185"/>
                  </a:cubicBezTo>
                  <a:cubicBezTo>
                    <a:pt x="77" y="181"/>
                    <a:pt x="42" y="184"/>
                    <a:pt x="24" y="186"/>
                  </a:cubicBezTo>
                  <a:cubicBezTo>
                    <a:pt x="41" y="176"/>
                    <a:pt x="75" y="155"/>
                    <a:pt x="78" y="144"/>
                  </a:cubicBezTo>
                  <a:cubicBezTo>
                    <a:pt x="80" y="140"/>
                    <a:pt x="77" y="131"/>
                    <a:pt x="41" y="105"/>
                  </a:cubicBezTo>
                  <a:cubicBezTo>
                    <a:pt x="31" y="97"/>
                    <a:pt x="20" y="90"/>
                    <a:pt x="13" y="85"/>
                  </a:cubicBezTo>
                  <a:cubicBezTo>
                    <a:pt x="21" y="87"/>
                    <a:pt x="33" y="90"/>
                    <a:pt x="44" y="92"/>
                  </a:cubicBezTo>
                  <a:cubicBezTo>
                    <a:pt x="76" y="98"/>
                    <a:pt x="95" y="98"/>
                    <a:pt x="102" y="93"/>
                  </a:cubicBezTo>
                  <a:cubicBezTo>
                    <a:pt x="109" y="88"/>
                    <a:pt x="111" y="71"/>
                    <a:pt x="108" y="41"/>
                  </a:cubicBezTo>
                  <a:cubicBezTo>
                    <a:pt x="107" y="31"/>
                    <a:pt x="105" y="21"/>
                    <a:pt x="104" y="14"/>
                  </a:cubicBezTo>
                  <a:cubicBezTo>
                    <a:pt x="108" y="21"/>
                    <a:pt x="113" y="30"/>
                    <a:pt x="118" y="39"/>
                  </a:cubicBezTo>
                  <a:cubicBezTo>
                    <a:pt x="140" y="77"/>
                    <a:pt x="146" y="79"/>
                    <a:pt x="148" y="80"/>
                  </a:cubicBezTo>
                  <a:cubicBezTo>
                    <a:pt x="148" y="80"/>
                    <a:pt x="149" y="80"/>
                    <a:pt x="149" y="80"/>
                  </a:cubicBezTo>
                  <a:cubicBezTo>
                    <a:pt x="152" y="80"/>
                    <a:pt x="157" y="80"/>
                    <a:pt x="178" y="42"/>
                  </a:cubicBezTo>
                  <a:cubicBezTo>
                    <a:pt x="183" y="33"/>
                    <a:pt x="188" y="23"/>
                    <a:pt x="192" y="16"/>
                  </a:cubicBezTo>
                  <a:moveTo>
                    <a:pt x="195" y="5"/>
                  </a:moveTo>
                  <a:cubicBezTo>
                    <a:pt x="195" y="5"/>
                    <a:pt x="159" y="77"/>
                    <a:pt x="149" y="78"/>
                  </a:cubicBezTo>
                  <a:cubicBezTo>
                    <a:pt x="148" y="78"/>
                    <a:pt x="148" y="78"/>
                    <a:pt x="148" y="78"/>
                  </a:cubicBezTo>
                  <a:cubicBezTo>
                    <a:pt x="137" y="74"/>
                    <a:pt x="99" y="0"/>
                    <a:pt x="99" y="0"/>
                  </a:cubicBezTo>
                  <a:cubicBezTo>
                    <a:pt x="99" y="0"/>
                    <a:pt x="116" y="79"/>
                    <a:pt x="101" y="91"/>
                  </a:cubicBezTo>
                  <a:cubicBezTo>
                    <a:pt x="86" y="103"/>
                    <a:pt x="0" y="80"/>
                    <a:pt x="0" y="80"/>
                  </a:cubicBezTo>
                  <a:cubicBezTo>
                    <a:pt x="0" y="80"/>
                    <a:pt x="81" y="130"/>
                    <a:pt x="76" y="143"/>
                  </a:cubicBezTo>
                  <a:cubicBezTo>
                    <a:pt x="72" y="157"/>
                    <a:pt x="14" y="189"/>
                    <a:pt x="14" y="189"/>
                  </a:cubicBezTo>
                  <a:cubicBezTo>
                    <a:pt x="14" y="189"/>
                    <a:pt x="72" y="182"/>
                    <a:pt x="89" y="187"/>
                  </a:cubicBezTo>
                  <a:cubicBezTo>
                    <a:pt x="91" y="187"/>
                    <a:pt x="92" y="188"/>
                    <a:pt x="92" y="189"/>
                  </a:cubicBezTo>
                  <a:cubicBezTo>
                    <a:pt x="98" y="198"/>
                    <a:pt x="72" y="259"/>
                    <a:pt x="72" y="259"/>
                  </a:cubicBezTo>
                  <a:cubicBezTo>
                    <a:pt x="72" y="259"/>
                    <a:pt x="124" y="210"/>
                    <a:pt x="131" y="212"/>
                  </a:cubicBezTo>
                  <a:cubicBezTo>
                    <a:pt x="131" y="212"/>
                    <a:pt x="131" y="212"/>
                    <a:pt x="131" y="212"/>
                  </a:cubicBezTo>
                  <a:cubicBezTo>
                    <a:pt x="137" y="216"/>
                    <a:pt x="157" y="279"/>
                    <a:pt x="157" y="279"/>
                  </a:cubicBezTo>
                  <a:cubicBezTo>
                    <a:pt x="157" y="279"/>
                    <a:pt x="164" y="207"/>
                    <a:pt x="173" y="205"/>
                  </a:cubicBezTo>
                  <a:cubicBezTo>
                    <a:pt x="174" y="204"/>
                    <a:pt x="175" y="205"/>
                    <a:pt x="176" y="205"/>
                  </a:cubicBezTo>
                  <a:cubicBezTo>
                    <a:pt x="191" y="209"/>
                    <a:pt x="256" y="261"/>
                    <a:pt x="256" y="261"/>
                  </a:cubicBezTo>
                  <a:cubicBezTo>
                    <a:pt x="256" y="261"/>
                    <a:pt x="203" y="178"/>
                    <a:pt x="210" y="170"/>
                  </a:cubicBezTo>
                  <a:cubicBezTo>
                    <a:pt x="216" y="162"/>
                    <a:pt x="314" y="164"/>
                    <a:pt x="314" y="164"/>
                  </a:cubicBezTo>
                  <a:cubicBezTo>
                    <a:pt x="314" y="164"/>
                    <a:pt x="216" y="132"/>
                    <a:pt x="215" y="121"/>
                  </a:cubicBezTo>
                  <a:cubicBezTo>
                    <a:pt x="214" y="110"/>
                    <a:pt x="301" y="73"/>
                    <a:pt x="301" y="73"/>
                  </a:cubicBezTo>
                  <a:cubicBezTo>
                    <a:pt x="301" y="73"/>
                    <a:pt x="208" y="93"/>
                    <a:pt x="195" y="89"/>
                  </a:cubicBezTo>
                  <a:cubicBezTo>
                    <a:pt x="194" y="89"/>
                    <a:pt x="193" y="88"/>
                    <a:pt x="193" y="88"/>
                  </a:cubicBezTo>
                  <a:cubicBezTo>
                    <a:pt x="187" y="81"/>
                    <a:pt x="195" y="5"/>
                    <a:pt x="195" y="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Freeform 437">
              <a:extLst>
                <a:ext uri="{FF2B5EF4-FFF2-40B4-BE49-F238E27FC236}">
                  <a16:creationId xmlns:a16="http://schemas.microsoft.com/office/drawing/2014/main" id="{3728A69E-8AA2-498E-8BD0-06B659441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763" y="1841501"/>
              <a:ext cx="709613" cy="630238"/>
            </a:xfrm>
            <a:custGeom>
              <a:avLst/>
              <a:gdLst>
                <a:gd name="T0" fmla="*/ 31 w 287"/>
                <a:gd name="T1" fmla="*/ 78 h 255"/>
                <a:gd name="T2" fmla="*/ 89 w 287"/>
                <a:gd name="T3" fmla="*/ 79 h 255"/>
                <a:gd name="T4" fmla="*/ 95 w 287"/>
                <a:gd name="T5" fmla="*/ 27 h 255"/>
                <a:gd name="T6" fmla="*/ 91 w 287"/>
                <a:gd name="T7" fmla="*/ 0 h 255"/>
                <a:gd name="T8" fmla="*/ 105 w 287"/>
                <a:gd name="T9" fmla="*/ 25 h 255"/>
                <a:gd name="T10" fmla="*/ 135 w 287"/>
                <a:gd name="T11" fmla="*/ 66 h 255"/>
                <a:gd name="T12" fmla="*/ 136 w 287"/>
                <a:gd name="T13" fmla="*/ 66 h 255"/>
                <a:gd name="T14" fmla="*/ 165 w 287"/>
                <a:gd name="T15" fmla="*/ 28 h 255"/>
                <a:gd name="T16" fmla="*/ 179 w 287"/>
                <a:gd name="T17" fmla="*/ 2 h 255"/>
                <a:gd name="T18" fmla="*/ 176 w 287"/>
                <a:gd name="T19" fmla="*/ 30 h 255"/>
                <a:gd name="T20" fmla="*/ 179 w 287"/>
                <a:gd name="T21" fmla="*/ 76 h 255"/>
                <a:gd name="T22" fmla="*/ 181 w 287"/>
                <a:gd name="T23" fmla="*/ 77 h 255"/>
                <a:gd name="T24" fmla="*/ 269 w 287"/>
                <a:gd name="T25" fmla="*/ 65 h 255"/>
                <a:gd name="T26" fmla="*/ 244 w 287"/>
                <a:gd name="T27" fmla="*/ 77 h 255"/>
                <a:gd name="T28" fmla="*/ 200 w 287"/>
                <a:gd name="T29" fmla="*/ 107 h 255"/>
                <a:gd name="T30" fmla="*/ 217 w 287"/>
                <a:gd name="T31" fmla="*/ 121 h 255"/>
                <a:gd name="T32" fmla="*/ 251 w 287"/>
                <a:gd name="T33" fmla="*/ 135 h 255"/>
                <a:gd name="T34" fmla="*/ 287 w 287"/>
                <a:gd name="T35" fmla="*/ 148 h 255"/>
                <a:gd name="T36" fmla="*/ 251 w 287"/>
                <a:gd name="T37" fmla="*/ 148 h 255"/>
                <a:gd name="T38" fmla="*/ 195 w 287"/>
                <a:gd name="T39" fmla="*/ 154 h 255"/>
                <a:gd name="T40" fmla="*/ 199 w 287"/>
                <a:gd name="T41" fmla="*/ 174 h 255"/>
                <a:gd name="T42" fmla="*/ 215 w 287"/>
                <a:gd name="T43" fmla="*/ 205 h 255"/>
                <a:gd name="T44" fmla="*/ 234 w 287"/>
                <a:gd name="T45" fmla="*/ 237 h 255"/>
                <a:gd name="T46" fmla="*/ 163 w 287"/>
                <a:gd name="T47" fmla="*/ 189 h 255"/>
                <a:gd name="T48" fmla="*/ 160 w 287"/>
                <a:gd name="T49" fmla="*/ 188 h 255"/>
                <a:gd name="T50" fmla="*/ 147 w 287"/>
                <a:gd name="T51" fmla="*/ 228 h 255"/>
                <a:gd name="T52" fmla="*/ 143 w 287"/>
                <a:gd name="T53" fmla="*/ 255 h 255"/>
                <a:gd name="T54" fmla="*/ 135 w 287"/>
                <a:gd name="T55" fmla="*/ 232 h 255"/>
                <a:gd name="T56" fmla="*/ 119 w 287"/>
                <a:gd name="T57" fmla="*/ 196 h 255"/>
                <a:gd name="T58" fmla="*/ 118 w 287"/>
                <a:gd name="T59" fmla="*/ 196 h 255"/>
                <a:gd name="T60" fmla="*/ 84 w 287"/>
                <a:gd name="T61" fmla="*/ 219 h 255"/>
                <a:gd name="T62" fmla="*/ 65 w 287"/>
                <a:gd name="T63" fmla="*/ 237 h 255"/>
                <a:gd name="T64" fmla="*/ 74 w 287"/>
                <a:gd name="T65" fmla="*/ 214 h 255"/>
                <a:gd name="T66" fmla="*/ 81 w 287"/>
                <a:gd name="T67" fmla="*/ 174 h 255"/>
                <a:gd name="T68" fmla="*/ 76 w 287"/>
                <a:gd name="T69" fmla="*/ 171 h 255"/>
                <a:gd name="T70" fmla="*/ 11 w 287"/>
                <a:gd name="T71" fmla="*/ 172 h 255"/>
                <a:gd name="T72" fmla="*/ 65 w 287"/>
                <a:gd name="T73" fmla="*/ 130 h 255"/>
                <a:gd name="T74" fmla="*/ 28 w 287"/>
                <a:gd name="T75" fmla="*/ 91 h 255"/>
                <a:gd name="T76" fmla="*/ 0 w 287"/>
                <a:gd name="T77" fmla="*/ 71 h 255"/>
                <a:gd name="T78" fmla="*/ 31 w 287"/>
                <a:gd name="T79" fmla="*/ 7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7" h="255">
                  <a:moveTo>
                    <a:pt x="31" y="78"/>
                  </a:moveTo>
                  <a:cubicBezTo>
                    <a:pt x="63" y="84"/>
                    <a:pt x="82" y="84"/>
                    <a:pt x="89" y="79"/>
                  </a:cubicBezTo>
                  <a:cubicBezTo>
                    <a:pt x="96" y="74"/>
                    <a:pt x="98" y="57"/>
                    <a:pt x="95" y="27"/>
                  </a:cubicBezTo>
                  <a:cubicBezTo>
                    <a:pt x="94" y="17"/>
                    <a:pt x="92" y="7"/>
                    <a:pt x="91" y="0"/>
                  </a:cubicBezTo>
                  <a:cubicBezTo>
                    <a:pt x="95" y="7"/>
                    <a:pt x="100" y="16"/>
                    <a:pt x="105" y="25"/>
                  </a:cubicBezTo>
                  <a:cubicBezTo>
                    <a:pt x="127" y="63"/>
                    <a:pt x="133" y="65"/>
                    <a:pt x="135" y="66"/>
                  </a:cubicBezTo>
                  <a:cubicBezTo>
                    <a:pt x="135" y="66"/>
                    <a:pt x="136" y="66"/>
                    <a:pt x="136" y="66"/>
                  </a:cubicBezTo>
                  <a:cubicBezTo>
                    <a:pt x="139" y="66"/>
                    <a:pt x="144" y="66"/>
                    <a:pt x="165" y="28"/>
                  </a:cubicBezTo>
                  <a:cubicBezTo>
                    <a:pt x="170" y="19"/>
                    <a:pt x="175" y="9"/>
                    <a:pt x="179" y="2"/>
                  </a:cubicBezTo>
                  <a:cubicBezTo>
                    <a:pt x="178" y="10"/>
                    <a:pt x="177" y="20"/>
                    <a:pt x="176" y="30"/>
                  </a:cubicBezTo>
                  <a:cubicBezTo>
                    <a:pt x="174" y="71"/>
                    <a:pt x="177" y="74"/>
                    <a:pt x="179" y="76"/>
                  </a:cubicBezTo>
                  <a:cubicBezTo>
                    <a:pt x="179" y="76"/>
                    <a:pt x="180" y="77"/>
                    <a:pt x="181" y="77"/>
                  </a:cubicBezTo>
                  <a:cubicBezTo>
                    <a:pt x="191" y="80"/>
                    <a:pt x="241" y="71"/>
                    <a:pt x="269" y="65"/>
                  </a:cubicBezTo>
                  <a:cubicBezTo>
                    <a:pt x="262" y="69"/>
                    <a:pt x="253" y="73"/>
                    <a:pt x="244" y="77"/>
                  </a:cubicBezTo>
                  <a:cubicBezTo>
                    <a:pt x="199" y="99"/>
                    <a:pt x="200" y="105"/>
                    <a:pt x="200" y="107"/>
                  </a:cubicBezTo>
                  <a:cubicBezTo>
                    <a:pt x="200" y="110"/>
                    <a:pt x="202" y="113"/>
                    <a:pt x="217" y="121"/>
                  </a:cubicBezTo>
                  <a:cubicBezTo>
                    <a:pt x="225" y="125"/>
                    <a:pt x="237" y="130"/>
                    <a:pt x="251" y="135"/>
                  </a:cubicBezTo>
                  <a:cubicBezTo>
                    <a:pt x="264" y="140"/>
                    <a:pt x="277" y="145"/>
                    <a:pt x="287" y="148"/>
                  </a:cubicBezTo>
                  <a:cubicBezTo>
                    <a:pt x="277" y="148"/>
                    <a:pt x="264" y="148"/>
                    <a:pt x="251" y="148"/>
                  </a:cubicBezTo>
                  <a:cubicBezTo>
                    <a:pt x="200" y="148"/>
                    <a:pt x="196" y="152"/>
                    <a:pt x="195" y="154"/>
                  </a:cubicBezTo>
                  <a:cubicBezTo>
                    <a:pt x="193" y="156"/>
                    <a:pt x="192" y="160"/>
                    <a:pt x="199" y="174"/>
                  </a:cubicBezTo>
                  <a:cubicBezTo>
                    <a:pt x="202" y="182"/>
                    <a:pt x="208" y="193"/>
                    <a:pt x="215" y="205"/>
                  </a:cubicBezTo>
                  <a:cubicBezTo>
                    <a:pt x="222" y="217"/>
                    <a:pt x="229" y="229"/>
                    <a:pt x="234" y="237"/>
                  </a:cubicBezTo>
                  <a:cubicBezTo>
                    <a:pt x="215" y="222"/>
                    <a:pt x="175" y="192"/>
                    <a:pt x="163" y="189"/>
                  </a:cubicBezTo>
                  <a:cubicBezTo>
                    <a:pt x="162" y="188"/>
                    <a:pt x="161" y="188"/>
                    <a:pt x="160" y="188"/>
                  </a:cubicBezTo>
                  <a:cubicBezTo>
                    <a:pt x="158" y="189"/>
                    <a:pt x="153" y="190"/>
                    <a:pt x="147" y="228"/>
                  </a:cubicBezTo>
                  <a:cubicBezTo>
                    <a:pt x="145" y="238"/>
                    <a:pt x="144" y="248"/>
                    <a:pt x="143" y="255"/>
                  </a:cubicBezTo>
                  <a:cubicBezTo>
                    <a:pt x="141" y="249"/>
                    <a:pt x="138" y="240"/>
                    <a:pt x="135" y="232"/>
                  </a:cubicBezTo>
                  <a:cubicBezTo>
                    <a:pt x="124" y="199"/>
                    <a:pt x="121" y="197"/>
                    <a:pt x="119" y="196"/>
                  </a:cubicBezTo>
                  <a:cubicBezTo>
                    <a:pt x="118" y="196"/>
                    <a:pt x="118" y="196"/>
                    <a:pt x="118" y="196"/>
                  </a:cubicBezTo>
                  <a:cubicBezTo>
                    <a:pt x="117" y="196"/>
                    <a:pt x="113" y="195"/>
                    <a:pt x="84" y="219"/>
                  </a:cubicBezTo>
                  <a:cubicBezTo>
                    <a:pt x="77" y="226"/>
                    <a:pt x="70" y="232"/>
                    <a:pt x="65" y="237"/>
                  </a:cubicBezTo>
                  <a:cubicBezTo>
                    <a:pt x="67" y="231"/>
                    <a:pt x="71" y="222"/>
                    <a:pt x="74" y="214"/>
                  </a:cubicBezTo>
                  <a:cubicBezTo>
                    <a:pt x="86" y="180"/>
                    <a:pt x="82" y="175"/>
                    <a:pt x="81" y="174"/>
                  </a:cubicBezTo>
                  <a:cubicBezTo>
                    <a:pt x="80" y="172"/>
                    <a:pt x="79" y="171"/>
                    <a:pt x="76" y="171"/>
                  </a:cubicBezTo>
                  <a:cubicBezTo>
                    <a:pt x="64" y="167"/>
                    <a:pt x="29" y="170"/>
                    <a:pt x="11" y="172"/>
                  </a:cubicBezTo>
                  <a:cubicBezTo>
                    <a:pt x="28" y="162"/>
                    <a:pt x="62" y="141"/>
                    <a:pt x="65" y="130"/>
                  </a:cubicBezTo>
                  <a:cubicBezTo>
                    <a:pt x="67" y="126"/>
                    <a:pt x="64" y="117"/>
                    <a:pt x="28" y="91"/>
                  </a:cubicBezTo>
                  <a:cubicBezTo>
                    <a:pt x="18" y="83"/>
                    <a:pt x="7" y="76"/>
                    <a:pt x="0" y="71"/>
                  </a:cubicBezTo>
                  <a:cubicBezTo>
                    <a:pt x="8" y="73"/>
                    <a:pt x="20" y="76"/>
                    <a:pt x="31" y="78"/>
                  </a:cubicBezTo>
                </a:path>
              </a:pathLst>
            </a:custGeom>
            <a:solidFill>
              <a:srgbClr val="FBA6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Freeform 438">
              <a:extLst>
                <a:ext uri="{FF2B5EF4-FFF2-40B4-BE49-F238E27FC236}">
                  <a16:creationId xmlns:a16="http://schemas.microsoft.com/office/drawing/2014/main" id="{D7F435B2-3352-48F6-B960-FE6CBF0245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9013" y="1806576"/>
              <a:ext cx="776288" cy="688975"/>
            </a:xfrm>
            <a:custGeom>
              <a:avLst/>
              <a:gdLst>
                <a:gd name="T0" fmla="*/ 195 w 314"/>
                <a:gd name="T1" fmla="*/ 5 h 279"/>
                <a:gd name="T2" fmla="*/ 195 w 314"/>
                <a:gd name="T3" fmla="*/ 89 h 279"/>
                <a:gd name="T4" fmla="*/ 215 w 314"/>
                <a:gd name="T5" fmla="*/ 121 h 279"/>
                <a:gd name="T6" fmla="*/ 210 w 314"/>
                <a:gd name="T7" fmla="*/ 170 h 279"/>
                <a:gd name="T8" fmla="*/ 176 w 314"/>
                <a:gd name="T9" fmla="*/ 205 h 279"/>
                <a:gd name="T10" fmla="*/ 157 w 314"/>
                <a:gd name="T11" fmla="*/ 279 h 279"/>
                <a:gd name="T12" fmla="*/ 131 w 314"/>
                <a:gd name="T13" fmla="*/ 212 h 279"/>
                <a:gd name="T14" fmla="*/ 92 w 314"/>
                <a:gd name="T15" fmla="*/ 189 h 279"/>
                <a:gd name="T16" fmla="*/ 14 w 314"/>
                <a:gd name="T17" fmla="*/ 189 h 279"/>
                <a:gd name="T18" fmla="*/ 0 w 314"/>
                <a:gd name="T19" fmla="*/ 80 h 279"/>
                <a:gd name="T20" fmla="*/ 99 w 314"/>
                <a:gd name="T21" fmla="*/ 0 h 279"/>
                <a:gd name="T22" fmla="*/ 149 w 314"/>
                <a:gd name="T23" fmla="*/ 78 h 279"/>
                <a:gd name="T24" fmla="*/ 132 w 314"/>
                <a:gd name="T25" fmla="*/ 210 h 279"/>
                <a:gd name="T26" fmla="*/ 156 w 314"/>
                <a:gd name="T27" fmla="*/ 269 h 279"/>
                <a:gd name="T28" fmla="*/ 173 w 314"/>
                <a:gd name="T29" fmla="*/ 202 h 279"/>
                <a:gd name="T30" fmla="*/ 247 w 314"/>
                <a:gd name="T31" fmla="*/ 251 h 279"/>
                <a:gd name="T32" fmla="*/ 212 w 314"/>
                <a:gd name="T33" fmla="*/ 188 h 279"/>
                <a:gd name="T34" fmla="*/ 264 w 314"/>
                <a:gd name="T35" fmla="*/ 162 h 279"/>
                <a:gd name="T36" fmla="*/ 264 w 314"/>
                <a:gd name="T37" fmla="*/ 149 h 279"/>
                <a:gd name="T38" fmla="*/ 213 w 314"/>
                <a:gd name="T39" fmla="*/ 121 h 279"/>
                <a:gd name="T40" fmla="*/ 282 w 314"/>
                <a:gd name="T41" fmla="*/ 79 h 279"/>
                <a:gd name="T42" fmla="*/ 192 w 314"/>
                <a:gd name="T43" fmla="*/ 90 h 279"/>
                <a:gd name="T44" fmla="*/ 192 w 314"/>
                <a:gd name="T45" fmla="*/ 16 h 279"/>
                <a:gd name="T46" fmla="*/ 149 w 314"/>
                <a:gd name="T47" fmla="*/ 80 h 279"/>
                <a:gd name="T48" fmla="*/ 118 w 314"/>
                <a:gd name="T49" fmla="*/ 39 h 279"/>
                <a:gd name="T50" fmla="*/ 108 w 314"/>
                <a:gd name="T51" fmla="*/ 41 h 279"/>
                <a:gd name="T52" fmla="*/ 44 w 314"/>
                <a:gd name="T53" fmla="*/ 92 h 279"/>
                <a:gd name="T54" fmla="*/ 41 w 314"/>
                <a:gd name="T55" fmla="*/ 105 h 279"/>
                <a:gd name="T56" fmla="*/ 24 w 314"/>
                <a:gd name="T57" fmla="*/ 186 h 279"/>
                <a:gd name="T58" fmla="*/ 94 w 314"/>
                <a:gd name="T59" fmla="*/ 188 h 279"/>
                <a:gd name="T60" fmla="*/ 78 w 314"/>
                <a:gd name="T61" fmla="*/ 251 h 279"/>
                <a:gd name="T62" fmla="*/ 131 w 314"/>
                <a:gd name="T63" fmla="*/ 21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4" h="279">
                  <a:moveTo>
                    <a:pt x="149" y="78"/>
                  </a:moveTo>
                  <a:cubicBezTo>
                    <a:pt x="159" y="77"/>
                    <a:pt x="195" y="5"/>
                    <a:pt x="195" y="5"/>
                  </a:cubicBezTo>
                  <a:cubicBezTo>
                    <a:pt x="195" y="5"/>
                    <a:pt x="187" y="81"/>
                    <a:pt x="193" y="88"/>
                  </a:cubicBezTo>
                  <a:cubicBezTo>
                    <a:pt x="193" y="88"/>
                    <a:pt x="194" y="89"/>
                    <a:pt x="195" y="89"/>
                  </a:cubicBezTo>
                  <a:cubicBezTo>
                    <a:pt x="208" y="93"/>
                    <a:pt x="300" y="73"/>
                    <a:pt x="301" y="73"/>
                  </a:cubicBezTo>
                  <a:cubicBezTo>
                    <a:pt x="300" y="74"/>
                    <a:pt x="214" y="110"/>
                    <a:pt x="215" y="121"/>
                  </a:cubicBezTo>
                  <a:cubicBezTo>
                    <a:pt x="216" y="132"/>
                    <a:pt x="314" y="164"/>
                    <a:pt x="314" y="164"/>
                  </a:cubicBezTo>
                  <a:cubicBezTo>
                    <a:pt x="314" y="164"/>
                    <a:pt x="216" y="162"/>
                    <a:pt x="210" y="170"/>
                  </a:cubicBezTo>
                  <a:cubicBezTo>
                    <a:pt x="203" y="178"/>
                    <a:pt x="255" y="259"/>
                    <a:pt x="256" y="261"/>
                  </a:cubicBezTo>
                  <a:cubicBezTo>
                    <a:pt x="255" y="260"/>
                    <a:pt x="191" y="209"/>
                    <a:pt x="176" y="205"/>
                  </a:cubicBezTo>
                  <a:cubicBezTo>
                    <a:pt x="175" y="205"/>
                    <a:pt x="174" y="204"/>
                    <a:pt x="173" y="205"/>
                  </a:cubicBezTo>
                  <a:cubicBezTo>
                    <a:pt x="164" y="207"/>
                    <a:pt x="157" y="277"/>
                    <a:pt x="157" y="279"/>
                  </a:cubicBezTo>
                  <a:cubicBezTo>
                    <a:pt x="157" y="277"/>
                    <a:pt x="137" y="216"/>
                    <a:pt x="131" y="212"/>
                  </a:cubicBezTo>
                  <a:cubicBezTo>
                    <a:pt x="131" y="212"/>
                    <a:pt x="131" y="212"/>
                    <a:pt x="131" y="212"/>
                  </a:cubicBezTo>
                  <a:cubicBezTo>
                    <a:pt x="124" y="210"/>
                    <a:pt x="72" y="259"/>
                    <a:pt x="72" y="259"/>
                  </a:cubicBezTo>
                  <a:cubicBezTo>
                    <a:pt x="72" y="259"/>
                    <a:pt x="98" y="198"/>
                    <a:pt x="92" y="189"/>
                  </a:cubicBezTo>
                  <a:cubicBezTo>
                    <a:pt x="92" y="188"/>
                    <a:pt x="90" y="187"/>
                    <a:pt x="89" y="187"/>
                  </a:cubicBezTo>
                  <a:cubicBezTo>
                    <a:pt x="72" y="182"/>
                    <a:pt x="14" y="189"/>
                    <a:pt x="14" y="189"/>
                  </a:cubicBezTo>
                  <a:cubicBezTo>
                    <a:pt x="14" y="189"/>
                    <a:pt x="72" y="157"/>
                    <a:pt x="76" y="143"/>
                  </a:cubicBezTo>
                  <a:cubicBezTo>
                    <a:pt x="81" y="130"/>
                    <a:pt x="0" y="80"/>
                    <a:pt x="0" y="80"/>
                  </a:cubicBezTo>
                  <a:cubicBezTo>
                    <a:pt x="0" y="80"/>
                    <a:pt x="86" y="103"/>
                    <a:pt x="101" y="91"/>
                  </a:cubicBezTo>
                  <a:cubicBezTo>
                    <a:pt x="116" y="80"/>
                    <a:pt x="100" y="1"/>
                    <a:pt x="99" y="0"/>
                  </a:cubicBezTo>
                  <a:cubicBezTo>
                    <a:pt x="100" y="1"/>
                    <a:pt x="137" y="74"/>
                    <a:pt x="148" y="78"/>
                  </a:cubicBezTo>
                  <a:cubicBezTo>
                    <a:pt x="149" y="78"/>
                    <a:pt x="149" y="78"/>
                    <a:pt x="149" y="78"/>
                  </a:cubicBezTo>
                  <a:moveTo>
                    <a:pt x="131" y="210"/>
                  </a:moveTo>
                  <a:cubicBezTo>
                    <a:pt x="132" y="210"/>
                    <a:pt x="132" y="210"/>
                    <a:pt x="132" y="210"/>
                  </a:cubicBezTo>
                  <a:cubicBezTo>
                    <a:pt x="134" y="211"/>
                    <a:pt x="137" y="213"/>
                    <a:pt x="148" y="246"/>
                  </a:cubicBezTo>
                  <a:cubicBezTo>
                    <a:pt x="151" y="254"/>
                    <a:pt x="154" y="263"/>
                    <a:pt x="156" y="269"/>
                  </a:cubicBezTo>
                  <a:cubicBezTo>
                    <a:pt x="157" y="262"/>
                    <a:pt x="158" y="252"/>
                    <a:pt x="160" y="242"/>
                  </a:cubicBezTo>
                  <a:cubicBezTo>
                    <a:pt x="166" y="204"/>
                    <a:pt x="171" y="203"/>
                    <a:pt x="173" y="202"/>
                  </a:cubicBezTo>
                  <a:cubicBezTo>
                    <a:pt x="174" y="202"/>
                    <a:pt x="175" y="202"/>
                    <a:pt x="176" y="203"/>
                  </a:cubicBezTo>
                  <a:cubicBezTo>
                    <a:pt x="188" y="206"/>
                    <a:pt x="228" y="236"/>
                    <a:pt x="247" y="251"/>
                  </a:cubicBezTo>
                  <a:cubicBezTo>
                    <a:pt x="242" y="243"/>
                    <a:pt x="235" y="231"/>
                    <a:pt x="228" y="219"/>
                  </a:cubicBezTo>
                  <a:cubicBezTo>
                    <a:pt x="221" y="207"/>
                    <a:pt x="215" y="196"/>
                    <a:pt x="212" y="188"/>
                  </a:cubicBezTo>
                  <a:cubicBezTo>
                    <a:pt x="205" y="174"/>
                    <a:pt x="206" y="170"/>
                    <a:pt x="208" y="168"/>
                  </a:cubicBezTo>
                  <a:cubicBezTo>
                    <a:pt x="209" y="166"/>
                    <a:pt x="213" y="162"/>
                    <a:pt x="264" y="162"/>
                  </a:cubicBezTo>
                  <a:cubicBezTo>
                    <a:pt x="277" y="162"/>
                    <a:pt x="290" y="162"/>
                    <a:pt x="300" y="162"/>
                  </a:cubicBezTo>
                  <a:cubicBezTo>
                    <a:pt x="290" y="159"/>
                    <a:pt x="277" y="154"/>
                    <a:pt x="264" y="149"/>
                  </a:cubicBezTo>
                  <a:cubicBezTo>
                    <a:pt x="250" y="144"/>
                    <a:pt x="238" y="139"/>
                    <a:pt x="230" y="135"/>
                  </a:cubicBezTo>
                  <a:cubicBezTo>
                    <a:pt x="215" y="127"/>
                    <a:pt x="213" y="124"/>
                    <a:pt x="213" y="121"/>
                  </a:cubicBezTo>
                  <a:cubicBezTo>
                    <a:pt x="213" y="119"/>
                    <a:pt x="212" y="113"/>
                    <a:pt x="257" y="91"/>
                  </a:cubicBezTo>
                  <a:cubicBezTo>
                    <a:pt x="266" y="87"/>
                    <a:pt x="275" y="83"/>
                    <a:pt x="282" y="79"/>
                  </a:cubicBezTo>
                  <a:cubicBezTo>
                    <a:pt x="254" y="85"/>
                    <a:pt x="204" y="94"/>
                    <a:pt x="194" y="91"/>
                  </a:cubicBezTo>
                  <a:cubicBezTo>
                    <a:pt x="193" y="91"/>
                    <a:pt x="192" y="90"/>
                    <a:pt x="192" y="90"/>
                  </a:cubicBezTo>
                  <a:cubicBezTo>
                    <a:pt x="190" y="88"/>
                    <a:pt x="187" y="85"/>
                    <a:pt x="189" y="44"/>
                  </a:cubicBezTo>
                  <a:cubicBezTo>
                    <a:pt x="190" y="34"/>
                    <a:pt x="191" y="24"/>
                    <a:pt x="192" y="16"/>
                  </a:cubicBezTo>
                  <a:cubicBezTo>
                    <a:pt x="188" y="23"/>
                    <a:pt x="183" y="33"/>
                    <a:pt x="178" y="42"/>
                  </a:cubicBezTo>
                  <a:cubicBezTo>
                    <a:pt x="157" y="80"/>
                    <a:pt x="152" y="80"/>
                    <a:pt x="149" y="80"/>
                  </a:cubicBezTo>
                  <a:cubicBezTo>
                    <a:pt x="149" y="80"/>
                    <a:pt x="148" y="80"/>
                    <a:pt x="148" y="80"/>
                  </a:cubicBezTo>
                  <a:cubicBezTo>
                    <a:pt x="146" y="79"/>
                    <a:pt x="140" y="77"/>
                    <a:pt x="118" y="39"/>
                  </a:cubicBezTo>
                  <a:cubicBezTo>
                    <a:pt x="113" y="30"/>
                    <a:pt x="108" y="21"/>
                    <a:pt x="104" y="14"/>
                  </a:cubicBezTo>
                  <a:cubicBezTo>
                    <a:pt x="105" y="21"/>
                    <a:pt x="107" y="31"/>
                    <a:pt x="108" y="41"/>
                  </a:cubicBezTo>
                  <a:cubicBezTo>
                    <a:pt x="111" y="71"/>
                    <a:pt x="109" y="88"/>
                    <a:pt x="102" y="93"/>
                  </a:cubicBezTo>
                  <a:cubicBezTo>
                    <a:pt x="95" y="98"/>
                    <a:pt x="76" y="98"/>
                    <a:pt x="44" y="92"/>
                  </a:cubicBezTo>
                  <a:cubicBezTo>
                    <a:pt x="33" y="90"/>
                    <a:pt x="21" y="87"/>
                    <a:pt x="13" y="85"/>
                  </a:cubicBezTo>
                  <a:cubicBezTo>
                    <a:pt x="20" y="90"/>
                    <a:pt x="31" y="97"/>
                    <a:pt x="41" y="105"/>
                  </a:cubicBezTo>
                  <a:cubicBezTo>
                    <a:pt x="77" y="131"/>
                    <a:pt x="80" y="140"/>
                    <a:pt x="78" y="144"/>
                  </a:cubicBezTo>
                  <a:cubicBezTo>
                    <a:pt x="75" y="155"/>
                    <a:pt x="41" y="176"/>
                    <a:pt x="24" y="186"/>
                  </a:cubicBezTo>
                  <a:cubicBezTo>
                    <a:pt x="42" y="184"/>
                    <a:pt x="77" y="181"/>
                    <a:pt x="89" y="185"/>
                  </a:cubicBezTo>
                  <a:cubicBezTo>
                    <a:pt x="92" y="185"/>
                    <a:pt x="93" y="186"/>
                    <a:pt x="94" y="188"/>
                  </a:cubicBezTo>
                  <a:cubicBezTo>
                    <a:pt x="95" y="189"/>
                    <a:pt x="99" y="194"/>
                    <a:pt x="87" y="228"/>
                  </a:cubicBezTo>
                  <a:cubicBezTo>
                    <a:pt x="84" y="236"/>
                    <a:pt x="80" y="245"/>
                    <a:pt x="78" y="251"/>
                  </a:cubicBezTo>
                  <a:cubicBezTo>
                    <a:pt x="83" y="246"/>
                    <a:pt x="90" y="240"/>
                    <a:pt x="97" y="233"/>
                  </a:cubicBezTo>
                  <a:cubicBezTo>
                    <a:pt x="126" y="209"/>
                    <a:pt x="130" y="210"/>
                    <a:pt x="131" y="210"/>
                  </a:cubicBezTo>
                </a:path>
              </a:pathLst>
            </a:custGeom>
            <a:solidFill>
              <a:srgbClr val="BA8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Freeform 439">
              <a:extLst>
                <a:ext uri="{FF2B5EF4-FFF2-40B4-BE49-F238E27FC236}">
                  <a16:creationId xmlns:a16="http://schemas.microsoft.com/office/drawing/2014/main" id="{2144372E-4C12-4A45-9C58-44E0E44C3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151" y="1895476"/>
              <a:ext cx="582613" cy="509588"/>
            </a:xfrm>
            <a:custGeom>
              <a:avLst/>
              <a:gdLst>
                <a:gd name="T0" fmla="*/ 25 w 236"/>
                <a:gd name="T1" fmla="*/ 94 h 206"/>
                <a:gd name="T2" fmla="*/ 69 w 236"/>
                <a:gd name="T3" fmla="*/ 80 h 206"/>
                <a:gd name="T4" fmla="*/ 61 w 236"/>
                <a:gd name="T5" fmla="*/ 39 h 206"/>
                <a:gd name="T6" fmla="*/ 52 w 236"/>
                <a:gd name="T7" fmla="*/ 19 h 206"/>
                <a:gd name="T8" fmla="*/ 68 w 236"/>
                <a:gd name="T9" fmla="*/ 35 h 206"/>
                <a:gd name="T10" fmla="*/ 101 w 236"/>
                <a:gd name="T11" fmla="*/ 59 h 206"/>
                <a:gd name="T12" fmla="*/ 102 w 236"/>
                <a:gd name="T13" fmla="*/ 58 h 206"/>
                <a:gd name="T14" fmla="*/ 114 w 236"/>
                <a:gd name="T15" fmla="*/ 23 h 206"/>
                <a:gd name="T16" fmla="*/ 119 w 236"/>
                <a:gd name="T17" fmla="*/ 0 h 206"/>
                <a:gd name="T18" fmla="*/ 124 w 236"/>
                <a:gd name="T19" fmla="*/ 21 h 206"/>
                <a:gd name="T20" fmla="*/ 137 w 236"/>
                <a:gd name="T21" fmla="*/ 56 h 206"/>
                <a:gd name="T22" fmla="*/ 139 w 236"/>
                <a:gd name="T23" fmla="*/ 56 h 206"/>
                <a:gd name="T24" fmla="*/ 203 w 236"/>
                <a:gd name="T25" fmla="*/ 26 h 206"/>
                <a:gd name="T26" fmla="*/ 187 w 236"/>
                <a:gd name="T27" fmla="*/ 41 h 206"/>
                <a:gd name="T28" fmla="*/ 160 w 236"/>
                <a:gd name="T29" fmla="*/ 75 h 206"/>
                <a:gd name="T30" fmla="*/ 177 w 236"/>
                <a:gd name="T31" fmla="*/ 80 h 206"/>
                <a:gd name="T32" fmla="*/ 206 w 236"/>
                <a:gd name="T33" fmla="*/ 83 h 206"/>
                <a:gd name="T34" fmla="*/ 236 w 236"/>
                <a:gd name="T35" fmla="*/ 84 h 206"/>
                <a:gd name="T36" fmla="*/ 210 w 236"/>
                <a:gd name="T37" fmla="*/ 93 h 206"/>
                <a:gd name="T38" fmla="*/ 168 w 236"/>
                <a:gd name="T39" fmla="*/ 111 h 206"/>
                <a:gd name="T40" fmla="*/ 176 w 236"/>
                <a:gd name="T41" fmla="*/ 126 h 206"/>
                <a:gd name="T42" fmla="*/ 196 w 236"/>
                <a:gd name="T43" fmla="*/ 145 h 206"/>
                <a:gd name="T44" fmla="*/ 218 w 236"/>
                <a:gd name="T45" fmla="*/ 165 h 206"/>
                <a:gd name="T46" fmla="*/ 152 w 236"/>
                <a:gd name="T47" fmla="*/ 145 h 206"/>
                <a:gd name="T48" fmla="*/ 150 w 236"/>
                <a:gd name="T49" fmla="*/ 146 h 206"/>
                <a:gd name="T50" fmla="*/ 150 w 236"/>
                <a:gd name="T51" fmla="*/ 179 h 206"/>
                <a:gd name="T52" fmla="*/ 153 w 236"/>
                <a:gd name="T53" fmla="*/ 200 h 206"/>
                <a:gd name="T54" fmla="*/ 142 w 236"/>
                <a:gd name="T55" fmla="*/ 185 h 206"/>
                <a:gd name="T56" fmla="*/ 121 w 236"/>
                <a:gd name="T57" fmla="*/ 162 h 206"/>
                <a:gd name="T58" fmla="*/ 120 w 236"/>
                <a:gd name="T59" fmla="*/ 162 h 206"/>
                <a:gd name="T60" fmla="*/ 100 w 236"/>
                <a:gd name="T61" fmla="*/ 188 h 206"/>
                <a:gd name="T62" fmla="*/ 90 w 236"/>
                <a:gd name="T63" fmla="*/ 206 h 206"/>
                <a:gd name="T64" fmla="*/ 91 w 236"/>
                <a:gd name="T65" fmla="*/ 186 h 206"/>
                <a:gd name="T66" fmla="*/ 87 w 236"/>
                <a:gd name="T67" fmla="*/ 154 h 206"/>
                <a:gd name="T68" fmla="*/ 82 w 236"/>
                <a:gd name="T69" fmla="*/ 153 h 206"/>
                <a:gd name="T70" fmla="*/ 33 w 236"/>
                <a:gd name="T71" fmla="*/ 170 h 206"/>
                <a:gd name="T72" fmla="*/ 64 w 236"/>
                <a:gd name="T73" fmla="*/ 125 h 206"/>
                <a:gd name="T74" fmla="*/ 26 w 236"/>
                <a:gd name="T75" fmla="*/ 104 h 206"/>
                <a:gd name="T76" fmla="*/ 0 w 236"/>
                <a:gd name="T77" fmla="*/ 96 h 206"/>
                <a:gd name="T78" fmla="*/ 25 w 236"/>
                <a:gd name="T79" fmla="*/ 9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06">
                  <a:moveTo>
                    <a:pt x="25" y="94"/>
                  </a:moveTo>
                  <a:cubicBezTo>
                    <a:pt x="51" y="90"/>
                    <a:pt x="65" y="86"/>
                    <a:pt x="69" y="80"/>
                  </a:cubicBezTo>
                  <a:cubicBezTo>
                    <a:pt x="73" y="74"/>
                    <a:pt x="71" y="61"/>
                    <a:pt x="61" y="39"/>
                  </a:cubicBezTo>
                  <a:cubicBezTo>
                    <a:pt x="58" y="32"/>
                    <a:pt x="54" y="25"/>
                    <a:pt x="52" y="19"/>
                  </a:cubicBezTo>
                  <a:cubicBezTo>
                    <a:pt x="56" y="24"/>
                    <a:pt x="62" y="29"/>
                    <a:pt x="68" y="35"/>
                  </a:cubicBezTo>
                  <a:cubicBezTo>
                    <a:pt x="94" y="59"/>
                    <a:pt x="99" y="59"/>
                    <a:pt x="101" y="59"/>
                  </a:cubicBezTo>
                  <a:cubicBezTo>
                    <a:pt x="101" y="59"/>
                    <a:pt x="102" y="59"/>
                    <a:pt x="102" y="58"/>
                  </a:cubicBezTo>
                  <a:cubicBezTo>
                    <a:pt x="104" y="58"/>
                    <a:pt x="108" y="57"/>
                    <a:pt x="114" y="23"/>
                  </a:cubicBezTo>
                  <a:cubicBezTo>
                    <a:pt x="116" y="14"/>
                    <a:pt x="118" y="6"/>
                    <a:pt x="119" y="0"/>
                  </a:cubicBezTo>
                  <a:cubicBezTo>
                    <a:pt x="120" y="6"/>
                    <a:pt x="122" y="13"/>
                    <a:pt x="124" y="21"/>
                  </a:cubicBezTo>
                  <a:cubicBezTo>
                    <a:pt x="132" y="53"/>
                    <a:pt x="135" y="55"/>
                    <a:pt x="137" y="56"/>
                  </a:cubicBezTo>
                  <a:cubicBezTo>
                    <a:pt x="137" y="56"/>
                    <a:pt x="138" y="56"/>
                    <a:pt x="139" y="56"/>
                  </a:cubicBezTo>
                  <a:cubicBezTo>
                    <a:pt x="147" y="56"/>
                    <a:pt x="183" y="37"/>
                    <a:pt x="203" y="26"/>
                  </a:cubicBezTo>
                  <a:cubicBezTo>
                    <a:pt x="198" y="30"/>
                    <a:pt x="192" y="35"/>
                    <a:pt x="187" y="41"/>
                  </a:cubicBezTo>
                  <a:cubicBezTo>
                    <a:pt x="158" y="68"/>
                    <a:pt x="160" y="73"/>
                    <a:pt x="160" y="75"/>
                  </a:cubicBezTo>
                  <a:cubicBezTo>
                    <a:pt x="161" y="76"/>
                    <a:pt x="164" y="79"/>
                    <a:pt x="177" y="80"/>
                  </a:cubicBezTo>
                  <a:cubicBezTo>
                    <a:pt x="184" y="82"/>
                    <a:pt x="194" y="82"/>
                    <a:pt x="206" y="83"/>
                  </a:cubicBezTo>
                  <a:cubicBezTo>
                    <a:pt x="217" y="84"/>
                    <a:pt x="228" y="84"/>
                    <a:pt x="236" y="84"/>
                  </a:cubicBezTo>
                  <a:cubicBezTo>
                    <a:pt x="229" y="86"/>
                    <a:pt x="219" y="89"/>
                    <a:pt x="210" y="93"/>
                  </a:cubicBezTo>
                  <a:cubicBezTo>
                    <a:pt x="171" y="106"/>
                    <a:pt x="169" y="110"/>
                    <a:pt x="168" y="111"/>
                  </a:cubicBezTo>
                  <a:cubicBezTo>
                    <a:pt x="167" y="113"/>
                    <a:pt x="168" y="116"/>
                    <a:pt x="176" y="126"/>
                  </a:cubicBezTo>
                  <a:cubicBezTo>
                    <a:pt x="181" y="131"/>
                    <a:pt x="187" y="137"/>
                    <a:pt x="196" y="145"/>
                  </a:cubicBezTo>
                  <a:cubicBezTo>
                    <a:pt x="204" y="153"/>
                    <a:pt x="212" y="160"/>
                    <a:pt x="218" y="165"/>
                  </a:cubicBezTo>
                  <a:cubicBezTo>
                    <a:pt x="200" y="158"/>
                    <a:pt x="162" y="145"/>
                    <a:pt x="152" y="145"/>
                  </a:cubicBezTo>
                  <a:cubicBezTo>
                    <a:pt x="151" y="145"/>
                    <a:pt x="151" y="146"/>
                    <a:pt x="150" y="146"/>
                  </a:cubicBezTo>
                  <a:cubicBezTo>
                    <a:pt x="148" y="147"/>
                    <a:pt x="145" y="149"/>
                    <a:pt x="150" y="179"/>
                  </a:cubicBezTo>
                  <a:cubicBezTo>
                    <a:pt x="151" y="187"/>
                    <a:pt x="152" y="195"/>
                    <a:pt x="153" y="200"/>
                  </a:cubicBezTo>
                  <a:cubicBezTo>
                    <a:pt x="150" y="196"/>
                    <a:pt x="146" y="191"/>
                    <a:pt x="142" y="185"/>
                  </a:cubicBezTo>
                  <a:cubicBezTo>
                    <a:pt x="125" y="163"/>
                    <a:pt x="122" y="162"/>
                    <a:pt x="121" y="162"/>
                  </a:cubicBezTo>
                  <a:cubicBezTo>
                    <a:pt x="120" y="162"/>
                    <a:pt x="120" y="162"/>
                    <a:pt x="120" y="162"/>
                  </a:cubicBezTo>
                  <a:cubicBezTo>
                    <a:pt x="119" y="162"/>
                    <a:pt x="116" y="162"/>
                    <a:pt x="100" y="188"/>
                  </a:cubicBezTo>
                  <a:cubicBezTo>
                    <a:pt x="96" y="194"/>
                    <a:pt x="92" y="201"/>
                    <a:pt x="90" y="206"/>
                  </a:cubicBezTo>
                  <a:cubicBezTo>
                    <a:pt x="90" y="201"/>
                    <a:pt x="90" y="194"/>
                    <a:pt x="91" y="186"/>
                  </a:cubicBezTo>
                  <a:cubicBezTo>
                    <a:pt x="91" y="158"/>
                    <a:pt x="88" y="155"/>
                    <a:pt x="87" y="154"/>
                  </a:cubicBezTo>
                  <a:cubicBezTo>
                    <a:pt x="86" y="153"/>
                    <a:pt x="84" y="153"/>
                    <a:pt x="82" y="153"/>
                  </a:cubicBezTo>
                  <a:cubicBezTo>
                    <a:pt x="72" y="153"/>
                    <a:pt x="46" y="164"/>
                    <a:pt x="33" y="170"/>
                  </a:cubicBezTo>
                  <a:cubicBezTo>
                    <a:pt x="43" y="158"/>
                    <a:pt x="64" y="134"/>
                    <a:pt x="64" y="125"/>
                  </a:cubicBezTo>
                  <a:cubicBezTo>
                    <a:pt x="64" y="121"/>
                    <a:pt x="60" y="115"/>
                    <a:pt x="26" y="104"/>
                  </a:cubicBezTo>
                  <a:cubicBezTo>
                    <a:pt x="16" y="101"/>
                    <a:pt x="7" y="98"/>
                    <a:pt x="0" y="96"/>
                  </a:cubicBezTo>
                  <a:cubicBezTo>
                    <a:pt x="6" y="96"/>
                    <a:pt x="16" y="95"/>
                    <a:pt x="25" y="94"/>
                  </a:cubicBezTo>
                </a:path>
              </a:pathLst>
            </a:custGeom>
            <a:solidFill>
              <a:srgbClr val="FBDB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Freeform 440">
              <a:extLst>
                <a:ext uri="{FF2B5EF4-FFF2-40B4-BE49-F238E27FC236}">
                  <a16:creationId xmlns:a16="http://schemas.microsoft.com/office/drawing/2014/main" id="{E5306C5F-A4B2-460D-A60F-87919B580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2014538"/>
              <a:ext cx="309563" cy="269875"/>
            </a:xfrm>
            <a:custGeom>
              <a:avLst/>
              <a:gdLst>
                <a:gd name="T0" fmla="*/ 63 w 125"/>
                <a:gd name="T1" fmla="*/ 0 h 109"/>
                <a:gd name="T2" fmla="*/ 60 w 125"/>
                <a:gd name="T3" fmla="*/ 13 h 109"/>
                <a:gd name="T4" fmla="*/ 54 w 125"/>
                <a:gd name="T5" fmla="*/ 31 h 109"/>
                <a:gd name="T6" fmla="*/ 53 w 125"/>
                <a:gd name="T7" fmla="*/ 31 h 109"/>
                <a:gd name="T8" fmla="*/ 53 w 125"/>
                <a:gd name="T9" fmla="*/ 31 h 109"/>
                <a:gd name="T10" fmla="*/ 36 w 125"/>
                <a:gd name="T11" fmla="*/ 19 h 109"/>
                <a:gd name="T12" fmla="*/ 27 w 125"/>
                <a:gd name="T13" fmla="*/ 11 h 109"/>
                <a:gd name="T14" fmla="*/ 32 w 125"/>
                <a:gd name="T15" fmla="*/ 21 h 109"/>
                <a:gd name="T16" fmla="*/ 37 w 125"/>
                <a:gd name="T17" fmla="*/ 43 h 109"/>
                <a:gd name="T18" fmla="*/ 13 w 125"/>
                <a:gd name="T19" fmla="*/ 50 h 109"/>
                <a:gd name="T20" fmla="*/ 0 w 125"/>
                <a:gd name="T21" fmla="*/ 51 h 109"/>
                <a:gd name="T22" fmla="*/ 14 w 125"/>
                <a:gd name="T23" fmla="*/ 55 h 109"/>
                <a:gd name="T24" fmla="*/ 34 w 125"/>
                <a:gd name="T25" fmla="*/ 66 h 109"/>
                <a:gd name="T26" fmla="*/ 17 w 125"/>
                <a:gd name="T27" fmla="*/ 90 h 109"/>
                <a:gd name="T28" fmla="*/ 43 w 125"/>
                <a:gd name="T29" fmla="*/ 81 h 109"/>
                <a:gd name="T30" fmla="*/ 43 w 125"/>
                <a:gd name="T31" fmla="*/ 81 h 109"/>
                <a:gd name="T32" fmla="*/ 46 w 125"/>
                <a:gd name="T33" fmla="*/ 81 h 109"/>
                <a:gd name="T34" fmla="*/ 48 w 125"/>
                <a:gd name="T35" fmla="*/ 99 h 109"/>
                <a:gd name="T36" fmla="*/ 47 w 125"/>
                <a:gd name="T37" fmla="*/ 109 h 109"/>
                <a:gd name="T38" fmla="*/ 53 w 125"/>
                <a:gd name="T39" fmla="*/ 99 h 109"/>
                <a:gd name="T40" fmla="*/ 63 w 125"/>
                <a:gd name="T41" fmla="*/ 86 h 109"/>
                <a:gd name="T42" fmla="*/ 64 w 125"/>
                <a:gd name="T43" fmla="*/ 86 h 109"/>
                <a:gd name="T44" fmla="*/ 75 w 125"/>
                <a:gd name="T45" fmla="*/ 98 h 109"/>
                <a:gd name="T46" fmla="*/ 81 w 125"/>
                <a:gd name="T47" fmla="*/ 106 h 109"/>
                <a:gd name="T48" fmla="*/ 79 w 125"/>
                <a:gd name="T49" fmla="*/ 95 h 109"/>
                <a:gd name="T50" fmla="*/ 79 w 125"/>
                <a:gd name="T51" fmla="*/ 77 h 109"/>
                <a:gd name="T52" fmla="*/ 80 w 125"/>
                <a:gd name="T53" fmla="*/ 77 h 109"/>
                <a:gd name="T54" fmla="*/ 81 w 125"/>
                <a:gd name="T55" fmla="*/ 77 h 109"/>
                <a:gd name="T56" fmla="*/ 115 w 125"/>
                <a:gd name="T57" fmla="*/ 87 h 109"/>
                <a:gd name="T58" fmla="*/ 103 w 125"/>
                <a:gd name="T59" fmla="*/ 77 h 109"/>
                <a:gd name="T60" fmla="*/ 93 w 125"/>
                <a:gd name="T61" fmla="*/ 67 h 109"/>
                <a:gd name="T62" fmla="*/ 89 w 125"/>
                <a:gd name="T63" fmla="*/ 59 h 109"/>
                <a:gd name="T64" fmla="*/ 110 w 125"/>
                <a:gd name="T65" fmla="*/ 49 h 109"/>
                <a:gd name="T66" fmla="*/ 125 w 125"/>
                <a:gd name="T67" fmla="*/ 45 h 109"/>
                <a:gd name="T68" fmla="*/ 109 w 125"/>
                <a:gd name="T69" fmla="*/ 44 h 109"/>
                <a:gd name="T70" fmla="*/ 93 w 125"/>
                <a:gd name="T71" fmla="*/ 43 h 109"/>
                <a:gd name="T72" fmla="*/ 85 w 125"/>
                <a:gd name="T73" fmla="*/ 40 h 109"/>
                <a:gd name="T74" fmla="*/ 98 w 125"/>
                <a:gd name="T75" fmla="*/ 22 h 109"/>
                <a:gd name="T76" fmla="*/ 107 w 125"/>
                <a:gd name="T77" fmla="*/ 14 h 109"/>
                <a:gd name="T78" fmla="*/ 73 w 125"/>
                <a:gd name="T79" fmla="*/ 30 h 109"/>
                <a:gd name="T80" fmla="*/ 73 w 125"/>
                <a:gd name="T81" fmla="*/ 30 h 109"/>
                <a:gd name="T82" fmla="*/ 72 w 125"/>
                <a:gd name="T83" fmla="*/ 30 h 109"/>
                <a:gd name="T84" fmla="*/ 65 w 125"/>
                <a:gd name="T85" fmla="*/ 12 h 109"/>
                <a:gd name="T86" fmla="*/ 63 w 125"/>
                <a:gd name="T8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" h="109">
                  <a:moveTo>
                    <a:pt x="63" y="0"/>
                  </a:moveTo>
                  <a:cubicBezTo>
                    <a:pt x="62" y="4"/>
                    <a:pt x="61" y="8"/>
                    <a:pt x="60" y="13"/>
                  </a:cubicBezTo>
                  <a:cubicBezTo>
                    <a:pt x="57" y="30"/>
                    <a:pt x="55" y="31"/>
                    <a:pt x="54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2" y="31"/>
                    <a:pt x="49" y="31"/>
                    <a:pt x="36" y="19"/>
                  </a:cubicBezTo>
                  <a:cubicBezTo>
                    <a:pt x="33" y="16"/>
                    <a:pt x="30" y="13"/>
                    <a:pt x="27" y="11"/>
                  </a:cubicBezTo>
                  <a:cubicBezTo>
                    <a:pt x="29" y="14"/>
                    <a:pt x="31" y="17"/>
                    <a:pt x="32" y="21"/>
                  </a:cubicBezTo>
                  <a:cubicBezTo>
                    <a:pt x="37" y="33"/>
                    <a:pt x="39" y="40"/>
                    <a:pt x="37" y="43"/>
                  </a:cubicBezTo>
                  <a:cubicBezTo>
                    <a:pt x="35" y="46"/>
                    <a:pt x="27" y="48"/>
                    <a:pt x="13" y="50"/>
                  </a:cubicBezTo>
                  <a:cubicBezTo>
                    <a:pt x="8" y="50"/>
                    <a:pt x="4" y="51"/>
                    <a:pt x="0" y="51"/>
                  </a:cubicBezTo>
                  <a:cubicBezTo>
                    <a:pt x="4" y="52"/>
                    <a:pt x="9" y="54"/>
                    <a:pt x="14" y="55"/>
                  </a:cubicBezTo>
                  <a:cubicBezTo>
                    <a:pt x="32" y="61"/>
                    <a:pt x="34" y="64"/>
                    <a:pt x="34" y="66"/>
                  </a:cubicBezTo>
                  <a:cubicBezTo>
                    <a:pt x="34" y="71"/>
                    <a:pt x="23" y="84"/>
                    <a:pt x="17" y="90"/>
                  </a:cubicBezTo>
                  <a:cubicBezTo>
                    <a:pt x="24" y="87"/>
                    <a:pt x="38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4" y="81"/>
                    <a:pt x="45" y="81"/>
                    <a:pt x="46" y="81"/>
                  </a:cubicBezTo>
                  <a:cubicBezTo>
                    <a:pt x="46" y="82"/>
                    <a:pt x="48" y="83"/>
                    <a:pt x="48" y="99"/>
                  </a:cubicBezTo>
                  <a:cubicBezTo>
                    <a:pt x="48" y="102"/>
                    <a:pt x="47" y="106"/>
                    <a:pt x="47" y="109"/>
                  </a:cubicBezTo>
                  <a:cubicBezTo>
                    <a:pt x="49" y="106"/>
                    <a:pt x="51" y="103"/>
                    <a:pt x="53" y="99"/>
                  </a:cubicBezTo>
                  <a:cubicBezTo>
                    <a:pt x="61" y="86"/>
                    <a:pt x="63" y="86"/>
                    <a:pt x="63" y="86"/>
                  </a:cubicBezTo>
                  <a:cubicBezTo>
                    <a:pt x="64" y="86"/>
                    <a:pt x="64" y="86"/>
                    <a:pt x="64" y="86"/>
                  </a:cubicBezTo>
                  <a:cubicBezTo>
                    <a:pt x="64" y="86"/>
                    <a:pt x="66" y="86"/>
                    <a:pt x="75" y="98"/>
                  </a:cubicBezTo>
                  <a:cubicBezTo>
                    <a:pt x="77" y="101"/>
                    <a:pt x="79" y="104"/>
                    <a:pt x="81" y="106"/>
                  </a:cubicBezTo>
                  <a:cubicBezTo>
                    <a:pt x="80" y="103"/>
                    <a:pt x="79" y="99"/>
                    <a:pt x="79" y="95"/>
                  </a:cubicBezTo>
                  <a:cubicBezTo>
                    <a:pt x="76" y="79"/>
                    <a:pt x="78" y="78"/>
                    <a:pt x="79" y="77"/>
                  </a:cubicBezTo>
                  <a:cubicBezTo>
                    <a:pt x="79" y="77"/>
                    <a:pt x="80" y="77"/>
                    <a:pt x="80" y="77"/>
                  </a:cubicBezTo>
                  <a:cubicBezTo>
                    <a:pt x="80" y="77"/>
                    <a:pt x="80" y="77"/>
                    <a:pt x="81" y="77"/>
                  </a:cubicBezTo>
                  <a:cubicBezTo>
                    <a:pt x="86" y="77"/>
                    <a:pt x="106" y="84"/>
                    <a:pt x="115" y="87"/>
                  </a:cubicBezTo>
                  <a:cubicBezTo>
                    <a:pt x="112" y="85"/>
                    <a:pt x="107" y="81"/>
                    <a:pt x="103" y="77"/>
                  </a:cubicBezTo>
                  <a:cubicBezTo>
                    <a:pt x="99" y="73"/>
                    <a:pt x="95" y="69"/>
                    <a:pt x="93" y="67"/>
                  </a:cubicBezTo>
                  <a:cubicBezTo>
                    <a:pt x="88" y="62"/>
                    <a:pt x="88" y="60"/>
                    <a:pt x="89" y="59"/>
                  </a:cubicBezTo>
                  <a:cubicBezTo>
                    <a:pt x="89" y="58"/>
                    <a:pt x="90" y="56"/>
                    <a:pt x="110" y="49"/>
                  </a:cubicBezTo>
                  <a:cubicBezTo>
                    <a:pt x="116" y="48"/>
                    <a:pt x="121" y="46"/>
                    <a:pt x="125" y="45"/>
                  </a:cubicBezTo>
                  <a:cubicBezTo>
                    <a:pt x="120" y="45"/>
                    <a:pt x="114" y="45"/>
                    <a:pt x="109" y="44"/>
                  </a:cubicBezTo>
                  <a:cubicBezTo>
                    <a:pt x="102" y="44"/>
                    <a:pt x="97" y="43"/>
                    <a:pt x="93" y="43"/>
                  </a:cubicBezTo>
                  <a:cubicBezTo>
                    <a:pt x="86" y="42"/>
                    <a:pt x="85" y="41"/>
                    <a:pt x="85" y="40"/>
                  </a:cubicBezTo>
                  <a:cubicBezTo>
                    <a:pt x="84" y="39"/>
                    <a:pt x="83" y="36"/>
                    <a:pt x="98" y="22"/>
                  </a:cubicBezTo>
                  <a:cubicBezTo>
                    <a:pt x="101" y="19"/>
                    <a:pt x="104" y="16"/>
                    <a:pt x="107" y="14"/>
                  </a:cubicBezTo>
                  <a:cubicBezTo>
                    <a:pt x="96" y="20"/>
                    <a:pt x="78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2" y="30"/>
                    <a:pt x="72" y="30"/>
                  </a:cubicBezTo>
                  <a:cubicBezTo>
                    <a:pt x="71" y="29"/>
                    <a:pt x="69" y="28"/>
                    <a:pt x="65" y="12"/>
                  </a:cubicBezTo>
                  <a:cubicBezTo>
                    <a:pt x="64" y="8"/>
                    <a:pt x="63" y="4"/>
                    <a:pt x="63" y="0"/>
                  </a:cubicBezTo>
                </a:path>
              </a:pathLst>
            </a:custGeom>
            <a:solidFill>
              <a:srgbClr val="FDE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Freeform 441">
              <a:extLst>
                <a:ext uri="{FF2B5EF4-FFF2-40B4-BE49-F238E27FC236}">
                  <a16:creationId xmlns:a16="http://schemas.microsoft.com/office/drawing/2014/main" id="{2F50ABE4-D4C6-4F62-990D-CF1E5B25D1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6163" y="1871663"/>
              <a:ext cx="639763" cy="552450"/>
            </a:xfrm>
            <a:custGeom>
              <a:avLst/>
              <a:gdLst>
                <a:gd name="T0" fmla="*/ 112 w 259"/>
                <a:gd name="T1" fmla="*/ 67 h 224"/>
                <a:gd name="T2" fmla="*/ 129 w 259"/>
                <a:gd name="T3" fmla="*/ 0 h 224"/>
                <a:gd name="T4" fmla="*/ 148 w 259"/>
                <a:gd name="T5" fmla="*/ 64 h 224"/>
                <a:gd name="T6" fmla="*/ 150 w 259"/>
                <a:gd name="T7" fmla="*/ 64 h 224"/>
                <a:gd name="T8" fmla="*/ 227 w 259"/>
                <a:gd name="T9" fmla="*/ 26 h 224"/>
                <a:gd name="T10" fmla="*/ 173 w 259"/>
                <a:gd name="T11" fmla="*/ 84 h 224"/>
                <a:gd name="T12" fmla="*/ 259 w 259"/>
                <a:gd name="T13" fmla="*/ 93 h 224"/>
                <a:gd name="T14" fmla="*/ 181 w 259"/>
                <a:gd name="T15" fmla="*/ 122 h 224"/>
                <a:gd name="T16" fmla="*/ 238 w 259"/>
                <a:gd name="T17" fmla="*/ 180 h 224"/>
                <a:gd name="T18" fmla="*/ 164 w 259"/>
                <a:gd name="T19" fmla="*/ 157 h 224"/>
                <a:gd name="T20" fmla="*/ 162 w 259"/>
                <a:gd name="T21" fmla="*/ 157 h 224"/>
                <a:gd name="T22" fmla="*/ 168 w 259"/>
                <a:gd name="T23" fmla="*/ 218 h 224"/>
                <a:gd name="T24" fmla="*/ 132 w 259"/>
                <a:gd name="T25" fmla="*/ 174 h 224"/>
                <a:gd name="T26" fmla="*/ 131 w 259"/>
                <a:gd name="T27" fmla="*/ 174 h 224"/>
                <a:gd name="T28" fmla="*/ 98 w 259"/>
                <a:gd name="T29" fmla="*/ 224 h 224"/>
                <a:gd name="T30" fmla="*/ 96 w 259"/>
                <a:gd name="T31" fmla="*/ 165 h 224"/>
                <a:gd name="T32" fmla="*/ 93 w 259"/>
                <a:gd name="T33" fmla="*/ 165 h 224"/>
                <a:gd name="T34" fmla="*/ 37 w 259"/>
                <a:gd name="T35" fmla="*/ 185 h 224"/>
                <a:gd name="T36" fmla="*/ 73 w 259"/>
                <a:gd name="T37" fmla="*/ 135 h 224"/>
                <a:gd name="T38" fmla="*/ 0 w 259"/>
                <a:gd name="T39" fmla="*/ 105 h 224"/>
                <a:gd name="T40" fmla="*/ 79 w 259"/>
                <a:gd name="T41" fmla="*/ 89 h 224"/>
                <a:gd name="T42" fmla="*/ 56 w 259"/>
                <a:gd name="T43" fmla="*/ 20 h 224"/>
                <a:gd name="T44" fmla="*/ 112 w 259"/>
                <a:gd name="T45" fmla="*/ 67 h 224"/>
                <a:gd name="T46" fmla="*/ 131 w 259"/>
                <a:gd name="T47" fmla="*/ 172 h 224"/>
                <a:gd name="T48" fmla="*/ 132 w 259"/>
                <a:gd name="T49" fmla="*/ 172 h 224"/>
                <a:gd name="T50" fmla="*/ 153 w 259"/>
                <a:gd name="T51" fmla="*/ 195 h 224"/>
                <a:gd name="T52" fmla="*/ 164 w 259"/>
                <a:gd name="T53" fmla="*/ 210 h 224"/>
                <a:gd name="T54" fmla="*/ 161 w 259"/>
                <a:gd name="T55" fmla="*/ 189 h 224"/>
                <a:gd name="T56" fmla="*/ 161 w 259"/>
                <a:gd name="T57" fmla="*/ 156 h 224"/>
                <a:gd name="T58" fmla="*/ 163 w 259"/>
                <a:gd name="T59" fmla="*/ 155 h 224"/>
                <a:gd name="T60" fmla="*/ 229 w 259"/>
                <a:gd name="T61" fmla="*/ 175 h 224"/>
                <a:gd name="T62" fmla="*/ 207 w 259"/>
                <a:gd name="T63" fmla="*/ 155 h 224"/>
                <a:gd name="T64" fmla="*/ 187 w 259"/>
                <a:gd name="T65" fmla="*/ 136 h 224"/>
                <a:gd name="T66" fmla="*/ 179 w 259"/>
                <a:gd name="T67" fmla="*/ 121 h 224"/>
                <a:gd name="T68" fmla="*/ 221 w 259"/>
                <a:gd name="T69" fmla="*/ 103 h 224"/>
                <a:gd name="T70" fmla="*/ 247 w 259"/>
                <a:gd name="T71" fmla="*/ 94 h 224"/>
                <a:gd name="T72" fmla="*/ 217 w 259"/>
                <a:gd name="T73" fmla="*/ 93 h 224"/>
                <a:gd name="T74" fmla="*/ 188 w 259"/>
                <a:gd name="T75" fmla="*/ 90 h 224"/>
                <a:gd name="T76" fmla="*/ 171 w 259"/>
                <a:gd name="T77" fmla="*/ 85 h 224"/>
                <a:gd name="T78" fmla="*/ 198 w 259"/>
                <a:gd name="T79" fmla="*/ 51 h 224"/>
                <a:gd name="T80" fmla="*/ 214 w 259"/>
                <a:gd name="T81" fmla="*/ 36 h 224"/>
                <a:gd name="T82" fmla="*/ 150 w 259"/>
                <a:gd name="T83" fmla="*/ 66 h 224"/>
                <a:gd name="T84" fmla="*/ 148 w 259"/>
                <a:gd name="T85" fmla="*/ 66 h 224"/>
                <a:gd name="T86" fmla="*/ 135 w 259"/>
                <a:gd name="T87" fmla="*/ 31 h 224"/>
                <a:gd name="T88" fmla="*/ 130 w 259"/>
                <a:gd name="T89" fmla="*/ 10 h 224"/>
                <a:gd name="T90" fmla="*/ 125 w 259"/>
                <a:gd name="T91" fmla="*/ 33 h 224"/>
                <a:gd name="T92" fmla="*/ 113 w 259"/>
                <a:gd name="T93" fmla="*/ 68 h 224"/>
                <a:gd name="T94" fmla="*/ 112 w 259"/>
                <a:gd name="T95" fmla="*/ 69 h 224"/>
                <a:gd name="T96" fmla="*/ 79 w 259"/>
                <a:gd name="T97" fmla="*/ 45 h 224"/>
                <a:gd name="T98" fmla="*/ 63 w 259"/>
                <a:gd name="T99" fmla="*/ 29 h 224"/>
                <a:gd name="T100" fmla="*/ 72 w 259"/>
                <a:gd name="T101" fmla="*/ 49 h 224"/>
                <a:gd name="T102" fmla="*/ 80 w 259"/>
                <a:gd name="T103" fmla="*/ 90 h 224"/>
                <a:gd name="T104" fmla="*/ 36 w 259"/>
                <a:gd name="T105" fmla="*/ 104 h 224"/>
                <a:gd name="T106" fmla="*/ 11 w 259"/>
                <a:gd name="T107" fmla="*/ 106 h 224"/>
                <a:gd name="T108" fmla="*/ 37 w 259"/>
                <a:gd name="T109" fmla="*/ 114 h 224"/>
                <a:gd name="T110" fmla="*/ 75 w 259"/>
                <a:gd name="T111" fmla="*/ 135 h 224"/>
                <a:gd name="T112" fmla="*/ 44 w 259"/>
                <a:gd name="T113" fmla="*/ 180 h 224"/>
                <a:gd name="T114" fmla="*/ 93 w 259"/>
                <a:gd name="T115" fmla="*/ 163 h 224"/>
                <a:gd name="T116" fmla="*/ 98 w 259"/>
                <a:gd name="T117" fmla="*/ 164 h 224"/>
                <a:gd name="T118" fmla="*/ 102 w 259"/>
                <a:gd name="T119" fmla="*/ 196 h 224"/>
                <a:gd name="T120" fmla="*/ 101 w 259"/>
                <a:gd name="T121" fmla="*/ 216 h 224"/>
                <a:gd name="T122" fmla="*/ 111 w 259"/>
                <a:gd name="T123" fmla="*/ 198 h 224"/>
                <a:gd name="T124" fmla="*/ 131 w 259"/>
                <a:gd name="T125" fmla="*/ 17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" h="224">
                  <a:moveTo>
                    <a:pt x="112" y="67"/>
                  </a:moveTo>
                  <a:cubicBezTo>
                    <a:pt x="120" y="64"/>
                    <a:pt x="129" y="0"/>
                    <a:pt x="129" y="0"/>
                  </a:cubicBezTo>
                  <a:cubicBezTo>
                    <a:pt x="129" y="0"/>
                    <a:pt x="142" y="61"/>
                    <a:pt x="148" y="64"/>
                  </a:cubicBezTo>
                  <a:cubicBezTo>
                    <a:pt x="149" y="64"/>
                    <a:pt x="149" y="64"/>
                    <a:pt x="150" y="64"/>
                  </a:cubicBezTo>
                  <a:cubicBezTo>
                    <a:pt x="161" y="64"/>
                    <a:pt x="226" y="27"/>
                    <a:pt x="227" y="26"/>
                  </a:cubicBezTo>
                  <a:cubicBezTo>
                    <a:pt x="226" y="27"/>
                    <a:pt x="170" y="76"/>
                    <a:pt x="173" y="84"/>
                  </a:cubicBezTo>
                  <a:cubicBezTo>
                    <a:pt x="176" y="92"/>
                    <a:pt x="259" y="93"/>
                    <a:pt x="259" y="93"/>
                  </a:cubicBezTo>
                  <a:cubicBezTo>
                    <a:pt x="259" y="93"/>
                    <a:pt x="184" y="114"/>
                    <a:pt x="181" y="122"/>
                  </a:cubicBezTo>
                  <a:cubicBezTo>
                    <a:pt x="177" y="130"/>
                    <a:pt x="237" y="179"/>
                    <a:pt x="238" y="180"/>
                  </a:cubicBezTo>
                  <a:cubicBezTo>
                    <a:pt x="237" y="180"/>
                    <a:pt x="176" y="157"/>
                    <a:pt x="164" y="157"/>
                  </a:cubicBezTo>
                  <a:cubicBezTo>
                    <a:pt x="163" y="157"/>
                    <a:pt x="162" y="157"/>
                    <a:pt x="162" y="157"/>
                  </a:cubicBezTo>
                  <a:cubicBezTo>
                    <a:pt x="155" y="161"/>
                    <a:pt x="167" y="217"/>
                    <a:pt x="168" y="218"/>
                  </a:cubicBezTo>
                  <a:cubicBezTo>
                    <a:pt x="167" y="217"/>
                    <a:pt x="137" y="175"/>
                    <a:pt x="132" y="174"/>
                  </a:cubicBezTo>
                  <a:cubicBezTo>
                    <a:pt x="131" y="174"/>
                    <a:pt x="131" y="174"/>
                    <a:pt x="131" y="174"/>
                  </a:cubicBezTo>
                  <a:cubicBezTo>
                    <a:pt x="126" y="174"/>
                    <a:pt x="98" y="224"/>
                    <a:pt x="98" y="224"/>
                  </a:cubicBezTo>
                  <a:cubicBezTo>
                    <a:pt x="98" y="224"/>
                    <a:pt x="103" y="170"/>
                    <a:pt x="96" y="165"/>
                  </a:cubicBezTo>
                  <a:cubicBezTo>
                    <a:pt x="96" y="165"/>
                    <a:pt x="95" y="165"/>
                    <a:pt x="93" y="165"/>
                  </a:cubicBezTo>
                  <a:cubicBezTo>
                    <a:pt x="79" y="165"/>
                    <a:pt x="37" y="185"/>
                    <a:pt x="37" y="185"/>
                  </a:cubicBezTo>
                  <a:cubicBezTo>
                    <a:pt x="37" y="185"/>
                    <a:pt x="73" y="146"/>
                    <a:pt x="73" y="135"/>
                  </a:cubicBezTo>
                  <a:cubicBezTo>
                    <a:pt x="73" y="123"/>
                    <a:pt x="0" y="105"/>
                    <a:pt x="0" y="105"/>
                  </a:cubicBezTo>
                  <a:cubicBezTo>
                    <a:pt x="0" y="105"/>
                    <a:pt x="70" y="102"/>
                    <a:pt x="79" y="89"/>
                  </a:cubicBezTo>
                  <a:cubicBezTo>
                    <a:pt x="87" y="77"/>
                    <a:pt x="56" y="21"/>
                    <a:pt x="56" y="20"/>
                  </a:cubicBezTo>
                  <a:cubicBezTo>
                    <a:pt x="56" y="21"/>
                    <a:pt x="103" y="67"/>
                    <a:pt x="112" y="67"/>
                  </a:cubicBezTo>
                  <a:close/>
                  <a:moveTo>
                    <a:pt x="131" y="172"/>
                  </a:moveTo>
                  <a:cubicBezTo>
                    <a:pt x="132" y="172"/>
                    <a:pt x="132" y="172"/>
                    <a:pt x="132" y="172"/>
                  </a:cubicBezTo>
                  <a:cubicBezTo>
                    <a:pt x="133" y="172"/>
                    <a:pt x="136" y="173"/>
                    <a:pt x="153" y="195"/>
                  </a:cubicBezTo>
                  <a:cubicBezTo>
                    <a:pt x="157" y="201"/>
                    <a:pt x="161" y="206"/>
                    <a:pt x="164" y="210"/>
                  </a:cubicBezTo>
                  <a:cubicBezTo>
                    <a:pt x="163" y="205"/>
                    <a:pt x="162" y="197"/>
                    <a:pt x="161" y="189"/>
                  </a:cubicBezTo>
                  <a:cubicBezTo>
                    <a:pt x="156" y="159"/>
                    <a:pt x="159" y="157"/>
                    <a:pt x="161" y="156"/>
                  </a:cubicBezTo>
                  <a:cubicBezTo>
                    <a:pt x="162" y="156"/>
                    <a:pt x="162" y="155"/>
                    <a:pt x="163" y="155"/>
                  </a:cubicBezTo>
                  <a:cubicBezTo>
                    <a:pt x="173" y="155"/>
                    <a:pt x="211" y="168"/>
                    <a:pt x="229" y="175"/>
                  </a:cubicBezTo>
                  <a:cubicBezTo>
                    <a:pt x="223" y="170"/>
                    <a:pt x="215" y="163"/>
                    <a:pt x="207" y="155"/>
                  </a:cubicBezTo>
                  <a:cubicBezTo>
                    <a:pt x="198" y="147"/>
                    <a:pt x="192" y="141"/>
                    <a:pt x="187" y="136"/>
                  </a:cubicBezTo>
                  <a:cubicBezTo>
                    <a:pt x="179" y="126"/>
                    <a:pt x="178" y="123"/>
                    <a:pt x="179" y="121"/>
                  </a:cubicBezTo>
                  <a:cubicBezTo>
                    <a:pt x="180" y="120"/>
                    <a:pt x="182" y="116"/>
                    <a:pt x="221" y="103"/>
                  </a:cubicBezTo>
                  <a:cubicBezTo>
                    <a:pt x="230" y="99"/>
                    <a:pt x="240" y="96"/>
                    <a:pt x="247" y="94"/>
                  </a:cubicBezTo>
                  <a:cubicBezTo>
                    <a:pt x="239" y="94"/>
                    <a:pt x="228" y="94"/>
                    <a:pt x="217" y="93"/>
                  </a:cubicBezTo>
                  <a:cubicBezTo>
                    <a:pt x="205" y="92"/>
                    <a:pt x="195" y="92"/>
                    <a:pt x="188" y="90"/>
                  </a:cubicBezTo>
                  <a:cubicBezTo>
                    <a:pt x="175" y="89"/>
                    <a:pt x="172" y="86"/>
                    <a:pt x="171" y="85"/>
                  </a:cubicBezTo>
                  <a:cubicBezTo>
                    <a:pt x="171" y="83"/>
                    <a:pt x="169" y="78"/>
                    <a:pt x="198" y="51"/>
                  </a:cubicBezTo>
                  <a:cubicBezTo>
                    <a:pt x="203" y="45"/>
                    <a:pt x="209" y="40"/>
                    <a:pt x="214" y="36"/>
                  </a:cubicBezTo>
                  <a:cubicBezTo>
                    <a:pt x="194" y="47"/>
                    <a:pt x="158" y="66"/>
                    <a:pt x="150" y="66"/>
                  </a:cubicBezTo>
                  <a:cubicBezTo>
                    <a:pt x="149" y="66"/>
                    <a:pt x="148" y="66"/>
                    <a:pt x="148" y="66"/>
                  </a:cubicBezTo>
                  <a:cubicBezTo>
                    <a:pt x="146" y="65"/>
                    <a:pt x="143" y="63"/>
                    <a:pt x="135" y="31"/>
                  </a:cubicBezTo>
                  <a:cubicBezTo>
                    <a:pt x="133" y="23"/>
                    <a:pt x="131" y="16"/>
                    <a:pt x="130" y="10"/>
                  </a:cubicBezTo>
                  <a:cubicBezTo>
                    <a:pt x="129" y="16"/>
                    <a:pt x="127" y="24"/>
                    <a:pt x="125" y="33"/>
                  </a:cubicBezTo>
                  <a:cubicBezTo>
                    <a:pt x="119" y="67"/>
                    <a:pt x="115" y="68"/>
                    <a:pt x="113" y="68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0" y="69"/>
                    <a:pt x="105" y="69"/>
                    <a:pt x="79" y="45"/>
                  </a:cubicBezTo>
                  <a:cubicBezTo>
                    <a:pt x="73" y="39"/>
                    <a:pt x="67" y="34"/>
                    <a:pt x="63" y="29"/>
                  </a:cubicBezTo>
                  <a:cubicBezTo>
                    <a:pt x="65" y="35"/>
                    <a:pt x="69" y="42"/>
                    <a:pt x="72" y="49"/>
                  </a:cubicBezTo>
                  <a:cubicBezTo>
                    <a:pt x="82" y="71"/>
                    <a:pt x="84" y="84"/>
                    <a:pt x="80" y="90"/>
                  </a:cubicBezTo>
                  <a:cubicBezTo>
                    <a:pt x="76" y="96"/>
                    <a:pt x="62" y="100"/>
                    <a:pt x="36" y="104"/>
                  </a:cubicBezTo>
                  <a:cubicBezTo>
                    <a:pt x="27" y="105"/>
                    <a:pt x="17" y="106"/>
                    <a:pt x="11" y="106"/>
                  </a:cubicBezTo>
                  <a:cubicBezTo>
                    <a:pt x="18" y="108"/>
                    <a:pt x="27" y="111"/>
                    <a:pt x="37" y="114"/>
                  </a:cubicBezTo>
                  <a:cubicBezTo>
                    <a:pt x="71" y="125"/>
                    <a:pt x="75" y="131"/>
                    <a:pt x="75" y="135"/>
                  </a:cubicBezTo>
                  <a:cubicBezTo>
                    <a:pt x="75" y="144"/>
                    <a:pt x="54" y="168"/>
                    <a:pt x="44" y="180"/>
                  </a:cubicBezTo>
                  <a:cubicBezTo>
                    <a:pt x="57" y="174"/>
                    <a:pt x="83" y="163"/>
                    <a:pt x="93" y="163"/>
                  </a:cubicBezTo>
                  <a:cubicBezTo>
                    <a:pt x="95" y="163"/>
                    <a:pt x="97" y="163"/>
                    <a:pt x="98" y="164"/>
                  </a:cubicBezTo>
                  <a:cubicBezTo>
                    <a:pt x="99" y="165"/>
                    <a:pt x="102" y="168"/>
                    <a:pt x="102" y="196"/>
                  </a:cubicBezTo>
                  <a:cubicBezTo>
                    <a:pt x="101" y="204"/>
                    <a:pt x="101" y="211"/>
                    <a:pt x="101" y="216"/>
                  </a:cubicBezTo>
                  <a:cubicBezTo>
                    <a:pt x="103" y="211"/>
                    <a:pt x="107" y="204"/>
                    <a:pt x="111" y="198"/>
                  </a:cubicBezTo>
                  <a:cubicBezTo>
                    <a:pt x="127" y="172"/>
                    <a:pt x="130" y="172"/>
                    <a:pt x="131" y="172"/>
                  </a:cubicBezTo>
                  <a:close/>
                </a:path>
              </a:pathLst>
            </a:custGeom>
            <a:solidFill>
              <a:srgbClr val="857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Freeform 442">
              <a:extLst>
                <a:ext uri="{FF2B5EF4-FFF2-40B4-BE49-F238E27FC236}">
                  <a16:creationId xmlns:a16="http://schemas.microsoft.com/office/drawing/2014/main" id="{DD5117E9-2586-4EB3-8CBC-66F5EBC6DD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6163" y="1871663"/>
              <a:ext cx="639763" cy="552450"/>
            </a:xfrm>
            <a:custGeom>
              <a:avLst/>
              <a:gdLst>
                <a:gd name="T0" fmla="*/ 135 w 259"/>
                <a:gd name="T1" fmla="*/ 31 h 224"/>
                <a:gd name="T2" fmla="*/ 150 w 259"/>
                <a:gd name="T3" fmla="*/ 66 h 224"/>
                <a:gd name="T4" fmla="*/ 198 w 259"/>
                <a:gd name="T5" fmla="*/ 51 h 224"/>
                <a:gd name="T6" fmla="*/ 188 w 259"/>
                <a:gd name="T7" fmla="*/ 90 h 224"/>
                <a:gd name="T8" fmla="*/ 247 w 259"/>
                <a:gd name="T9" fmla="*/ 94 h 224"/>
                <a:gd name="T10" fmla="*/ 179 w 259"/>
                <a:gd name="T11" fmla="*/ 121 h 224"/>
                <a:gd name="T12" fmla="*/ 207 w 259"/>
                <a:gd name="T13" fmla="*/ 155 h 224"/>
                <a:gd name="T14" fmla="*/ 163 w 259"/>
                <a:gd name="T15" fmla="*/ 155 h 224"/>
                <a:gd name="T16" fmla="*/ 161 w 259"/>
                <a:gd name="T17" fmla="*/ 189 h 224"/>
                <a:gd name="T18" fmla="*/ 153 w 259"/>
                <a:gd name="T19" fmla="*/ 195 h 224"/>
                <a:gd name="T20" fmla="*/ 131 w 259"/>
                <a:gd name="T21" fmla="*/ 172 h 224"/>
                <a:gd name="T22" fmla="*/ 101 w 259"/>
                <a:gd name="T23" fmla="*/ 216 h 224"/>
                <a:gd name="T24" fmla="*/ 98 w 259"/>
                <a:gd name="T25" fmla="*/ 164 h 224"/>
                <a:gd name="T26" fmla="*/ 44 w 259"/>
                <a:gd name="T27" fmla="*/ 180 h 224"/>
                <a:gd name="T28" fmla="*/ 37 w 259"/>
                <a:gd name="T29" fmla="*/ 114 h 224"/>
                <a:gd name="T30" fmla="*/ 36 w 259"/>
                <a:gd name="T31" fmla="*/ 104 h 224"/>
                <a:gd name="T32" fmla="*/ 72 w 259"/>
                <a:gd name="T33" fmla="*/ 49 h 224"/>
                <a:gd name="T34" fmla="*/ 79 w 259"/>
                <a:gd name="T35" fmla="*/ 45 h 224"/>
                <a:gd name="T36" fmla="*/ 113 w 259"/>
                <a:gd name="T37" fmla="*/ 69 h 224"/>
                <a:gd name="T38" fmla="*/ 130 w 259"/>
                <a:gd name="T39" fmla="*/ 10 h 224"/>
                <a:gd name="T40" fmla="*/ 112 w 259"/>
                <a:gd name="T41" fmla="*/ 67 h 224"/>
                <a:gd name="T42" fmla="*/ 56 w 259"/>
                <a:gd name="T43" fmla="*/ 20 h 224"/>
                <a:gd name="T44" fmla="*/ 0 w 259"/>
                <a:gd name="T45" fmla="*/ 105 h 224"/>
                <a:gd name="T46" fmla="*/ 37 w 259"/>
                <a:gd name="T47" fmla="*/ 185 h 224"/>
                <a:gd name="T48" fmla="*/ 96 w 259"/>
                <a:gd name="T49" fmla="*/ 165 h 224"/>
                <a:gd name="T50" fmla="*/ 131 w 259"/>
                <a:gd name="T51" fmla="*/ 174 h 224"/>
                <a:gd name="T52" fmla="*/ 168 w 259"/>
                <a:gd name="T53" fmla="*/ 218 h 224"/>
                <a:gd name="T54" fmla="*/ 164 w 259"/>
                <a:gd name="T55" fmla="*/ 157 h 224"/>
                <a:gd name="T56" fmla="*/ 181 w 259"/>
                <a:gd name="T57" fmla="*/ 122 h 224"/>
                <a:gd name="T58" fmla="*/ 173 w 259"/>
                <a:gd name="T59" fmla="*/ 84 h 224"/>
                <a:gd name="T60" fmla="*/ 150 w 259"/>
                <a:gd name="T61" fmla="*/ 64 h 224"/>
                <a:gd name="T62" fmla="*/ 129 w 259"/>
                <a:gd name="T6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" h="224">
                  <a:moveTo>
                    <a:pt x="130" y="10"/>
                  </a:moveTo>
                  <a:cubicBezTo>
                    <a:pt x="131" y="16"/>
                    <a:pt x="133" y="23"/>
                    <a:pt x="135" y="31"/>
                  </a:cubicBezTo>
                  <a:cubicBezTo>
                    <a:pt x="143" y="63"/>
                    <a:pt x="146" y="65"/>
                    <a:pt x="148" y="66"/>
                  </a:cubicBezTo>
                  <a:cubicBezTo>
                    <a:pt x="148" y="66"/>
                    <a:pt x="149" y="66"/>
                    <a:pt x="150" y="66"/>
                  </a:cubicBezTo>
                  <a:cubicBezTo>
                    <a:pt x="158" y="66"/>
                    <a:pt x="194" y="47"/>
                    <a:pt x="214" y="36"/>
                  </a:cubicBezTo>
                  <a:cubicBezTo>
                    <a:pt x="209" y="40"/>
                    <a:pt x="203" y="45"/>
                    <a:pt x="198" y="51"/>
                  </a:cubicBezTo>
                  <a:cubicBezTo>
                    <a:pt x="169" y="78"/>
                    <a:pt x="171" y="83"/>
                    <a:pt x="171" y="85"/>
                  </a:cubicBezTo>
                  <a:cubicBezTo>
                    <a:pt x="172" y="86"/>
                    <a:pt x="175" y="89"/>
                    <a:pt x="188" y="90"/>
                  </a:cubicBezTo>
                  <a:cubicBezTo>
                    <a:pt x="195" y="92"/>
                    <a:pt x="205" y="92"/>
                    <a:pt x="217" y="93"/>
                  </a:cubicBezTo>
                  <a:cubicBezTo>
                    <a:pt x="228" y="94"/>
                    <a:pt x="239" y="94"/>
                    <a:pt x="247" y="94"/>
                  </a:cubicBezTo>
                  <a:cubicBezTo>
                    <a:pt x="240" y="96"/>
                    <a:pt x="230" y="99"/>
                    <a:pt x="221" y="103"/>
                  </a:cubicBezTo>
                  <a:cubicBezTo>
                    <a:pt x="182" y="116"/>
                    <a:pt x="180" y="120"/>
                    <a:pt x="179" y="121"/>
                  </a:cubicBezTo>
                  <a:cubicBezTo>
                    <a:pt x="178" y="123"/>
                    <a:pt x="179" y="126"/>
                    <a:pt x="187" y="136"/>
                  </a:cubicBezTo>
                  <a:cubicBezTo>
                    <a:pt x="192" y="141"/>
                    <a:pt x="198" y="147"/>
                    <a:pt x="207" y="155"/>
                  </a:cubicBezTo>
                  <a:cubicBezTo>
                    <a:pt x="215" y="163"/>
                    <a:pt x="223" y="170"/>
                    <a:pt x="229" y="175"/>
                  </a:cubicBezTo>
                  <a:cubicBezTo>
                    <a:pt x="211" y="168"/>
                    <a:pt x="173" y="155"/>
                    <a:pt x="163" y="155"/>
                  </a:cubicBezTo>
                  <a:cubicBezTo>
                    <a:pt x="162" y="155"/>
                    <a:pt x="162" y="156"/>
                    <a:pt x="161" y="156"/>
                  </a:cubicBezTo>
                  <a:cubicBezTo>
                    <a:pt x="159" y="157"/>
                    <a:pt x="156" y="159"/>
                    <a:pt x="161" y="189"/>
                  </a:cubicBezTo>
                  <a:cubicBezTo>
                    <a:pt x="162" y="197"/>
                    <a:pt x="163" y="205"/>
                    <a:pt x="164" y="210"/>
                  </a:cubicBezTo>
                  <a:cubicBezTo>
                    <a:pt x="161" y="206"/>
                    <a:pt x="157" y="201"/>
                    <a:pt x="153" y="195"/>
                  </a:cubicBezTo>
                  <a:cubicBezTo>
                    <a:pt x="136" y="173"/>
                    <a:pt x="133" y="172"/>
                    <a:pt x="132" y="172"/>
                  </a:cubicBezTo>
                  <a:cubicBezTo>
                    <a:pt x="131" y="172"/>
                    <a:pt x="131" y="172"/>
                    <a:pt x="131" y="172"/>
                  </a:cubicBezTo>
                  <a:cubicBezTo>
                    <a:pt x="130" y="172"/>
                    <a:pt x="127" y="172"/>
                    <a:pt x="111" y="198"/>
                  </a:cubicBezTo>
                  <a:cubicBezTo>
                    <a:pt x="107" y="204"/>
                    <a:pt x="103" y="211"/>
                    <a:pt x="101" y="216"/>
                  </a:cubicBezTo>
                  <a:cubicBezTo>
                    <a:pt x="101" y="211"/>
                    <a:pt x="101" y="204"/>
                    <a:pt x="102" y="196"/>
                  </a:cubicBezTo>
                  <a:cubicBezTo>
                    <a:pt x="102" y="168"/>
                    <a:pt x="99" y="165"/>
                    <a:pt x="98" y="164"/>
                  </a:cubicBezTo>
                  <a:cubicBezTo>
                    <a:pt x="97" y="163"/>
                    <a:pt x="95" y="163"/>
                    <a:pt x="93" y="163"/>
                  </a:cubicBezTo>
                  <a:cubicBezTo>
                    <a:pt x="83" y="163"/>
                    <a:pt x="57" y="174"/>
                    <a:pt x="44" y="180"/>
                  </a:cubicBezTo>
                  <a:cubicBezTo>
                    <a:pt x="54" y="168"/>
                    <a:pt x="75" y="144"/>
                    <a:pt x="75" y="135"/>
                  </a:cubicBezTo>
                  <a:cubicBezTo>
                    <a:pt x="75" y="131"/>
                    <a:pt x="71" y="125"/>
                    <a:pt x="37" y="114"/>
                  </a:cubicBezTo>
                  <a:cubicBezTo>
                    <a:pt x="27" y="111"/>
                    <a:pt x="18" y="108"/>
                    <a:pt x="11" y="106"/>
                  </a:cubicBezTo>
                  <a:cubicBezTo>
                    <a:pt x="17" y="106"/>
                    <a:pt x="27" y="105"/>
                    <a:pt x="36" y="104"/>
                  </a:cubicBezTo>
                  <a:cubicBezTo>
                    <a:pt x="62" y="100"/>
                    <a:pt x="76" y="96"/>
                    <a:pt x="80" y="90"/>
                  </a:cubicBezTo>
                  <a:cubicBezTo>
                    <a:pt x="84" y="84"/>
                    <a:pt x="82" y="71"/>
                    <a:pt x="72" y="49"/>
                  </a:cubicBezTo>
                  <a:cubicBezTo>
                    <a:pt x="69" y="42"/>
                    <a:pt x="65" y="35"/>
                    <a:pt x="63" y="29"/>
                  </a:cubicBezTo>
                  <a:cubicBezTo>
                    <a:pt x="67" y="34"/>
                    <a:pt x="73" y="39"/>
                    <a:pt x="79" y="45"/>
                  </a:cubicBezTo>
                  <a:cubicBezTo>
                    <a:pt x="105" y="69"/>
                    <a:pt x="110" y="69"/>
                    <a:pt x="112" y="69"/>
                  </a:cubicBezTo>
                  <a:cubicBezTo>
                    <a:pt x="112" y="69"/>
                    <a:pt x="113" y="69"/>
                    <a:pt x="113" y="69"/>
                  </a:cubicBezTo>
                  <a:cubicBezTo>
                    <a:pt x="115" y="68"/>
                    <a:pt x="119" y="67"/>
                    <a:pt x="125" y="33"/>
                  </a:cubicBezTo>
                  <a:cubicBezTo>
                    <a:pt x="127" y="24"/>
                    <a:pt x="129" y="16"/>
                    <a:pt x="130" y="10"/>
                  </a:cubicBezTo>
                  <a:close/>
                  <a:moveTo>
                    <a:pt x="129" y="0"/>
                  </a:moveTo>
                  <a:cubicBezTo>
                    <a:pt x="129" y="0"/>
                    <a:pt x="120" y="64"/>
                    <a:pt x="112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3" y="67"/>
                    <a:pt x="56" y="20"/>
                    <a:pt x="56" y="20"/>
                  </a:cubicBezTo>
                  <a:cubicBezTo>
                    <a:pt x="56" y="20"/>
                    <a:pt x="87" y="76"/>
                    <a:pt x="79" y="89"/>
                  </a:cubicBezTo>
                  <a:cubicBezTo>
                    <a:pt x="70" y="102"/>
                    <a:pt x="0" y="105"/>
                    <a:pt x="0" y="105"/>
                  </a:cubicBezTo>
                  <a:cubicBezTo>
                    <a:pt x="0" y="105"/>
                    <a:pt x="73" y="123"/>
                    <a:pt x="73" y="135"/>
                  </a:cubicBezTo>
                  <a:cubicBezTo>
                    <a:pt x="73" y="146"/>
                    <a:pt x="37" y="185"/>
                    <a:pt x="37" y="185"/>
                  </a:cubicBezTo>
                  <a:cubicBezTo>
                    <a:pt x="37" y="185"/>
                    <a:pt x="79" y="165"/>
                    <a:pt x="93" y="165"/>
                  </a:cubicBezTo>
                  <a:cubicBezTo>
                    <a:pt x="95" y="165"/>
                    <a:pt x="96" y="165"/>
                    <a:pt x="96" y="165"/>
                  </a:cubicBezTo>
                  <a:cubicBezTo>
                    <a:pt x="103" y="170"/>
                    <a:pt x="98" y="224"/>
                    <a:pt x="98" y="224"/>
                  </a:cubicBezTo>
                  <a:cubicBezTo>
                    <a:pt x="98" y="224"/>
                    <a:pt x="126" y="174"/>
                    <a:pt x="131" y="174"/>
                  </a:cubicBezTo>
                  <a:cubicBezTo>
                    <a:pt x="132" y="174"/>
                    <a:pt x="132" y="174"/>
                    <a:pt x="132" y="174"/>
                  </a:cubicBezTo>
                  <a:cubicBezTo>
                    <a:pt x="137" y="175"/>
                    <a:pt x="168" y="218"/>
                    <a:pt x="168" y="218"/>
                  </a:cubicBezTo>
                  <a:cubicBezTo>
                    <a:pt x="168" y="218"/>
                    <a:pt x="155" y="161"/>
                    <a:pt x="162" y="157"/>
                  </a:cubicBezTo>
                  <a:cubicBezTo>
                    <a:pt x="162" y="157"/>
                    <a:pt x="163" y="157"/>
                    <a:pt x="164" y="157"/>
                  </a:cubicBezTo>
                  <a:cubicBezTo>
                    <a:pt x="176" y="157"/>
                    <a:pt x="238" y="180"/>
                    <a:pt x="238" y="180"/>
                  </a:cubicBezTo>
                  <a:cubicBezTo>
                    <a:pt x="238" y="180"/>
                    <a:pt x="177" y="130"/>
                    <a:pt x="181" y="122"/>
                  </a:cubicBezTo>
                  <a:cubicBezTo>
                    <a:pt x="184" y="114"/>
                    <a:pt x="259" y="93"/>
                    <a:pt x="259" y="93"/>
                  </a:cubicBezTo>
                  <a:cubicBezTo>
                    <a:pt x="259" y="93"/>
                    <a:pt x="176" y="92"/>
                    <a:pt x="173" y="84"/>
                  </a:cubicBezTo>
                  <a:cubicBezTo>
                    <a:pt x="170" y="76"/>
                    <a:pt x="227" y="26"/>
                    <a:pt x="227" y="26"/>
                  </a:cubicBezTo>
                  <a:cubicBezTo>
                    <a:pt x="227" y="26"/>
                    <a:pt x="161" y="64"/>
                    <a:pt x="150" y="64"/>
                  </a:cubicBezTo>
                  <a:cubicBezTo>
                    <a:pt x="149" y="64"/>
                    <a:pt x="149" y="64"/>
                    <a:pt x="148" y="64"/>
                  </a:cubicBezTo>
                  <a:cubicBezTo>
                    <a:pt x="142" y="61"/>
                    <a:pt x="129" y="0"/>
                    <a:pt x="129" y="0"/>
                  </a:cubicBezTo>
                  <a:close/>
                </a:path>
              </a:pathLst>
            </a:custGeom>
            <a:solidFill>
              <a:srgbClr val="B285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3D7DAF7-726E-465D-8462-EFF4BE083281}"/>
              </a:ext>
            </a:extLst>
          </p:cNvPr>
          <p:cNvGrpSpPr/>
          <p:nvPr/>
        </p:nvGrpSpPr>
        <p:grpSpPr>
          <a:xfrm>
            <a:off x="7037385" y="5505409"/>
            <a:ext cx="411210" cy="352877"/>
            <a:chOff x="2182813" y="1757363"/>
            <a:chExt cx="906463" cy="777875"/>
          </a:xfrm>
        </p:grpSpPr>
        <p:sp>
          <p:nvSpPr>
            <p:cNvPr id="38" name="Freeform 433">
              <a:extLst>
                <a:ext uri="{FF2B5EF4-FFF2-40B4-BE49-F238E27FC236}">
                  <a16:creationId xmlns:a16="http://schemas.microsoft.com/office/drawing/2014/main" id="{BDA5CAD4-3E20-4C70-86AF-17F90BD53A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2813" y="1757363"/>
              <a:ext cx="906463" cy="777875"/>
            </a:xfrm>
            <a:custGeom>
              <a:avLst/>
              <a:gdLst>
                <a:gd name="T0" fmla="*/ 194 w 367"/>
                <a:gd name="T1" fmla="*/ 44 h 315"/>
                <a:gd name="T2" fmla="*/ 214 w 367"/>
                <a:gd name="T3" fmla="*/ 94 h 315"/>
                <a:gd name="T4" fmla="*/ 282 w 367"/>
                <a:gd name="T5" fmla="*/ 74 h 315"/>
                <a:gd name="T6" fmla="*/ 267 w 367"/>
                <a:gd name="T7" fmla="*/ 130 h 315"/>
                <a:gd name="T8" fmla="*/ 351 w 367"/>
                <a:gd name="T9" fmla="*/ 138 h 315"/>
                <a:gd name="T10" fmla="*/ 253 w 367"/>
                <a:gd name="T11" fmla="*/ 174 h 315"/>
                <a:gd name="T12" fmla="*/ 291 w 367"/>
                <a:gd name="T13" fmla="*/ 223 h 315"/>
                <a:gd name="T14" fmla="*/ 230 w 367"/>
                <a:gd name="T15" fmla="*/ 221 h 315"/>
                <a:gd name="T16" fmla="*/ 224 w 367"/>
                <a:gd name="T17" fmla="*/ 269 h 315"/>
                <a:gd name="T18" fmla="*/ 213 w 367"/>
                <a:gd name="T19" fmla="*/ 277 h 315"/>
                <a:gd name="T20" fmla="*/ 183 w 367"/>
                <a:gd name="T21" fmla="*/ 243 h 315"/>
                <a:gd name="T22" fmla="*/ 138 w 367"/>
                <a:gd name="T23" fmla="*/ 304 h 315"/>
                <a:gd name="T24" fmla="*/ 136 w 367"/>
                <a:gd name="T25" fmla="*/ 230 h 315"/>
                <a:gd name="T26" fmla="*/ 59 w 367"/>
                <a:gd name="T27" fmla="*/ 250 h 315"/>
                <a:gd name="T28" fmla="*/ 52 w 367"/>
                <a:gd name="T29" fmla="*/ 157 h 315"/>
                <a:gd name="T30" fmla="*/ 52 w 367"/>
                <a:gd name="T31" fmla="*/ 142 h 315"/>
                <a:gd name="T32" fmla="*/ 105 w 367"/>
                <a:gd name="T33" fmla="*/ 67 h 315"/>
                <a:gd name="T34" fmla="*/ 115 w 367"/>
                <a:gd name="T35" fmla="*/ 61 h 315"/>
                <a:gd name="T36" fmla="*/ 162 w 367"/>
                <a:gd name="T37" fmla="*/ 96 h 315"/>
                <a:gd name="T38" fmla="*/ 188 w 367"/>
                <a:gd name="T39" fmla="*/ 14 h 315"/>
                <a:gd name="T40" fmla="*/ 161 w 367"/>
                <a:gd name="T41" fmla="*/ 94 h 315"/>
                <a:gd name="T42" fmla="*/ 83 w 367"/>
                <a:gd name="T43" fmla="*/ 25 h 315"/>
                <a:gd name="T44" fmla="*/ 0 w 367"/>
                <a:gd name="T45" fmla="*/ 143 h 315"/>
                <a:gd name="T46" fmla="*/ 49 w 367"/>
                <a:gd name="T47" fmla="*/ 257 h 315"/>
                <a:gd name="T48" fmla="*/ 134 w 367"/>
                <a:gd name="T49" fmla="*/ 232 h 315"/>
                <a:gd name="T50" fmla="*/ 183 w 367"/>
                <a:gd name="T51" fmla="*/ 246 h 315"/>
                <a:gd name="T52" fmla="*/ 233 w 367"/>
                <a:gd name="T53" fmla="*/ 310 h 315"/>
                <a:gd name="T54" fmla="*/ 230 w 367"/>
                <a:gd name="T55" fmla="*/ 223 h 315"/>
                <a:gd name="T56" fmla="*/ 256 w 367"/>
                <a:gd name="T57" fmla="*/ 175 h 315"/>
                <a:gd name="T58" fmla="*/ 246 w 367"/>
                <a:gd name="T59" fmla="*/ 120 h 315"/>
                <a:gd name="T60" fmla="*/ 214 w 367"/>
                <a:gd name="T61" fmla="*/ 91 h 315"/>
                <a:gd name="T62" fmla="*/ 188 w 367"/>
                <a:gd name="T63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7" h="315">
                  <a:moveTo>
                    <a:pt x="188" y="14"/>
                  </a:moveTo>
                  <a:cubicBezTo>
                    <a:pt x="189" y="22"/>
                    <a:pt x="192" y="33"/>
                    <a:pt x="194" y="44"/>
                  </a:cubicBezTo>
                  <a:cubicBezTo>
                    <a:pt x="204" y="90"/>
                    <a:pt x="209" y="92"/>
                    <a:pt x="211" y="93"/>
                  </a:cubicBezTo>
                  <a:cubicBezTo>
                    <a:pt x="212" y="94"/>
                    <a:pt x="213" y="94"/>
                    <a:pt x="214" y="94"/>
                  </a:cubicBezTo>
                  <a:cubicBezTo>
                    <a:pt x="226" y="94"/>
                    <a:pt x="277" y="69"/>
                    <a:pt x="306" y="54"/>
                  </a:cubicBezTo>
                  <a:cubicBezTo>
                    <a:pt x="299" y="60"/>
                    <a:pt x="291" y="67"/>
                    <a:pt x="282" y="74"/>
                  </a:cubicBezTo>
                  <a:cubicBezTo>
                    <a:pt x="241" y="112"/>
                    <a:pt x="243" y="118"/>
                    <a:pt x="244" y="121"/>
                  </a:cubicBezTo>
                  <a:cubicBezTo>
                    <a:pt x="245" y="124"/>
                    <a:pt x="248" y="127"/>
                    <a:pt x="267" y="130"/>
                  </a:cubicBezTo>
                  <a:cubicBezTo>
                    <a:pt x="277" y="132"/>
                    <a:pt x="291" y="134"/>
                    <a:pt x="308" y="135"/>
                  </a:cubicBezTo>
                  <a:cubicBezTo>
                    <a:pt x="324" y="136"/>
                    <a:pt x="340" y="137"/>
                    <a:pt x="351" y="138"/>
                  </a:cubicBezTo>
                  <a:cubicBezTo>
                    <a:pt x="341" y="141"/>
                    <a:pt x="327" y="145"/>
                    <a:pt x="313" y="149"/>
                  </a:cubicBezTo>
                  <a:cubicBezTo>
                    <a:pt x="257" y="166"/>
                    <a:pt x="254" y="171"/>
                    <a:pt x="253" y="174"/>
                  </a:cubicBezTo>
                  <a:cubicBezTo>
                    <a:pt x="252" y="176"/>
                    <a:pt x="252" y="181"/>
                    <a:pt x="264" y="194"/>
                  </a:cubicBezTo>
                  <a:cubicBezTo>
                    <a:pt x="270" y="201"/>
                    <a:pt x="279" y="211"/>
                    <a:pt x="291" y="223"/>
                  </a:cubicBezTo>
                  <a:cubicBezTo>
                    <a:pt x="302" y="234"/>
                    <a:pt x="314" y="244"/>
                    <a:pt x="322" y="251"/>
                  </a:cubicBezTo>
                  <a:cubicBezTo>
                    <a:pt x="297" y="241"/>
                    <a:pt x="244" y="221"/>
                    <a:pt x="230" y="221"/>
                  </a:cubicBezTo>
                  <a:cubicBezTo>
                    <a:pt x="228" y="221"/>
                    <a:pt x="227" y="221"/>
                    <a:pt x="226" y="222"/>
                  </a:cubicBezTo>
                  <a:cubicBezTo>
                    <a:pt x="224" y="223"/>
                    <a:pt x="219" y="226"/>
                    <a:pt x="224" y="269"/>
                  </a:cubicBezTo>
                  <a:cubicBezTo>
                    <a:pt x="225" y="280"/>
                    <a:pt x="227" y="291"/>
                    <a:pt x="229" y="299"/>
                  </a:cubicBezTo>
                  <a:cubicBezTo>
                    <a:pt x="224" y="293"/>
                    <a:pt x="219" y="285"/>
                    <a:pt x="213" y="277"/>
                  </a:cubicBezTo>
                  <a:cubicBezTo>
                    <a:pt x="190" y="244"/>
                    <a:pt x="186" y="244"/>
                    <a:pt x="184" y="243"/>
                  </a:cubicBezTo>
                  <a:cubicBezTo>
                    <a:pt x="183" y="243"/>
                    <a:pt x="183" y="243"/>
                    <a:pt x="183" y="243"/>
                  </a:cubicBezTo>
                  <a:cubicBezTo>
                    <a:pt x="181" y="243"/>
                    <a:pt x="177" y="243"/>
                    <a:pt x="154" y="279"/>
                  </a:cubicBezTo>
                  <a:cubicBezTo>
                    <a:pt x="148" y="288"/>
                    <a:pt x="142" y="297"/>
                    <a:pt x="138" y="304"/>
                  </a:cubicBezTo>
                  <a:cubicBezTo>
                    <a:pt x="139" y="297"/>
                    <a:pt x="140" y="287"/>
                    <a:pt x="140" y="277"/>
                  </a:cubicBezTo>
                  <a:cubicBezTo>
                    <a:pt x="143" y="236"/>
                    <a:pt x="138" y="232"/>
                    <a:pt x="136" y="230"/>
                  </a:cubicBezTo>
                  <a:cubicBezTo>
                    <a:pt x="135" y="229"/>
                    <a:pt x="133" y="229"/>
                    <a:pt x="130" y="229"/>
                  </a:cubicBezTo>
                  <a:cubicBezTo>
                    <a:pt x="115" y="229"/>
                    <a:pt x="78" y="243"/>
                    <a:pt x="59" y="250"/>
                  </a:cubicBezTo>
                  <a:cubicBezTo>
                    <a:pt x="75" y="234"/>
                    <a:pt x="104" y="201"/>
                    <a:pt x="105" y="188"/>
                  </a:cubicBezTo>
                  <a:cubicBezTo>
                    <a:pt x="105" y="183"/>
                    <a:pt x="100" y="174"/>
                    <a:pt x="52" y="157"/>
                  </a:cubicBezTo>
                  <a:cubicBezTo>
                    <a:pt x="39" y="152"/>
                    <a:pt x="25" y="148"/>
                    <a:pt x="15" y="145"/>
                  </a:cubicBezTo>
                  <a:cubicBezTo>
                    <a:pt x="25" y="144"/>
                    <a:pt x="38" y="144"/>
                    <a:pt x="52" y="142"/>
                  </a:cubicBezTo>
                  <a:cubicBezTo>
                    <a:pt x="88" y="139"/>
                    <a:pt x="109" y="133"/>
                    <a:pt x="115" y="125"/>
                  </a:cubicBezTo>
                  <a:cubicBezTo>
                    <a:pt x="121" y="117"/>
                    <a:pt x="117" y="98"/>
                    <a:pt x="105" y="67"/>
                  </a:cubicBezTo>
                  <a:cubicBezTo>
                    <a:pt x="100" y="56"/>
                    <a:pt x="96" y="46"/>
                    <a:pt x="92" y="39"/>
                  </a:cubicBezTo>
                  <a:cubicBezTo>
                    <a:pt x="98" y="45"/>
                    <a:pt x="106" y="53"/>
                    <a:pt x="115" y="61"/>
                  </a:cubicBezTo>
                  <a:cubicBezTo>
                    <a:pt x="151" y="96"/>
                    <a:pt x="158" y="96"/>
                    <a:pt x="160" y="96"/>
                  </a:cubicBezTo>
                  <a:cubicBezTo>
                    <a:pt x="161" y="96"/>
                    <a:pt x="161" y="96"/>
                    <a:pt x="162" y="96"/>
                  </a:cubicBezTo>
                  <a:cubicBezTo>
                    <a:pt x="164" y="95"/>
                    <a:pt x="170" y="93"/>
                    <a:pt x="181" y="46"/>
                  </a:cubicBezTo>
                  <a:cubicBezTo>
                    <a:pt x="184" y="34"/>
                    <a:pt x="186" y="22"/>
                    <a:pt x="188" y="14"/>
                  </a:cubicBezTo>
                  <a:moveTo>
                    <a:pt x="188" y="0"/>
                  </a:moveTo>
                  <a:cubicBezTo>
                    <a:pt x="188" y="0"/>
                    <a:pt x="172" y="90"/>
                    <a:pt x="161" y="94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47" y="94"/>
                    <a:pt x="83" y="25"/>
                    <a:pt x="83" y="25"/>
                  </a:cubicBezTo>
                  <a:cubicBezTo>
                    <a:pt x="83" y="25"/>
                    <a:pt x="125" y="106"/>
                    <a:pt x="113" y="124"/>
                  </a:cubicBezTo>
                  <a:cubicBezTo>
                    <a:pt x="100" y="141"/>
                    <a:pt x="0" y="143"/>
                    <a:pt x="0" y="143"/>
                  </a:cubicBezTo>
                  <a:cubicBezTo>
                    <a:pt x="0" y="143"/>
                    <a:pt x="104" y="172"/>
                    <a:pt x="103" y="188"/>
                  </a:cubicBezTo>
                  <a:cubicBezTo>
                    <a:pt x="102" y="204"/>
                    <a:pt x="49" y="257"/>
                    <a:pt x="49" y="257"/>
                  </a:cubicBezTo>
                  <a:cubicBezTo>
                    <a:pt x="49" y="257"/>
                    <a:pt x="110" y="231"/>
                    <a:pt x="130" y="231"/>
                  </a:cubicBezTo>
                  <a:cubicBezTo>
                    <a:pt x="132" y="231"/>
                    <a:pt x="133" y="231"/>
                    <a:pt x="134" y="232"/>
                  </a:cubicBezTo>
                  <a:cubicBezTo>
                    <a:pt x="144" y="240"/>
                    <a:pt x="134" y="315"/>
                    <a:pt x="134" y="315"/>
                  </a:cubicBezTo>
                  <a:cubicBezTo>
                    <a:pt x="134" y="315"/>
                    <a:pt x="175" y="246"/>
                    <a:pt x="183" y="246"/>
                  </a:cubicBezTo>
                  <a:cubicBezTo>
                    <a:pt x="184" y="246"/>
                    <a:pt x="184" y="246"/>
                    <a:pt x="184" y="246"/>
                  </a:cubicBezTo>
                  <a:cubicBezTo>
                    <a:pt x="191" y="247"/>
                    <a:pt x="233" y="310"/>
                    <a:pt x="233" y="310"/>
                  </a:cubicBezTo>
                  <a:cubicBezTo>
                    <a:pt x="233" y="310"/>
                    <a:pt x="218" y="229"/>
                    <a:pt x="227" y="224"/>
                  </a:cubicBezTo>
                  <a:cubicBezTo>
                    <a:pt x="228" y="224"/>
                    <a:pt x="229" y="223"/>
                    <a:pt x="230" y="223"/>
                  </a:cubicBezTo>
                  <a:cubicBezTo>
                    <a:pt x="247" y="223"/>
                    <a:pt x="334" y="259"/>
                    <a:pt x="334" y="259"/>
                  </a:cubicBezTo>
                  <a:cubicBezTo>
                    <a:pt x="334" y="259"/>
                    <a:pt x="251" y="185"/>
                    <a:pt x="256" y="175"/>
                  </a:cubicBezTo>
                  <a:cubicBezTo>
                    <a:pt x="261" y="164"/>
                    <a:pt x="367" y="136"/>
                    <a:pt x="367" y="136"/>
                  </a:cubicBezTo>
                  <a:cubicBezTo>
                    <a:pt x="367" y="136"/>
                    <a:pt x="251" y="132"/>
                    <a:pt x="246" y="120"/>
                  </a:cubicBezTo>
                  <a:cubicBezTo>
                    <a:pt x="242" y="109"/>
                    <a:pt x="325" y="41"/>
                    <a:pt x="325" y="41"/>
                  </a:cubicBezTo>
                  <a:cubicBezTo>
                    <a:pt x="325" y="41"/>
                    <a:pt x="230" y="91"/>
                    <a:pt x="214" y="91"/>
                  </a:cubicBezTo>
                  <a:cubicBezTo>
                    <a:pt x="213" y="91"/>
                    <a:pt x="212" y="91"/>
                    <a:pt x="212" y="91"/>
                  </a:cubicBezTo>
                  <a:cubicBezTo>
                    <a:pt x="203" y="86"/>
                    <a:pt x="188" y="0"/>
                    <a:pt x="18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Freeform 434">
              <a:extLst>
                <a:ext uri="{FF2B5EF4-FFF2-40B4-BE49-F238E27FC236}">
                  <a16:creationId xmlns:a16="http://schemas.microsoft.com/office/drawing/2014/main" id="{4880244E-6803-467C-B6DD-8CEC750CB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326" y="1792288"/>
              <a:ext cx="830263" cy="715963"/>
            </a:xfrm>
            <a:custGeom>
              <a:avLst/>
              <a:gdLst>
                <a:gd name="T0" fmla="*/ 37 w 336"/>
                <a:gd name="T1" fmla="*/ 128 h 290"/>
                <a:gd name="T2" fmla="*/ 100 w 336"/>
                <a:gd name="T3" fmla="*/ 111 h 290"/>
                <a:gd name="T4" fmla="*/ 90 w 336"/>
                <a:gd name="T5" fmla="*/ 53 h 290"/>
                <a:gd name="T6" fmla="*/ 77 w 336"/>
                <a:gd name="T7" fmla="*/ 25 h 290"/>
                <a:gd name="T8" fmla="*/ 100 w 336"/>
                <a:gd name="T9" fmla="*/ 47 h 290"/>
                <a:gd name="T10" fmla="*/ 145 w 336"/>
                <a:gd name="T11" fmla="*/ 82 h 290"/>
                <a:gd name="T12" fmla="*/ 147 w 336"/>
                <a:gd name="T13" fmla="*/ 82 h 290"/>
                <a:gd name="T14" fmla="*/ 166 w 336"/>
                <a:gd name="T15" fmla="*/ 32 h 290"/>
                <a:gd name="T16" fmla="*/ 173 w 336"/>
                <a:gd name="T17" fmla="*/ 0 h 290"/>
                <a:gd name="T18" fmla="*/ 179 w 336"/>
                <a:gd name="T19" fmla="*/ 30 h 290"/>
                <a:gd name="T20" fmla="*/ 196 w 336"/>
                <a:gd name="T21" fmla="*/ 79 h 290"/>
                <a:gd name="T22" fmla="*/ 199 w 336"/>
                <a:gd name="T23" fmla="*/ 80 h 290"/>
                <a:gd name="T24" fmla="*/ 291 w 336"/>
                <a:gd name="T25" fmla="*/ 40 h 290"/>
                <a:gd name="T26" fmla="*/ 267 w 336"/>
                <a:gd name="T27" fmla="*/ 60 h 290"/>
                <a:gd name="T28" fmla="*/ 229 w 336"/>
                <a:gd name="T29" fmla="*/ 107 h 290"/>
                <a:gd name="T30" fmla="*/ 252 w 336"/>
                <a:gd name="T31" fmla="*/ 116 h 290"/>
                <a:gd name="T32" fmla="*/ 293 w 336"/>
                <a:gd name="T33" fmla="*/ 121 h 290"/>
                <a:gd name="T34" fmla="*/ 336 w 336"/>
                <a:gd name="T35" fmla="*/ 124 h 290"/>
                <a:gd name="T36" fmla="*/ 298 w 336"/>
                <a:gd name="T37" fmla="*/ 135 h 290"/>
                <a:gd name="T38" fmla="*/ 238 w 336"/>
                <a:gd name="T39" fmla="*/ 160 h 290"/>
                <a:gd name="T40" fmla="*/ 249 w 336"/>
                <a:gd name="T41" fmla="*/ 180 h 290"/>
                <a:gd name="T42" fmla="*/ 276 w 336"/>
                <a:gd name="T43" fmla="*/ 209 h 290"/>
                <a:gd name="T44" fmla="*/ 307 w 336"/>
                <a:gd name="T45" fmla="*/ 237 h 290"/>
                <a:gd name="T46" fmla="*/ 215 w 336"/>
                <a:gd name="T47" fmla="*/ 207 h 290"/>
                <a:gd name="T48" fmla="*/ 211 w 336"/>
                <a:gd name="T49" fmla="*/ 208 h 290"/>
                <a:gd name="T50" fmla="*/ 209 w 336"/>
                <a:gd name="T51" fmla="*/ 255 h 290"/>
                <a:gd name="T52" fmla="*/ 214 w 336"/>
                <a:gd name="T53" fmla="*/ 285 h 290"/>
                <a:gd name="T54" fmla="*/ 198 w 336"/>
                <a:gd name="T55" fmla="*/ 263 h 290"/>
                <a:gd name="T56" fmla="*/ 169 w 336"/>
                <a:gd name="T57" fmla="*/ 229 h 290"/>
                <a:gd name="T58" fmla="*/ 168 w 336"/>
                <a:gd name="T59" fmla="*/ 229 h 290"/>
                <a:gd name="T60" fmla="*/ 139 w 336"/>
                <a:gd name="T61" fmla="*/ 265 h 290"/>
                <a:gd name="T62" fmla="*/ 123 w 336"/>
                <a:gd name="T63" fmla="*/ 290 h 290"/>
                <a:gd name="T64" fmla="*/ 125 w 336"/>
                <a:gd name="T65" fmla="*/ 263 h 290"/>
                <a:gd name="T66" fmla="*/ 121 w 336"/>
                <a:gd name="T67" fmla="*/ 216 h 290"/>
                <a:gd name="T68" fmla="*/ 115 w 336"/>
                <a:gd name="T69" fmla="*/ 215 h 290"/>
                <a:gd name="T70" fmla="*/ 44 w 336"/>
                <a:gd name="T71" fmla="*/ 236 h 290"/>
                <a:gd name="T72" fmla="*/ 90 w 336"/>
                <a:gd name="T73" fmla="*/ 174 h 290"/>
                <a:gd name="T74" fmla="*/ 37 w 336"/>
                <a:gd name="T75" fmla="*/ 143 h 290"/>
                <a:gd name="T76" fmla="*/ 0 w 336"/>
                <a:gd name="T77" fmla="*/ 131 h 290"/>
                <a:gd name="T78" fmla="*/ 37 w 336"/>
                <a:gd name="T79" fmla="*/ 128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6" h="290">
                  <a:moveTo>
                    <a:pt x="37" y="128"/>
                  </a:moveTo>
                  <a:cubicBezTo>
                    <a:pt x="73" y="125"/>
                    <a:pt x="94" y="119"/>
                    <a:pt x="100" y="111"/>
                  </a:cubicBezTo>
                  <a:cubicBezTo>
                    <a:pt x="106" y="103"/>
                    <a:pt x="102" y="84"/>
                    <a:pt x="90" y="53"/>
                  </a:cubicBezTo>
                  <a:cubicBezTo>
                    <a:pt x="85" y="42"/>
                    <a:pt x="81" y="32"/>
                    <a:pt x="77" y="25"/>
                  </a:cubicBezTo>
                  <a:cubicBezTo>
                    <a:pt x="83" y="31"/>
                    <a:pt x="91" y="39"/>
                    <a:pt x="100" y="47"/>
                  </a:cubicBezTo>
                  <a:cubicBezTo>
                    <a:pt x="136" y="82"/>
                    <a:pt x="143" y="82"/>
                    <a:pt x="145" y="82"/>
                  </a:cubicBezTo>
                  <a:cubicBezTo>
                    <a:pt x="146" y="82"/>
                    <a:pt x="146" y="82"/>
                    <a:pt x="147" y="82"/>
                  </a:cubicBezTo>
                  <a:cubicBezTo>
                    <a:pt x="149" y="81"/>
                    <a:pt x="155" y="79"/>
                    <a:pt x="166" y="32"/>
                  </a:cubicBezTo>
                  <a:cubicBezTo>
                    <a:pt x="169" y="20"/>
                    <a:pt x="171" y="8"/>
                    <a:pt x="173" y="0"/>
                  </a:cubicBezTo>
                  <a:cubicBezTo>
                    <a:pt x="174" y="8"/>
                    <a:pt x="177" y="19"/>
                    <a:pt x="179" y="30"/>
                  </a:cubicBezTo>
                  <a:cubicBezTo>
                    <a:pt x="189" y="76"/>
                    <a:pt x="194" y="78"/>
                    <a:pt x="196" y="79"/>
                  </a:cubicBezTo>
                  <a:cubicBezTo>
                    <a:pt x="197" y="80"/>
                    <a:pt x="198" y="80"/>
                    <a:pt x="199" y="80"/>
                  </a:cubicBezTo>
                  <a:cubicBezTo>
                    <a:pt x="211" y="80"/>
                    <a:pt x="262" y="55"/>
                    <a:pt x="291" y="40"/>
                  </a:cubicBezTo>
                  <a:cubicBezTo>
                    <a:pt x="284" y="46"/>
                    <a:pt x="276" y="53"/>
                    <a:pt x="267" y="60"/>
                  </a:cubicBezTo>
                  <a:cubicBezTo>
                    <a:pt x="226" y="98"/>
                    <a:pt x="228" y="104"/>
                    <a:pt x="229" y="107"/>
                  </a:cubicBezTo>
                  <a:cubicBezTo>
                    <a:pt x="230" y="110"/>
                    <a:pt x="233" y="113"/>
                    <a:pt x="252" y="116"/>
                  </a:cubicBezTo>
                  <a:cubicBezTo>
                    <a:pt x="262" y="118"/>
                    <a:pt x="276" y="120"/>
                    <a:pt x="293" y="121"/>
                  </a:cubicBezTo>
                  <a:cubicBezTo>
                    <a:pt x="309" y="122"/>
                    <a:pt x="325" y="123"/>
                    <a:pt x="336" y="124"/>
                  </a:cubicBezTo>
                  <a:cubicBezTo>
                    <a:pt x="326" y="127"/>
                    <a:pt x="312" y="131"/>
                    <a:pt x="298" y="135"/>
                  </a:cubicBezTo>
                  <a:cubicBezTo>
                    <a:pt x="242" y="152"/>
                    <a:pt x="239" y="157"/>
                    <a:pt x="238" y="160"/>
                  </a:cubicBezTo>
                  <a:cubicBezTo>
                    <a:pt x="237" y="162"/>
                    <a:pt x="237" y="167"/>
                    <a:pt x="249" y="180"/>
                  </a:cubicBezTo>
                  <a:cubicBezTo>
                    <a:pt x="255" y="187"/>
                    <a:pt x="264" y="197"/>
                    <a:pt x="276" y="209"/>
                  </a:cubicBezTo>
                  <a:cubicBezTo>
                    <a:pt x="287" y="220"/>
                    <a:pt x="299" y="230"/>
                    <a:pt x="307" y="237"/>
                  </a:cubicBezTo>
                  <a:cubicBezTo>
                    <a:pt x="282" y="227"/>
                    <a:pt x="229" y="207"/>
                    <a:pt x="215" y="207"/>
                  </a:cubicBezTo>
                  <a:cubicBezTo>
                    <a:pt x="213" y="207"/>
                    <a:pt x="212" y="207"/>
                    <a:pt x="211" y="208"/>
                  </a:cubicBezTo>
                  <a:cubicBezTo>
                    <a:pt x="209" y="209"/>
                    <a:pt x="204" y="212"/>
                    <a:pt x="209" y="255"/>
                  </a:cubicBezTo>
                  <a:cubicBezTo>
                    <a:pt x="210" y="266"/>
                    <a:pt x="212" y="277"/>
                    <a:pt x="214" y="285"/>
                  </a:cubicBezTo>
                  <a:cubicBezTo>
                    <a:pt x="209" y="279"/>
                    <a:pt x="204" y="271"/>
                    <a:pt x="198" y="263"/>
                  </a:cubicBezTo>
                  <a:cubicBezTo>
                    <a:pt x="175" y="230"/>
                    <a:pt x="171" y="230"/>
                    <a:pt x="169" y="229"/>
                  </a:cubicBezTo>
                  <a:cubicBezTo>
                    <a:pt x="168" y="229"/>
                    <a:pt x="168" y="229"/>
                    <a:pt x="168" y="229"/>
                  </a:cubicBezTo>
                  <a:cubicBezTo>
                    <a:pt x="166" y="229"/>
                    <a:pt x="162" y="229"/>
                    <a:pt x="139" y="265"/>
                  </a:cubicBezTo>
                  <a:cubicBezTo>
                    <a:pt x="133" y="274"/>
                    <a:pt x="127" y="283"/>
                    <a:pt x="123" y="290"/>
                  </a:cubicBezTo>
                  <a:cubicBezTo>
                    <a:pt x="124" y="283"/>
                    <a:pt x="125" y="273"/>
                    <a:pt x="125" y="263"/>
                  </a:cubicBezTo>
                  <a:cubicBezTo>
                    <a:pt x="128" y="222"/>
                    <a:pt x="123" y="218"/>
                    <a:pt x="121" y="216"/>
                  </a:cubicBezTo>
                  <a:cubicBezTo>
                    <a:pt x="120" y="215"/>
                    <a:pt x="118" y="215"/>
                    <a:pt x="115" y="215"/>
                  </a:cubicBezTo>
                  <a:cubicBezTo>
                    <a:pt x="100" y="215"/>
                    <a:pt x="63" y="229"/>
                    <a:pt x="44" y="236"/>
                  </a:cubicBezTo>
                  <a:cubicBezTo>
                    <a:pt x="60" y="220"/>
                    <a:pt x="90" y="187"/>
                    <a:pt x="90" y="174"/>
                  </a:cubicBezTo>
                  <a:cubicBezTo>
                    <a:pt x="90" y="169"/>
                    <a:pt x="85" y="160"/>
                    <a:pt x="37" y="143"/>
                  </a:cubicBezTo>
                  <a:cubicBezTo>
                    <a:pt x="24" y="138"/>
                    <a:pt x="10" y="134"/>
                    <a:pt x="0" y="131"/>
                  </a:cubicBezTo>
                  <a:cubicBezTo>
                    <a:pt x="10" y="130"/>
                    <a:pt x="23" y="130"/>
                    <a:pt x="37" y="128"/>
                  </a:cubicBezTo>
                </a:path>
              </a:pathLst>
            </a:custGeom>
            <a:solidFill>
              <a:srgbClr val="FA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Freeform 435">
              <a:extLst>
                <a:ext uri="{FF2B5EF4-FFF2-40B4-BE49-F238E27FC236}">
                  <a16:creationId xmlns:a16="http://schemas.microsoft.com/office/drawing/2014/main" id="{8278F374-F025-49BF-9902-F3116EDE55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2813" y="1757363"/>
              <a:ext cx="906463" cy="777875"/>
            </a:xfrm>
            <a:custGeom>
              <a:avLst/>
              <a:gdLst>
                <a:gd name="T0" fmla="*/ 188 w 367"/>
                <a:gd name="T1" fmla="*/ 0 h 315"/>
                <a:gd name="T2" fmla="*/ 214 w 367"/>
                <a:gd name="T3" fmla="*/ 91 h 315"/>
                <a:gd name="T4" fmla="*/ 246 w 367"/>
                <a:gd name="T5" fmla="*/ 120 h 315"/>
                <a:gd name="T6" fmla="*/ 256 w 367"/>
                <a:gd name="T7" fmla="*/ 175 h 315"/>
                <a:gd name="T8" fmla="*/ 230 w 367"/>
                <a:gd name="T9" fmla="*/ 223 h 315"/>
                <a:gd name="T10" fmla="*/ 233 w 367"/>
                <a:gd name="T11" fmla="*/ 310 h 315"/>
                <a:gd name="T12" fmla="*/ 183 w 367"/>
                <a:gd name="T13" fmla="*/ 246 h 315"/>
                <a:gd name="T14" fmla="*/ 134 w 367"/>
                <a:gd name="T15" fmla="*/ 232 h 315"/>
                <a:gd name="T16" fmla="*/ 49 w 367"/>
                <a:gd name="T17" fmla="*/ 257 h 315"/>
                <a:gd name="T18" fmla="*/ 0 w 367"/>
                <a:gd name="T19" fmla="*/ 143 h 315"/>
                <a:gd name="T20" fmla="*/ 83 w 367"/>
                <a:gd name="T21" fmla="*/ 25 h 315"/>
                <a:gd name="T22" fmla="*/ 161 w 367"/>
                <a:gd name="T23" fmla="*/ 94 h 315"/>
                <a:gd name="T24" fmla="*/ 184 w 367"/>
                <a:gd name="T25" fmla="*/ 243 h 315"/>
                <a:gd name="T26" fmla="*/ 229 w 367"/>
                <a:gd name="T27" fmla="*/ 299 h 315"/>
                <a:gd name="T28" fmla="*/ 226 w 367"/>
                <a:gd name="T29" fmla="*/ 222 h 315"/>
                <a:gd name="T30" fmla="*/ 322 w 367"/>
                <a:gd name="T31" fmla="*/ 251 h 315"/>
                <a:gd name="T32" fmla="*/ 264 w 367"/>
                <a:gd name="T33" fmla="*/ 194 h 315"/>
                <a:gd name="T34" fmla="*/ 313 w 367"/>
                <a:gd name="T35" fmla="*/ 149 h 315"/>
                <a:gd name="T36" fmla="*/ 308 w 367"/>
                <a:gd name="T37" fmla="*/ 135 h 315"/>
                <a:gd name="T38" fmla="*/ 244 w 367"/>
                <a:gd name="T39" fmla="*/ 121 h 315"/>
                <a:gd name="T40" fmla="*/ 306 w 367"/>
                <a:gd name="T41" fmla="*/ 54 h 315"/>
                <a:gd name="T42" fmla="*/ 211 w 367"/>
                <a:gd name="T43" fmla="*/ 93 h 315"/>
                <a:gd name="T44" fmla="*/ 188 w 367"/>
                <a:gd name="T45" fmla="*/ 14 h 315"/>
                <a:gd name="T46" fmla="*/ 162 w 367"/>
                <a:gd name="T47" fmla="*/ 96 h 315"/>
                <a:gd name="T48" fmla="*/ 115 w 367"/>
                <a:gd name="T49" fmla="*/ 61 h 315"/>
                <a:gd name="T50" fmla="*/ 105 w 367"/>
                <a:gd name="T51" fmla="*/ 67 h 315"/>
                <a:gd name="T52" fmla="*/ 52 w 367"/>
                <a:gd name="T53" fmla="*/ 142 h 315"/>
                <a:gd name="T54" fmla="*/ 52 w 367"/>
                <a:gd name="T55" fmla="*/ 157 h 315"/>
                <a:gd name="T56" fmla="*/ 59 w 367"/>
                <a:gd name="T57" fmla="*/ 250 h 315"/>
                <a:gd name="T58" fmla="*/ 136 w 367"/>
                <a:gd name="T59" fmla="*/ 230 h 315"/>
                <a:gd name="T60" fmla="*/ 138 w 367"/>
                <a:gd name="T61" fmla="*/ 304 h 315"/>
                <a:gd name="T62" fmla="*/ 183 w 367"/>
                <a:gd name="T63" fmla="*/ 24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7" h="315">
                  <a:moveTo>
                    <a:pt x="161" y="94"/>
                  </a:moveTo>
                  <a:cubicBezTo>
                    <a:pt x="172" y="90"/>
                    <a:pt x="188" y="0"/>
                    <a:pt x="188" y="0"/>
                  </a:cubicBezTo>
                  <a:cubicBezTo>
                    <a:pt x="188" y="0"/>
                    <a:pt x="203" y="86"/>
                    <a:pt x="212" y="91"/>
                  </a:cubicBezTo>
                  <a:cubicBezTo>
                    <a:pt x="212" y="91"/>
                    <a:pt x="213" y="91"/>
                    <a:pt x="214" y="91"/>
                  </a:cubicBezTo>
                  <a:cubicBezTo>
                    <a:pt x="230" y="91"/>
                    <a:pt x="323" y="42"/>
                    <a:pt x="325" y="41"/>
                  </a:cubicBezTo>
                  <a:cubicBezTo>
                    <a:pt x="324" y="42"/>
                    <a:pt x="242" y="109"/>
                    <a:pt x="246" y="120"/>
                  </a:cubicBezTo>
                  <a:cubicBezTo>
                    <a:pt x="251" y="132"/>
                    <a:pt x="367" y="136"/>
                    <a:pt x="367" y="136"/>
                  </a:cubicBezTo>
                  <a:cubicBezTo>
                    <a:pt x="367" y="136"/>
                    <a:pt x="261" y="164"/>
                    <a:pt x="256" y="175"/>
                  </a:cubicBezTo>
                  <a:cubicBezTo>
                    <a:pt x="251" y="185"/>
                    <a:pt x="333" y="258"/>
                    <a:pt x="334" y="259"/>
                  </a:cubicBezTo>
                  <a:cubicBezTo>
                    <a:pt x="333" y="258"/>
                    <a:pt x="247" y="223"/>
                    <a:pt x="230" y="223"/>
                  </a:cubicBezTo>
                  <a:cubicBezTo>
                    <a:pt x="229" y="223"/>
                    <a:pt x="228" y="224"/>
                    <a:pt x="227" y="224"/>
                  </a:cubicBezTo>
                  <a:cubicBezTo>
                    <a:pt x="218" y="229"/>
                    <a:pt x="233" y="308"/>
                    <a:pt x="233" y="310"/>
                  </a:cubicBezTo>
                  <a:cubicBezTo>
                    <a:pt x="232" y="308"/>
                    <a:pt x="191" y="247"/>
                    <a:pt x="184" y="246"/>
                  </a:cubicBezTo>
                  <a:cubicBezTo>
                    <a:pt x="183" y="246"/>
                    <a:pt x="183" y="246"/>
                    <a:pt x="183" y="246"/>
                  </a:cubicBezTo>
                  <a:cubicBezTo>
                    <a:pt x="175" y="246"/>
                    <a:pt x="134" y="315"/>
                    <a:pt x="134" y="315"/>
                  </a:cubicBezTo>
                  <a:cubicBezTo>
                    <a:pt x="134" y="315"/>
                    <a:pt x="144" y="240"/>
                    <a:pt x="134" y="232"/>
                  </a:cubicBezTo>
                  <a:cubicBezTo>
                    <a:pt x="133" y="231"/>
                    <a:pt x="132" y="231"/>
                    <a:pt x="130" y="231"/>
                  </a:cubicBezTo>
                  <a:cubicBezTo>
                    <a:pt x="110" y="231"/>
                    <a:pt x="49" y="257"/>
                    <a:pt x="49" y="257"/>
                  </a:cubicBezTo>
                  <a:cubicBezTo>
                    <a:pt x="49" y="257"/>
                    <a:pt x="102" y="204"/>
                    <a:pt x="103" y="188"/>
                  </a:cubicBezTo>
                  <a:cubicBezTo>
                    <a:pt x="104" y="172"/>
                    <a:pt x="0" y="143"/>
                    <a:pt x="0" y="143"/>
                  </a:cubicBezTo>
                  <a:cubicBezTo>
                    <a:pt x="0" y="143"/>
                    <a:pt x="100" y="141"/>
                    <a:pt x="113" y="124"/>
                  </a:cubicBezTo>
                  <a:cubicBezTo>
                    <a:pt x="125" y="106"/>
                    <a:pt x="83" y="26"/>
                    <a:pt x="83" y="25"/>
                  </a:cubicBezTo>
                  <a:cubicBezTo>
                    <a:pt x="84" y="26"/>
                    <a:pt x="147" y="94"/>
                    <a:pt x="160" y="94"/>
                  </a:cubicBezTo>
                  <a:cubicBezTo>
                    <a:pt x="161" y="94"/>
                    <a:pt x="161" y="94"/>
                    <a:pt x="161" y="94"/>
                  </a:cubicBezTo>
                  <a:moveTo>
                    <a:pt x="183" y="243"/>
                  </a:moveTo>
                  <a:cubicBezTo>
                    <a:pt x="184" y="243"/>
                    <a:pt x="184" y="243"/>
                    <a:pt x="184" y="243"/>
                  </a:cubicBezTo>
                  <a:cubicBezTo>
                    <a:pt x="186" y="244"/>
                    <a:pt x="190" y="244"/>
                    <a:pt x="213" y="277"/>
                  </a:cubicBezTo>
                  <a:cubicBezTo>
                    <a:pt x="219" y="285"/>
                    <a:pt x="224" y="293"/>
                    <a:pt x="229" y="299"/>
                  </a:cubicBezTo>
                  <a:cubicBezTo>
                    <a:pt x="227" y="291"/>
                    <a:pt x="225" y="280"/>
                    <a:pt x="224" y="269"/>
                  </a:cubicBezTo>
                  <a:cubicBezTo>
                    <a:pt x="219" y="226"/>
                    <a:pt x="224" y="223"/>
                    <a:pt x="226" y="222"/>
                  </a:cubicBezTo>
                  <a:cubicBezTo>
                    <a:pt x="227" y="221"/>
                    <a:pt x="228" y="221"/>
                    <a:pt x="230" y="221"/>
                  </a:cubicBezTo>
                  <a:cubicBezTo>
                    <a:pt x="244" y="221"/>
                    <a:pt x="297" y="241"/>
                    <a:pt x="322" y="251"/>
                  </a:cubicBezTo>
                  <a:cubicBezTo>
                    <a:pt x="314" y="244"/>
                    <a:pt x="302" y="234"/>
                    <a:pt x="291" y="223"/>
                  </a:cubicBezTo>
                  <a:cubicBezTo>
                    <a:pt x="279" y="211"/>
                    <a:pt x="270" y="201"/>
                    <a:pt x="264" y="194"/>
                  </a:cubicBezTo>
                  <a:cubicBezTo>
                    <a:pt x="252" y="181"/>
                    <a:pt x="252" y="176"/>
                    <a:pt x="253" y="174"/>
                  </a:cubicBezTo>
                  <a:cubicBezTo>
                    <a:pt x="254" y="171"/>
                    <a:pt x="257" y="166"/>
                    <a:pt x="313" y="149"/>
                  </a:cubicBezTo>
                  <a:cubicBezTo>
                    <a:pt x="327" y="145"/>
                    <a:pt x="341" y="141"/>
                    <a:pt x="351" y="138"/>
                  </a:cubicBezTo>
                  <a:cubicBezTo>
                    <a:pt x="340" y="137"/>
                    <a:pt x="324" y="136"/>
                    <a:pt x="308" y="135"/>
                  </a:cubicBezTo>
                  <a:cubicBezTo>
                    <a:pt x="291" y="134"/>
                    <a:pt x="277" y="132"/>
                    <a:pt x="267" y="130"/>
                  </a:cubicBezTo>
                  <a:cubicBezTo>
                    <a:pt x="248" y="127"/>
                    <a:pt x="245" y="124"/>
                    <a:pt x="244" y="121"/>
                  </a:cubicBezTo>
                  <a:cubicBezTo>
                    <a:pt x="243" y="118"/>
                    <a:pt x="241" y="112"/>
                    <a:pt x="282" y="74"/>
                  </a:cubicBezTo>
                  <a:cubicBezTo>
                    <a:pt x="291" y="67"/>
                    <a:pt x="299" y="60"/>
                    <a:pt x="306" y="54"/>
                  </a:cubicBezTo>
                  <a:cubicBezTo>
                    <a:pt x="277" y="69"/>
                    <a:pt x="226" y="94"/>
                    <a:pt x="214" y="94"/>
                  </a:cubicBezTo>
                  <a:cubicBezTo>
                    <a:pt x="213" y="94"/>
                    <a:pt x="212" y="94"/>
                    <a:pt x="211" y="93"/>
                  </a:cubicBezTo>
                  <a:cubicBezTo>
                    <a:pt x="209" y="92"/>
                    <a:pt x="204" y="90"/>
                    <a:pt x="194" y="44"/>
                  </a:cubicBezTo>
                  <a:cubicBezTo>
                    <a:pt x="192" y="33"/>
                    <a:pt x="189" y="22"/>
                    <a:pt x="188" y="14"/>
                  </a:cubicBezTo>
                  <a:cubicBezTo>
                    <a:pt x="186" y="22"/>
                    <a:pt x="184" y="34"/>
                    <a:pt x="181" y="46"/>
                  </a:cubicBezTo>
                  <a:cubicBezTo>
                    <a:pt x="170" y="93"/>
                    <a:pt x="164" y="95"/>
                    <a:pt x="162" y="96"/>
                  </a:cubicBezTo>
                  <a:cubicBezTo>
                    <a:pt x="161" y="96"/>
                    <a:pt x="161" y="96"/>
                    <a:pt x="160" y="96"/>
                  </a:cubicBezTo>
                  <a:cubicBezTo>
                    <a:pt x="158" y="96"/>
                    <a:pt x="151" y="96"/>
                    <a:pt x="115" y="61"/>
                  </a:cubicBezTo>
                  <a:cubicBezTo>
                    <a:pt x="106" y="53"/>
                    <a:pt x="98" y="45"/>
                    <a:pt x="92" y="39"/>
                  </a:cubicBezTo>
                  <a:cubicBezTo>
                    <a:pt x="96" y="46"/>
                    <a:pt x="100" y="56"/>
                    <a:pt x="105" y="67"/>
                  </a:cubicBezTo>
                  <a:cubicBezTo>
                    <a:pt x="117" y="98"/>
                    <a:pt x="121" y="117"/>
                    <a:pt x="115" y="125"/>
                  </a:cubicBezTo>
                  <a:cubicBezTo>
                    <a:pt x="109" y="133"/>
                    <a:pt x="88" y="139"/>
                    <a:pt x="52" y="142"/>
                  </a:cubicBezTo>
                  <a:cubicBezTo>
                    <a:pt x="38" y="144"/>
                    <a:pt x="25" y="144"/>
                    <a:pt x="15" y="145"/>
                  </a:cubicBezTo>
                  <a:cubicBezTo>
                    <a:pt x="25" y="148"/>
                    <a:pt x="39" y="152"/>
                    <a:pt x="52" y="157"/>
                  </a:cubicBezTo>
                  <a:cubicBezTo>
                    <a:pt x="100" y="174"/>
                    <a:pt x="105" y="183"/>
                    <a:pt x="105" y="188"/>
                  </a:cubicBezTo>
                  <a:cubicBezTo>
                    <a:pt x="105" y="201"/>
                    <a:pt x="75" y="234"/>
                    <a:pt x="59" y="250"/>
                  </a:cubicBezTo>
                  <a:cubicBezTo>
                    <a:pt x="78" y="243"/>
                    <a:pt x="115" y="229"/>
                    <a:pt x="130" y="229"/>
                  </a:cubicBezTo>
                  <a:cubicBezTo>
                    <a:pt x="133" y="229"/>
                    <a:pt x="135" y="229"/>
                    <a:pt x="136" y="230"/>
                  </a:cubicBezTo>
                  <a:cubicBezTo>
                    <a:pt x="138" y="232"/>
                    <a:pt x="143" y="236"/>
                    <a:pt x="140" y="277"/>
                  </a:cubicBezTo>
                  <a:cubicBezTo>
                    <a:pt x="140" y="287"/>
                    <a:pt x="139" y="297"/>
                    <a:pt x="138" y="304"/>
                  </a:cubicBezTo>
                  <a:cubicBezTo>
                    <a:pt x="142" y="297"/>
                    <a:pt x="148" y="288"/>
                    <a:pt x="154" y="279"/>
                  </a:cubicBezTo>
                  <a:cubicBezTo>
                    <a:pt x="177" y="243"/>
                    <a:pt x="181" y="243"/>
                    <a:pt x="183" y="243"/>
                  </a:cubicBezTo>
                </a:path>
              </a:pathLst>
            </a:custGeom>
            <a:solidFill>
              <a:srgbClr val="C0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Freeform 436">
              <a:extLst>
                <a:ext uri="{FF2B5EF4-FFF2-40B4-BE49-F238E27FC236}">
                  <a16:creationId xmlns:a16="http://schemas.microsoft.com/office/drawing/2014/main" id="{F7B12D8B-76D1-4F50-A8E9-D8478098B9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9013" y="1806576"/>
              <a:ext cx="776288" cy="688975"/>
            </a:xfrm>
            <a:custGeom>
              <a:avLst/>
              <a:gdLst>
                <a:gd name="T0" fmla="*/ 189 w 314"/>
                <a:gd name="T1" fmla="*/ 44 h 279"/>
                <a:gd name="T2" fmla="*/ 194 w 314"/>
                <a:gd name="T3" fmla="*/ 91 h 279"/>
                <a:gd name="T4" fmla="*/ 257 w 314"/>
                <a:gd name="T5" fmla="*/ 91 h 279"/>
                <a:gd name="T6" fmla="*/ 230 w 314"/>
                <a:gd name="T7" fmla="*/ 135 h 279"/>
                <a:gd name="T8" fmla="*/ 300 w 314"/>
                <a:gd name="T9" fmla="*/ 162 h 279"/>
                <a:gd name="T10" fmla="*/ 208 w 314"/>
                <a:gd name="T11" fmla="*/ 168 h 279"/>
                <a:gd name="T12" fmla="*/ 228 w 314"/>
                <a:gd name="T13" fmla="*/ 219 h 279"/>
                <a:gd name="T14" fmla="*/ 176 w 314"/>
                <a:gd name="T15" fmla="*/ 203 h 279"/>
                <a:gd name="T16" fmla="*/ 160 w 314"/>
                <a:gd name="T17" fmla="*/ 242 h 279"/>
                <a:gd name="T18" fmla="*/ 148 w 314"/>
                <a:gd name="T19" fmla="*/ 246 h 279"/>
                <a:gd name="T20" fmla="*/ 131 w 314"/>
                <a:gd name="T21" fmla="*/ 210 h 279"/>
                <a:gd name="T22" fmla="*/ 78 w 314"/>
                <a:gd name="T23" fmla="*/ 251 h 279"/>
                <a:gd name="T24" fmla="*/ 94 w 314"/>
                <a:gd name="T25" fmla="*/ 188 h 279"/>
                <a:gd name="T26" fmla="*/ 24 w 314"/>
                <a:gd name="T27" fmla="*/ 186 h 279"/>
                <a:gd name="T28" fmla="*/ 41 w 314"/>
                <a:gd name="T29" fmla="*/ 105 h 279"/>
                <a:gd name="T30" fmla="*/ 44 w 314"/>
                <a:gd name="T31" fmla="*/ 92 h 279"/>
                <a:gd name="T32" fmla="*/ 108 w 314"/>
                <a:gd name="T33" fmla="*/ 41 h 279"/>
                <a:gd name="T34" fmla="*/ 118 w 314"/>
                <a:gd name="T35" fmla="*/ 39 h 279"/>
                <a:gd name="T36" fmla="*/ 149 w 314"/>
                <a:gd name="T37" fmla="*/ 80 h 279"/>
                <a:gd name="T38" fmla="*/ 192 w 314"/>
                <a:gd name="T39" fmla="*/ 16 h 279"/>
                <a:gd name="T40" fmla="*/ 149 w 314"/>
                <a:gd name="T41" fmla="*/ 78 h 279"/>
                <a:gd name="T42" fmla="*/ 99 w 314"/>
                <a:gd name="T43" fmla="*/ 0 h 279"/>
                <a:gd name="T44" fmla="*/ 0 w 314"/>
                <a:gd name="T45" fmla="*/ 80 h 279"/>
                <a:gd name="T46" fmla="*/ 14 w 314"/>
                <a:gd name="T47" fmla="*/ 189 h 279"/>
                <a:gd name="T48" fmla="*/ 92 w 314"/>
                <a:gd name="T49" fmla="*/ 189 h 279"/>
                <a:gd name="T50" fmla="*/ 131 w 314"/>
                <a:gd name="T51" fmla="*/ 212 h 279"/>
                <a:gd name="T52" fmla="*/ 157 w 314"/>
                <a:gd name="T53" fmla="*/ 279 h 279"/>
                <a:gd name="T54" fmla="*/ 176 w 314"/>
                <a:gd name="T55" fmla="*/ 205 h 279"/>
                <a:gd name="T56" fmla="*/ 210 w 314"/>
                <a:gd name="T57" fmla="*/ 170 h 279"/>
                <a:gd name="T58" fmla="*/ 215 w 314"/>
                <a:gd name="T59" fmla="*/ 121 h 279"/>
                <a:gd name="T60" fmla="*/ 195 w 314"/>
                <a:gd name="T61" fmla="*/ 89 h 279"/>
                <a:gd name="T62" fmla="*/ 195 w 314"/>
                <a:gd name="T63" fmla="*/ 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4" h="279">
                  <a:moveTo>
                    <a:pt x="192" y="16"/>
                  </a:moveTo>
                  <a:cubicBezTo>
                    <a:pt x="191" y="24"/>
                    <a:pt x="190" y="34"/>
                    <a:pt x="189" y="44"/>
                  </a:cubicBezTo>
                  <a:cubicBezTo>
                    <a:pt x="187" y="85"/>
                    <a:pt x="190" y="88"/>
                    <a:pt x="192" y="90"/>
                  </a:cubicBezTo>
                  <a:cubicBezTo>
                    <a:pt x="192" y="90"/>
                    <a:pt x="193" y="91"/>
                    <a:pt x="194" y="91"/>
                  </a:cubicBezTo>
                  <a:cubicBezTo>
                    <a:pt x="204" y="94"/>
                    <a:pt x="254" y="85"/>
                    <a:pt x="282" y="79"/>
                  </a:cubicBezTo>
                  <a:cubicBezTo>
                    <a:pt x="275" y="83"/>
                    <a:pt x="266" y="87"/>
                    <a:pt x="257" y="91"/>
                  </a:cubicBezTo>
                  <a:cubicBezTo>
                    <a:pt x="212" y="113"/>
                    <a:pt x="213" y="119"/>
                    <a:pt x="213" y="121"/>
                  </a:cubicBezTo>
                  <a:cubicBezTo>
                    <a:pt x="213" y="124"/>
                    <a:pt x="215" y="127"/>
                    <a:pt x="230" y="135"/>
                  </a:cubicBezTo>
                  <a:cubicBezTo>
                    <a:pt x="238" y="139"/>
                    <a:pt x="250" y="144"/>
                    <a:pt x="264" y="149"/>
                  </a:cubicBezTo>
                  <a:cubicBezTo>
                    <a:pt x="277" y="154"/>
                    <a:pt x="290" y="159"/>
                    <a:pt x="300" y="162"/>
                  </a:cubicBezTo>
                  <a:cubicBezTo>
                    <a:pt x="290" y="162"/>
                    <a:pt x="277" y="162"/>
                    <a:pt x="264" y="162"/>
                  </a:cubicBezTo>
                  <a:cubicBezTo>
                    <a:pt x="213" y="162"/>
                    <a:pt x="209" y="166"/>
                    <a:pt x="208" y="168"/>
                  </a:cubicBezTo>
                  <a:cubicBezTo>
                    <a:pt x="206" y="170"/>
                    <a:pt x="205" y="174"/>
                    <a:pt x="212" y="188"/>
                  </a:cubicBezTo>
                  <a:cubicBezTo>
                    <a:pt x="215" y="196"/>
                    <a:pt x="221" y="207"/>
                    <a:pt x="228" y="219"/>
                  </a:cubicBezTo>
                  <a:cubicBezTo>
                    <a:pt x="235" y="231"/>
                    <a:pt x="242" y="243"/>
                    <a:pt x="247" y="251"/>
                  </a:cubicBezTo>
                  <a:cubicBezTo>
                    <a:pt x="228" y="236"/>
                    <a:pt x="188" y="206"/>
                    <a:pt x="176" y="203"/>
                  </a:cubicBezTo>
                  <a:cubicBezTo>
                    <a:pt x="175" y="202"/>
                    <a:pt x="174" y="202"/>
                    <a:pt x="173" y="202"/>
                  </a:cubicBezTo>
                  <a:cubicBezTo>
                    <a:pt x="171" y="203"/>
                    <a:pt x="166" y="204"/>
                    <a:pt x="160" y="242"/>
                  </a:cubicBezTo>
                  <a:cubicBezTo>
                    <a:pt x="158" y="252"/>
                    <a:pt x="157" y="262"/>
                    <a:pt x="156" y="269"/>
                  </a:cubicBezTo>
                  <a:cubicBezTo>
                    <a:pt x="154" y="263"/>
                    <a:pt x="151" y="254"/>
                    <a:pt x="148" y="246"/>
                  </a:cubicBezTo>
                  <a:cubicBezTo>
                    <a:pt x="137" y="213"/>
                    <a:pt x="134" y="211"/>
                    <a:pt x="132" y="210"/>
                  </a:cubicBezTo>
                  <a:cubicBezTo>
                    <a:pt x="131" y="210"/>
                    <a:pt x="131" y="210"/>
                    <a:pt x="131" y="210"/>
                  </a:cubicBezTo>
                  <a:cubicBezTo>
                    <a:pt x="130" y="210"/>
                    <a:pt x="126" y="209"/>
                    <a:pt x="97" y="233"/>
                  </a:cubicBezTo>
                  <a:cubicBezTo>
                    <a:pt x="90" y="240"/>
                    <a:pt x="83" y="246"/>
                    <a:pt x="78" y="251"/>
                  </a:cubicBezTo>
                  <a:cubicBezTo>
                    <a:pt x="80" y="245"/>
                    <a:pt x="84" y="236"/>
                    <a:pt x="87" y="228"/>
                  </a:cubicBezTo>
                  <a:cubicBezTo>
                    <a:pt x="99" y="194"/>
                    <a:pt x="95" y="189"/>
                    <a:pt x="94" y="188"/>
                  </a:cubicBezTo>
                  <a:cubicBezTo>
                    <a:pt x="93" y="186"/>
                    <a:pt x="92" y="185"/>
                    <a:pt x="89" y="185"/>
                  </a:cubicBezTo>
                  <a:cubicBezTo>
                    <a:pt x="77" y="181"/>
                    <a:pt x="42" y="184"/>
                    <a:pt x="24" y="186"/>
                  </a:cubicBezTo>
                  <a:cubicBezTo>
                    <a:pt x="41" y="176"/>
                    <a:pt x="75" y="155"/>
                    <a:pt x="78" y="144"/>
                  </a:cubicBezTo>
                  <a:cubicBezTo>
                    <a:pt x="80" y="140"/>
                    <a:pt x="77" y="131"/>
                    <a:pt x="41" y="105"/>
                  </a:cubicBezTo>
                  <a:cubicBezTo>
                    <a:pt x="31" y="97"/>
                    <a:pt x="20" y="90"/>
                    <a:pt x="13" y="85"/>
                  </a:cubicBezTo>
                  <a:cubicBezTo>
                    <a:pt x="21" y="87"/>
                    <a:pt x="33" y="90"/>
                    <a:pt x="44" y="92"/>
                  </a:cubicBezTo>
                  <a:cubicBezTo>
                    <a:pt x="76" y="98"/>
                    <a:pt x="95" y="98"/>
                    <a:pt x="102" y="93"/>
                  </a:cubicBezTo>
                  <a:cubicBezTo>
                    <a:pt x="109" y="88"/>
                    <a:pt x="111" y="71"/>
                    <a:pt x="108" y="41"/>
                  </a:cubicBezTo>
                  <a:cubicBezTo>
                    <a:pt x="107" y="31"/>
                    <a:pt x="105" y="21"/>
                    <a:pt x="104" y="14"/>
                  </a:cubicBezTo>
                  <a:cubicBezTo>
                    <a:pt x="108" y="21"/>
                    <a:pt x="113" y="30"/>
                    <a:pt x="118" y="39"/>
                  </a:cubicBezTo>
                  <a:cubicBezTo>
                    <a:pt x="140" y="77"/>
                    <a:pt x="146" y="79"/>
                    <a:pt x="148" y="80"/>
                  </a:cubicBezTo>
                  <a:cubicBezTo>
                    <a:pt x="148" y="80"/>
                    <a:pt x="149" y="80"/>
                    <a:pt x="149" y="80"/>
                  </a:cubicBezTo>
                  <a:cubicBezTo>
                    <a:pt x="152" y="80"/>
                    <a:pt x="157" y="80"/>
                    <a:pt x="178" y="42"/>
                  </a:cubicBezTo>
                  <a:cubicBezTo>
                    <a:pt x="183" y="33"/>
                    <a:pt x="188" y="23"/>
                    <a:pt x="192" y="16"/>
                  </a:cubicBezTo>
                  <a:moveTo>
                    <a:pt x="195" y="5"/>
                  </a:moveTo>
                  <a:cubicBezTo>
                    <a:pt x="195" y="5"/>
                    <a:pt x="159" y="77"/>
                    <a:pt x="149" y="78"/>
                  </a:cubicBezTo>
                  <a:cubicBezTo>
                    <a:pt x="148" y="78"/>
                    <a:pt x="148" y="78"/>
                    <a:pt x="148" y="78"/>
                  </a:cubicBezTo>
                  <a:cubicBezTo>
                    <a:pt x="137" y="74"/>
                    <a:pt x="99" y="0"/>
                    <a:pt x="99" y="0"/>
                  </a:cubicBezTo>
                  <a:cubicBezTo>
                    <a:pt x="99" y="0"/>
                    <a:pt x="116" y="79"/>
                    <a:pt x="101" y="91"/>
                  </a:cubicBezTo>
                  <a:cubicBezTo>
                    <a:pt x="86" y="103"/>
                    <a:pt x="0" y="80"/>
                    <a:pt x="0" y="80"/>
                  </a:cubicBezTo>
                  <a:cubicBezTo>
                    <a:pt x="0" y="80"/>
                    <a:pt x="81" y="130"/>
                    <a:pt x="76" y="143"/>
                  </a:cubicBezTo>
                  <a:cubicBezTo>
                    <a:pt x="72" y="157"/>
                    <a:pt x="14" y="189"/>
                    <a:pt x="14" y="189"/>
                  </a:cubicBezTo>
                  <a:cubicBezTo>
                    <a:pt x="14" y="189"/>
                    <a:pt x="72" y="182"/>
                    <a:pt x="89" y="187"/>
                  </a:cubicBezTo>
                  <a:cubicBezTo>
                    <a:pt x="91" y="187"/>
                    <a:pt x="92" y="188"/>
                    <a:pt x="92" y="189"/>
                  </a:cubicBezTo>
                  <a:cubicBezTo>
                    <a:pt x="98" y="198"/>
                    <a:pt x="72" y="259"/>
                    <a:pt x="72" y="259"/>
                  </a:cubicBezTo>
                  <a:cubicBezTo>
                    <a:pt x="72" y="259"/>
                    <a:pt x="124" y="210"/>
                    <a:pt x="131" y="212"/>
                  </a:cubicBezTo>
                  <a:cubicBezTo>
                    <a:pt x="131" y="212"/>
                    <a:pt x="131" y="212"/>
                    <a:pt x="131" y="212"/>
                  </a:cubicBezTo>
                  <a:cubicBezTo>
                    <a:pt x="137" y="216"/>
                    <a:pt x="157" y="279"/>
                    <a:pt x="157" y="279"/>
                  </a:cubicBezTo>
                  <a:cubicBezTo>
                    <a:pt x="157" y="279"/>
                    <a:pt x="164" y="207"/>
                    <a:pt x="173" y="205"/>
                  </a:cubicBezTo>
                  <a:cubicBezTo>
                    <a:pt x="174" y="204"/>
                    <a:pt x="175" y="205"/>
                    <a:pt x="176" y="205"/>
                  </a:cubicBezTo>
                  <a:cubicBezTo>
                    <a:pt x="191" y="209"/>
                    <a:pt x="256" y="261"/>
                    <a:pt x="256" y="261"/>
                  </a:cubicBezTo>
                  <a:cubicBezTo>
                    <a:pt x="256" y="261"/>
                    <a:pt x="203" y="178"/>
                    <a:pt x="210" y="170"/>
                  </a:cubicBezTo>
                  <a:cubicBezTo>
                    <a:pt x="216" y="162"/>
                    <a:pt x="314" y="164"/>
                    <a:pt x="314" y="164"/>
                  </a:cubicBezTo>
                  <a:cubicBezTo>
                    <a:pt x="314" y="164"/>
                    <a:pt x="216" y="132"/>
                    <a:pt x="215" y="121"/>
                  </a:cubicBezTo>
                  <a:cubicBezTo>
                    <a:pt x="214" y="110"/>
                    <a:pt x="301" y="73"/>
                    <a:pt x="301" y="73"/>
                  </a:cubicBezTo>
                  <a:cubicBezTo>
                    <a:pt x="301" y="73"/>
                    <a:pt x="208" y="93"/>
                    <a:pt x="195" y="89"/>
                  </a:cubicBezTo>
                  <a:cubicBezTo>
                    <a:pt x="194" y="89"/>
                    <a:pt x="193" y="88"/>
                    <a:pt x="193" y="88"/>
                  </a:cubicBezTo>
                  <a:cubicBezTo>
                    <a:pt x="187" y="81"/>
                    <a:pt x="195" y="5"/>
                    <a:pt x="195" y="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Freeform 437">
              <a:extLst>
                <a:ext uri="{FF2B5EF4-FFF2-40B4-BE49-F238E27FC236}">
                  <a16:creationId xmlns:a16="http://schemas.microsoft.com/office/drawing/2014/main" id="{7D327CAC-94C2-4149-B062-97E3E8B1B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763" y="1841501"/>
              <a:ext cx="709613" cy="630238"/>
            </a:xfrm>
            <a:custGeom>
              <a:avLst/>
              <a:gdLst>
                <a:gd name="T0" fmla="*/ 31 w 287"/>
                <a:gd name="T1" fmla="*/ 78 h 255"/>
                <a:gd name="T2" fmla="*/ 89 w 287"/>
                <a:gd name="T3" fmla="*/ 79 h 255"/>
                <a:gd name="T4" fmla="*/ 95 w 287"/>
                <a:gd name="T5" fmla="*/ 27 h 255"/>
                <a:gd name="T6" fmla="*/ 91 w 287"/>
                <a:gd name="T7" fmla="*/ 0 h 255"/>
                <a:gd name="T8" fmla="*/ 105 w 287"/>
                <a:gd name="T9" fmla="*/ 25 h 255"/>
                <a:gd name="T10" fmla="*/ 135 w 287"/>
                <a:gd name="T11" fmla="*/ 66 h 255"/>
                <a:gd name="T12" fmla="*/ 136 w 287"/>
                <a:gd name="T13" fmla="*/ 66 h 255"/>
                <a:gd name="T14" fmla="*/ 165 w 287"/>
                <a:gd name="T15" fmla="*/ 28 h 255"/>
                <a:gd name="T16" fmla="*/ 179 w 287"/>
                <a:gd name="T17" fmla="*/ 2 h 255"/>
                <a:gd name="T18" fmla="*/ 176 w 287"/>
                <a:gd name="T19" fmla="*/ 30 h 255"/>
                <a:gd name="T20" fmla="*/ 179 w 287"/>
                <a:gd name="T21" fmla="*/ 76 h 255"/>
                <a:gd name="T22" fmla="*/ 181 w 287"/>
                <a:gd name="T23" fmla="*/ 77 h 255"/>
                <a:gd name="T24" fmla="*/ 269 w 287"/>
                <a:gd name="T25" fmla="*/ 65 h 255"/>
                <a:gd name="T26" fmla="*/ 244 w 287"/>
                <a:gd name="T27" fmla="*/ 77 h 255"/>
                <a:gd name="T28" fmla="*/ 200 w 287"/>
                <a:gd name="T29" fmla="*/ 107 h 255"/>
                <a:gd name="T30" fmla="*/ 217 w 287"/>
                <a:gd name="T31" fmla="*/ 121 h 255"/>
                <a:gd name="T32" fmla="*/ 251 w 287"/>
                <a:gd name="T33" fmla="*/ 135 h 255"/>
                <a:gd name="T34" fmla="*/ 287 w 287"/>
                <a:gd name="T35" fmla="*/ 148 h 255"/>
                <a:gd name="T36" fmla="*/ 251 w 287"/>
                <a:gd name="T37" fmla="*/ 148 h 255"/>
                <a:gd name="T38" fmla="*/ 195 w 287"/>
                <a:gd name="T39" fmla="*/ 154 h 255"/>
                <a:gd name="T40" fmla="*/ 199 w 287"/>
                <a:gd name="T41" fmla="*/ 174 h 255"/>
                <a:gd name="T42" fmla="*/ 215 w 287"/>
                <a:gd name="T43" fmla="*/ 205 h 255"/>
                <a:gd name="T44" fmla="*/ 234 w 287"/>
                <a:gd name="T45" fmla="*/ 237 h 255"/>
                <a:gd name="T46" fmla="*/ 163 w 287"/>
                <a:gd name="T47" fmla="*/ 189 h 255"/>
                <a:gd name="T48" fmla="*/ 160 w 287"/>
                <a:gd name="T49" fmla="*/ 188 h 255"/>
                <a:gd name="T50" fmla="*/ 147 w 287"/>
                <a:gd name="T51" fmla="*/ 228 h 255"/>
                <a:gd name="T52" fmla="*/ 143 w 287"/>
                <a:gd name="T53" fmla="*/ 255 h 255"/>
                <a:gd name="T54" fmla="*/ 135 w 287"/>
                <a:gd name="T55" fmla="*/ 232 h 255"/>
                <a:gd name="T56" fmla="*/ 119 w 287"/>
                <a:gd name="T57" fmla="*/ 196 h 255"/>
                <a:gd name="T58" fmla="*/ 118 w 287"/>
                <a:gd name="T59" fmla="*/ 196 h 255"/>
                <a:gd name="T60" fmla="*/ 84 w 287"/>
                <a:gd name="T61" fmla="*/ 219 h 255"/>
                <a:gd name="T62" fmla="*/ 65 w 287"/>
                <a:gd name="T63" fmla="*/ 237 h 255"/>
                <a:gd name="T64" fmla="*/ 74 w 287"/>
                <a:gd name="T65" fmla="*/ 214 h 255"/>
                <a:gd name="T66" fmla="*/ 81 w 287"/>
                <a:gd name="T67" fmla="*/ 174 h 255"/>
                <a:gd name="T68" fmla="*/ 76 w 287"/>
                <a:gd name="T69" fmla="*/ 171 h 255"/>
                <a:gd name="T70" fmla="*/ 11 w 287"/>
                <a:gd name="T71" fmla="*/ 172 h 255"/>
                <a:gd name="T72" fmla="*/ 65 w 287"/>
                <a:gd name="T73" fmla="*/ 130 h 255"/>
                <a:gd name="T74" fmla="*/ 28 w 287"/>
                <a:gd name="T75" fmla="*/ 91 h 255"/>
                <a:gd name="T76" fmla="*/ 0 w 287"/>
                <a:gd name="T77" fmla="*/ 71 h 255"/>
                <a:gd name="T78" fmla="*/ 31 w 287"/>
                <a:gd name="T79" fmla="*/ 7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7" h="255">
                  <a:moveTo>
                    <a:pt x="31" y="78"/>
                  </a:moveTo>
                  <a:cubicBezTo>
                    <a:pt x="63" y="84"/>
                    <a:pt x="82" y="84"/>
                    <a:pt x="89" y="79"/>
                  </a:cubicBezTo>
                  <a:cubicBezTo>
                    <a:pt x="96" y="74"/>
                    <a:pt x="98" y="57"/>
                    <a:pt x="95" y="27"/>
                  </a:cubicBezTo>
                  <a:cubicBezTo>
                    <a:pt x="94" y="17"/>
                    <a:pt x="92" y="7"/>
                    <a:pt x="91" y="0"/>
                  </a:cubicBezTo>
                  <a:cubicBezTo>
                    <a:pt x="95" y="7"/>
                    <a:pt x="100" y="16"/>
                    <a:pt x="105" y="25"/>
                  </a:cubicBezTo>
                  <a:cubicBezTo>
                    <a:pt x="127" y="63"/>
                    <a:pt x="133" y="65"/>
                    <a:pt x="135" y="66"/>
                  </a:cubicBezTo>
                  <a:cubicBezTo>
                    <a:pt x="135" y="66"/>
                    <a:pt x="136" y="66"/>
                    <a:pt x="136" y="66"/>
                  </a:cubicBezTo>
                  <a:cubicBezTo>
                    <a:pt x="139" y="66"/>
                    <a:pt x="144" y="66"/>
                    <a:pt x="165" y="28"/>
                  </a:cubicBezTo>
                  <a:cubicBezTo>
                    <a:pt x="170" y="19"/>
                    <a:pt x="175" y="9"/>
                    <a:pt x="179" y="2"/>
                  </a:cubicBezTo>
                  <a:cubicBezTo>
                    <a:pt x="178" y="10"/>
                    <a:pt x="177" y="20"/>
                    <a:pt x="176" y="30"/>
                  </a:cubicBezTo>
                  <a:cubicBezTo>
                    <a:pt x="174" y="71"/>
                    <a:pt x="177" y="74"/>
                    <a:pt x="179" y="76"/>
                  </a:cubicBezTo>
                  <a:cubicBezTo>
                    <a:pt x="179" y="76"/>
                    <a:pt x="180" y="77"/>
                    <a:pt x="181" y="77"/>
                  </a:cubicBezTo>
                  <a:cubicBezTo>
                    <a:pt x="191" y="80"/>
                    <a:pt x="241" y="71"/>
                    <a:pt x="269" y="65"/>
                  </a:cubicBezTo>
                  <a:cubicBezTo>
                    <a:pt x="262" y="69"/>
                    <a:pt x="253" y="73"/>
                    <a:pt x="244" y="77"/>
                  </a:cubicBezTo>
                  <a:cubicBezTo>
                    <a:pt x="199" y="99"/>
                    <a:pt x="200" y="105"/>
                    <a:pt x="200" y="107"/>
                  </a:cubicBezTo>
                  <a:cubicBezTo>
                    <a:pt x="200" y="110"/>
                    <a:pt x="202" y="113"/>
                    <a:pt x="217" y="121"/>
                  </a:cubicBezTo>
                  <a:cubicBezTo>
                    <a:pt x="225" y="125"/>
                    <a:pt x="237" y="130"/>
                    <a:pt x="251" y="135"/>
                  </a:cubicBezTo>
                  <a:cubicBezTo>
                    <a:pt x="264" y="140"/>
                    <a:pt x="277" y="145"/>
                    <a:pt x="287" y="148"/>
                  </a:cubicBezTo>
                  <a:cubicBezTo>
                    <a:pt x="277" y="148"/>
                    <a:pt x="264" y="148"/>
                    <a:pt x="251" y="148"/>
                  </a:cubicBezTo>
                  <a:cubicBezTo>
                    <a:pt x="200" y="148"/>
                    <a:pt x="196" y="152"/>
                    <a:pt x="195" y="154"/>
                  </a:cubicBezTo>
                  <a:cubicBezTo>
                    <a:pt x="193" y="156"/>
                    <a:pt x="192" y="160"/>
                    <a:pt x="199" y="174"/>
                  </a:cubicBezTo>
                  <a:cubicBezTo>
                    <a:pt x="202" y="182"/>
                    <a:pt x="208" y="193"/>
                    <a:pt x="215" y="205"/>
                  </a:cubicBezTo>
                  <a:cubicBezTo>
                    <a:pt x="222" y="217"/>
                    <a:pt x="229" y="229"/>
                    <a:pt x="234" y="237"/>
                  </a:cubicBezTo>
                  <a:cubicBezTo>
                    <a:pt x="215" y="222"/>
                    <a:pt x="175" y="192"/>
                    <a:pt x="163" y="189"/>
                  </a:cubicBezTo>
                  <a:cubicBezTo>
                    <a:pt x="162" y="188"/>
                    <a:pt x="161" y="188"/>
                    <a:pt x="160" y="188"/>
                  </a:cubicBezTo>
                  <a:cubicBezTo>
                    <a:pt x="158" y="189"/>
                    <a:pt x="153" y="190"/>
                    <a:pt x="147" y="228"/>
                  </a:cubicBezTo>
                  <a:cubicBezTo>
                    <a:pt x="145" y="238"/>
                    <a:pt x="144" y="248"/>
                    <a:pt x="143" y="255"/>
                  </a:cubicBezTo>
                  <a:cubicBezTo>
                    <a:pt x="141" y="249"/>
                    <a:pt x="138" y="240"/>
                    <a:pt x="135" y="232"/>
                  </a:cubicBezTo>
                  <a:cubicBezTo>
                    <a:pt x="124" y="199"/>
                    <a:pt x="121" y="197"/>
                    <a:pt x="119" y="196"/>
                  </a:cubicBezTo>
                  <a:cubicBezTo>
                    <a:pt x="118" y="196"/>
                    <a:pt x="118" y="196"/>
                    <a:pt x="118" y="196"/>
                  </a:cubicBezTo>
                  <a:cubicBezTo>
                    <a:pt x="117" y="196"/>
                    <a:pt x="113" y="195"/>
                    <a:pt x="84" y="219"/>
                  </a:cubicBezTo>
                  <a:cubicBezTo>
                    <a:pt x="77" y="226"/>
                    <a:pt x="70" y="232"/>
                    <a:pt x="65" y="237"/>
                  </a:cubicBezTo>
                  <a:cubicBezTo>
                    <a:pt x="67" y="231"/>
                    <a:pt x="71" y="222"/>
                    <a:pt x="74" y="214"/>
                  </a:cubicBezTo>
                  <a:cubicBezTo>
                    <a:pt x="86" y="180"/>
                    <a:pt x="82" y="175"/>
                    <a:pt x="81" y="174"/>
                  </a:cubicBezTo>
                  <a:cubicBezTo>
                    <a:pt x="80" y="172"/>
                    <a:pt x="79" y="171"/>
                    <a:pt x="76" y="171"/>
                  </a:cubicBezTo>
                  <a:cubicBezTo>
                    <a:pt x="64" y="167"/>
                    <a:pt x="29" y="170"/>
                    <a:pt x="11" y="172"/>
                  </a:cubicBezTo>
                  <a:cubicBezTo>
                    <a:pt x="28" y="162"/>
                    <a:pt x="62" y="141"/>
                    <a:pt x="65" y="130"/>
                  </a:cubicBezTo>
                  <a:cubicBezTo>
                    <a:pt x="67" y="126"/>
                    <a:pt x="64" y="117"/>
                    <a:pt x="28" y="91"/>
                  </a:cubicBezTo>
                  <a:cubicBezTo>
                    <a:pt x="18" y="83"/>
                    <a:pt x="7" y="76"/>
                    <a:pt x="0" y="71"/>
                  </a:cubicBezTo>
                  <a:cubicBezTo>
                    <a:pt x="8" y="73"/>
                    <a:pt x="20" y="76"/>
                    <a:pt x="31" y="78"/>
                  </a:cubicBezTo>
                </a:path>
              </a:pathLst>
            </a:custGeom>
            <a:solidFill>
              <a:srgbClr val="FBA6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Freeform 438">
              <a:extLst>
                <a:ext uri="{FF2B5EF4-FFF2-40B4-BE49-F238E27FC236}">
                  <a16:creationId xmlns:a16="http://schemas.microsoft.com/office/drawing/2014/main" id="{0D415F8F-9929-4FEB-AF9D-40210B842E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9013" y="1806576"/>
              <a:ext cx="776288" cy="688975"/>
            </a:xfrm>
            <a:custGeom>
              <a:avLst/>
              <a:gdLst>
                <a:gd name="T0" fmla="*/ 195 w 314"/>
                <a:gd name="T1" fmla="*/ 5 h 279"/>
                <a:gd name="T2" fmla="*/ 195 w 314"/>
                <a:gd name="T3" fmla="*/ 89 h 279"/>
                <a:gd name="T4" fmla="*/ 215 w 314"/>
                <a:gd name="T5" fmla="*/ 121 h 279"/>
                <a:gd name="T6" fmla="*/ 210 w 314"/>
                <a:gd name="T7" fmla="*/ 170 h 279"/>
                <a:gd name="T8" fmla="*/ 176 w 314"/>
                <a:gd name="T9" fmla="*/ 205 h 279"/>
                <a:gd name="T10" fmla="*/ 157 w 314"/>
                <a:gd name="T11" fmla="*/ 279 h 279"/>
                <a:gd name="T12" fmla="*/ 131 w 314"/>
                <a:gd name="T13" fmla="*/ 212 h 279"/>
                <a:gd name="T14" fmla="*/ 92 w 314"/>
                <a:gd name="T15" fmla="*/ 189 h 279"/>
                <a:gd name="T16" fmla="*/ 14 w 314"/>
                <a:gd name="T17" fmla="*/ 189 h 279"/>
                <a:gd name="T18" fmla="*/ 0 w 314"/>
                <a:gd name="T19" fmla="*/ 80 h 279"/>
                <a:gd name="T20" fmla="*/ 99 w 314"/>
                <a:gd name="T21" fmla="*/ 0 h 279"/>
                <a:gd name="T22" fmla="*/ 149 w 314"/>
                <a:gd name="T23" fmla="*/ 78 h 279"/>
                <a:gd name="T24" fmla="*/ 132 w 314"/>
                <a:gd name="T25" fmla="*/ 210 h 279"/>
                <a:gd name="T26" fmla="*/ 156 w 314"/>
                <a:gd name="T27" fmla="*/ 269 h 279"/>
                <a:gd name="T28" fmla="*/ 173 w 314"/>
                <a:gd name="T29" fmla="*/ 202 h 279"/>
                <a:gd name="T30" fmla="*/ 247 w 314"/>
                <a:gd name="T31" fmla="*/ 251 h 279"/>
                <a:gd name="T32" fmla="*/ 212 w 314"/>
                <a:gd name="T33" fmla="*/ 188 h 279"/>
                <a:gd name="T34" fmla="*/ 264 w 314"/>
                <a:gd name="T35" fmla="*/ 162 h 279"/>
                <a:gd name="T36" fmla="*/ 264 w 314"/>
                <a:gd name="T37" fmla="*/ 149 h 279"/>
                <a:gd name="T38" fmla="*/ 213 w 314"/>
                <a:gd name="T39" fmla="*/ 121 h 279"/>
                <a:gd name="T40" fmla="*/ 282 w 314"/>
                <a:gd name="T41" fmla="*/ 79 h 279"/>
                <a:gd name="T42" fmla="*/ 192 w 314"/>
                <a:gd name="T43" fmla="*/ 90 h 279"/>
                <a:gd name="T44" fmla="*/ 192 w 314"/>
                <a:gd name="T45" fmla="*/ 16 h 279"/>
                <a:gd name="T46" fmla="*/ 149 w 314"/>
                <a:gd name="T47" fmla="*/ 80 h 279"/>
                <a:gd name="T48" fmla="*/ 118 w 314"/>
                <a:gd name="T49" fmla="*/ 39 h 279"/>
                <a:gd name="T50" fmla="*/ 108 w 314"/>
                <a:gd name="T51" fmla="*/ 41 h 279"/>
                <a:gd name="T52" fmla="*/ 44 w 314"/>
                <a:gd name="T53" fmla="*/ 92 h 279"/>
                <a:gd name="T54" fmla="*/ 41 w 314"/>
                <a:gd name="T55" fmla="*/ 105 h 279"/>
                <a:gd name="T56" fmla="*/ 24 w 314"/>
                <a:gd name="T57" fmla="*/ 186 h 279"/>
                <a:gd name="T58" fmla="*/ 94 w 314"/>
                <a:gd name="T59" fmla="*/ 188 h 279"/>
                <a:gd name="T60" fmla="*/ 78 w 314"/>
                <a:gd name="T61" fmla="*/ 251 h 279"/>
                <a:gd name="T62" fmla="*/ 131 w 314"/>
                <a:gd name="T63" fmla="*/ 21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4" h="279">
                  <a:moveTo>
                    <a:pt x="149" y="78"/>
                  </a:moveTo>
                  <a:cubicBezTo>
                    <a:pt x="159" y="77"/>
                    <a:pt x="195" y="5"/>
                    <a:pt x="195" y="5"/>
                  </a:cubicBezTo>
                  <a:cubicBezTo>
                    <a:pt x="195" y="5"/>
                    <a:pt x="187" y="81"/>
                    <a:pt x="193" y="88"/>
                  </a:cubicBezTo>
                  <a:cubicBezTo>
                    <a:pt x="193" y="88"/>
                    <a:pt x="194" y="89"/>
                    <a:pt x="195" y="89"/>
                  </a:cubicBezTo>
                  <a:cubicBezTo>
                    <a:pt x="208" y="93"/>
                    <a:pt x="300" y="73"/>
                    <a:pt x="301" y="73"/>
                  </a:cubicBezTo>
                  <a:cubicBezTo>
                    <a:pt x="300" y="74"/>
                    <a:pt x="214" y="110"/>
                    <a:pt x="215" y="121"/>
                  </a:cubicBezTo>
                  <a:cubicBezTo>
                    <a:pt x="216" y="132"/>
                    <a:pt x="314" y="164"/>
                    <a:pt x="314" y="164"/>
                  </a:cubicBezTo>
                  <a:cubicBezTo>
                    <a:pt x="314" y="164"/>
                    <a:pt x="216" y="162"/>
                    <a:pt x="210" y="170"/>
                  </a:cubicBezTo>
                  <a:cubicBezTo>
                    <a:pt x="203" y="178"/>
                    <a:pt x="255" y="259"/>
                    <a:pt x="256" y="261"/>
                  </a:cubicBezTo>
                  <a:cubicBezTo>
                    <a:pt x="255" y="260"/>
                    <a:pt x="191" y="209"/>
                    <a:pt x="176" y="205"/>
                  </a:cubicBezTo>
                  <a:cubicBezTo>
                    <a:pt x="175" y="205"/>
                    <a:pt x="174" y="204"/>
                    <a:pt x="173" y="205"/>
                  </a:cubicBezTo>
                  <a:cubicBezTo>
                    <a:pt x="164" y="207"/>
                    <a:pt x="157" y="277"/>
                    <a:pt x="157" y="279"/>
                  </a:cubicBezTo>
                  <a:cubicBezTo>
                    <a:pt x="157" y="277"/>
                    <a:pt x="137" y="216"/>
                    <a:pt x="131" y="212"/>
                  </a:cubicBezTo>
                  <a:cubicBezTo>
                    <a:pt x="131" y="212"/>
                    <a:pt x="131" y="212"/>
                    <a:pt x="131" y="212"/>
                  </a:cubicBezTo>
                  <a:cubicBezTo>
                    <a:pt x="124" y="210"/>
                    <a:pt x="72" y="259"/>
                    <a:pt x="72" y="259"/>
                  </a:cubicBezTo>
                  <a:cubicBezTo>
                    <a:pt x="72" y="259"/>
                    <a:pt x="98" y="198"/>
                    <a:pt x="92" y="189"/>
                  </a:cubicBezTo>
                  <a:cubicBezTo>
                    <a:pt x="92" y="188"/>
                    <a:pt x="90" y="187"/>
                    <a:pt x="89" y="187"/>
                  </a:cubicBezTo>
                  <a:cubicBezTo>
                    <a:pt x="72" y="182"/>
                    <a:pt x="14" y="189"/>
                    <a:pt x="14" y="189"/>
                  </a:cubicBezTo>
                  <a:cubicBezTo>
                    <a:pt x="14" y="189"/>
                    <a:pt x="72" y="157"/>
                    <a:pt x="76" y="143"/>
                  </a:cubicBezTo>
                  <a:cubicBezTo>
                    <a:pt x="81" y="130"/>
                    <a:pt x="0" y="80"/>
                    <a:pt x="0" y="80"/>
                  </a:cubicBezTo>
                  <a:cubicBezTo>
                    <a:pt x="0" y="80"/>
                    <a:pt x="86" y="103"/>
                    <a:pt x="101" y="91"/>
                  </a:cubicBezTo>
                  <a:cubicBezTo>
                    <a:pt x="116" y="80"/>
                    <a:pt x="100" y="1"/>
                    <a:pt x="99" y="0"/>
                  </a:cubicBezTo>
                  <a:cubicBezTo>
                    <a:pt x="100" y="1"/>
                    <a:pt x="137" y="74"/>
                    <a:pt x="148" y="78"/>
                  </a:cubicBezTo>
                  <a:cubicBezTo>
                    <a:pt x="149" y="78"/>
                    <a:pt x="149" y="78"/>
                    <a:pt x="149" y="78"/>
                  </a:cubicBezTo>
                  <a:moveTo>
                    <a:pt x="131" y="210"/>
                  </a:moveTo>
                  <a:cubicBezTo>
                    <a:pt x="132" y="210"/>
                    <a:pt x="132" y="210"/>
                    <a:pt x="132" y="210"/>
                  </a:cubicBezTo>
                  <a:cubicBezTo>
                    <a:pt x="134" y="211"/>
                    <a:pt x="137" y="213"/>
                    <a:pt x="148" y="246"/>
                  </a:cubicBezTo>
                  <a:cubicBezTo>
                    <a:pt x="151" y="254"/>
                    <a:pt x="154" y="263"/>
                    <a:pt x="156" y="269"/>
                  </a:cubicBezTo>
                  <a:cubicBezTo>
                    <a:pt x="157" y="262"/>
                    <a:pt x="158" y="252"/>
                    <a:pt x="160" y="242"/>
                  </a:cubicBezTo>
                  <a:cubicBezTo>
                    <a:pt x="166" y="204"/>
                    <a:pt x="171" y="203"/>
                    <a:pt x="173" y="202"/>
                  </a:cubicBezTo>
                  <a:cubicBezTo>
                    <a:pt x="174" y="202"/>
                    <a:pt x="175" y="202"/>
                    <a:pt x="176" y="203"/>
                  </a:cubicBezTo>
                  <a:cubicBezTo>
                    <a:pt x="188" y="206"/>
                    <a:pt x="228" y="236"/>
                    <a:pt x="247" y="251"/>
                  </a:cubicBezTo>
                  <a:cubicBezTo>
                    <a:pt x="242" y="243"/>
                    <a:pt x="235" y="231"/>
                    <a:pt x="228" y="219"/>
                  </a:cubicBezTo>
                  <a:cubicBezTo>
                    <a:pt x="221" y="207"/>
                    <a:pt x="215" y="196"/>
                    <a:pt x="212" y="188"/>
                  </a:cubicBezTo>
                  <a:cubicBezTo>
                    <a:pt x="205" y="174"/>
                    <a:pt x="206" y="170"/>
                    <a:pt x="208" y="168"/>
                  </a:cubicBezTo>
                  <a:cubicBezTo>
                    <a:pt x="209" y="166"/>
                    <a:pt x="213" y="162"/>
                    <a:pt x="264" y="162"/>
                  </a:cubicBezTo>
                  <a:cubicBezTo>
                    <a:pt x="277" y="162"/>
                    <a:pt x="290" y="162"/>
                    <a:pt x="300" y="162"/>
                  </a:cubicBezTo>
                  <a:cubicBezTo>
                    <a:pt x="290" y="159"/>
                    <a:pt x="277" y="154"/>
                    <a:pt x="264" y="149"/>
                  </a:cubicBezTo>
                  <a:cubicBezTo>
                    <a:pt x="250" y="144"/>
                    <a:pt x="238" y="139"/>
                    <a:pt x="230" y="135"/>
                  </a:cubicBezTo>
                  <a:cubicBezTo>
                    <a:pt x="215" y="127"/>
                    <a:pt x="213" y="124"/>
                    <a:pt x="213" y="121"/>
                  </a:cubicBezTo>
                  <a:cubicBezTo>
                    <a:pt x="213" y="119"/>
                    <a:pt x="212" y="113"/>
                    <a:pt x="257" y="91"/>
                  </a:cubicBezTo>
                  <a:cubicBezTo>
                    <a:pt x="266" y="87"/>
                    <a:pt x="275" y="83"/>
                    <a:pt x="282" y="79"/>
                  </a:cubicBezTo>
                  <a:cubicBezTo>
                    <a:pt x="254" y="85"/>
                    <a:pt x="204" y="94"/>
                    <a:pt x="194" y="91"/>
                  </a:cubicBezTo>
                  <a:cubicBezTo>
                    <a:pt x="193" y="91"/>
                    <a:pt x="192" y="90"/>
                    <a:pt x="192" y="90"/>
                  </a:cubicBezTo>
                  <a:cubicBezTo>
                    <a:pt x="190" y="88"/>
                    <a:pt x="187" y="85"/>
                    <a:pt x="189" y="44"/>
                  </a:cubicBezTo>
                  <a:cubicBezTo>
                    <a:pt x="190" y="34"/>
                    <a:pt x="191" y="24"/>
                    <a:pt x="192" y="16"/>
                  </a:cubicBezTo>
                  <a:cubicBezTo>
                    <a:pt x="188" y="23"/>
                    <a:pt x="183" y="33"/>
                    <a:pt x="178" y="42"/>
                  </a:cubicBezTo>
                  <a:cubicBezTo>
                    <a:pt x="157" y="80"/>
                    <a:pt x="152" y="80"/>
                    <a:pt x="149" y="80"/>
                  </a:cubicBezTo>
                  <a:cubicBezTo>
                    <a:pt x="149" y="80"/>
                    <a:pt x="148" y="80"/>
                    <a:pt x="148" y="80"/>
                  </a:cubicBezTo>
                  <a:cubicBezTo>
                    <a:pt x="146" y="79"/>
                    <a:pt x="140" y="77"/>
                    <a:pt x="118" y="39"/>
                  </a:cubicBezTo>
                  <a:cubicBezTo>
                    <a:pt x="113" y="30"/>
                    <a:pt x="108" y="21"/>
                    <a:pt x="104" y="14"/>
                  </a:cubicBezTo>
                  <a:cubicBezTo>
                    <a:pt x="105" y="21"/>
                    <a:pt x="107" y="31"/>
                    <a:pt x="108" y="41"/>
                  </a:cubicBezTo>
                  <a:cubicBezTo>
                    <a:pt x="111" y="71"/>
                    <a:pt x="109" y="88"/>
                    <a:pt x="102" y="93"/>
                  </a:cubicBezTo>
                  <a:cubicBezTo>
                    <a:pt x="95" y="98"/>
                    <a:pt x="76" y="98"/>
                    <a:pt x="44" y="92"/>
                  </a:cubicBezTo>
                  <a:cubicBezTo>
                    <a:pt x="33" y="90"/>
                    <a:pt x="21" y="87"/>
                    <a:pt x="13" y="85"/>
                  </a:cubicBezTo>
                  <a:cubicBezTo>
                    <a:pt x="20" y="90"/>
                    <a:pt x="31" y="97"/>
                    <a:pt x="41" y="105"/>
                  </a:cubicBezTo>
                  <a:cubicBezTo>
                    <a:pt x="77" y="131"/>
                    <a:pt x="80" y="140"/>
                    <a:pt x="78" y="144"/>
                  </a:cubicBezTo>
                  <a:cubicBezTo>
                    <a:pt x="75" y="155"/>
                    <a:pt x="41" y="176"/>
                    <a:pt x="24" y="186"/>
                  </a:cubicBezTo>
                  <a:cubicBezTo>
                    <a:pt x="42" y="184"/>
                    <a:pt x="77" y="181"/>
                    <a:pt x="89" y="185"/>
                  </a:cubicBezTo>
                  <a:cubicBezTo>
                    <a:pt x="92" y="185"/>
                    <a:pt x="93" y="186"/>
                    <a:pt x="94" y="188"/>
                  </a:cubicBezTo>
                  <a:cubicBezTo>
                    <a:pt x="95" y="189"/>
                    <a:pt x="99" y="194"/>
                    <a:pt x="87" y="228"/>
                  </a:cubicBezTo>
                  <a:cubicBezTo>
                    <a:pt x="84" y="236"/>
                    <a:pt x="80" y="245"/>
                    <a:pt x="78" y="251"/>
                  </a:cubicBezTo>
                  <a:cubicBezTo>
                    <a:pt x="83" y="246"/>
                    <a:pt x="90" y="240"/>
                    <a:pt x="97" y="233"/>
                  </a:cubicBezTo>
                  <a:cubicBezTo>
                    <a:pt x="126" y="209"/>
                    <a:pt x="130" y="210"/>
                    <a:pt x="131" y="210"/>
                  </a:cubicBezTo>
                </a:path>
              </a:pathLst>
            </a:custGeom>
            <a:solidFill>
              <a:srgbClr val="BA8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Freeform 439">
              <a:extLst>
                <a:ext uri="{FF2B5EF4-FFF2-40B4-BE49-F238E27FC236}">
                  <a16:creationId xmlns:a16="http://schemas.microsoft.com/office/drawing/2014/main" id="{1C87DDDD-491D-42F9-8EDD-92AAAAE67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151" y="1895476"/>
              <a:ext cx="582613" cy="509588"/>
            </a:xfrm>
            <a:custGeom>
              <a:avLst/>
              <a:gdLst>
                <a:gd name="T0" fmla="*/ 25 w 236"/>
                <a:gd name="T1" fmla="*/ 94 h 206"/>
                <a:gd name="T2" fmla="*/ 69 w 236"/>
                <a:gd name="T3" fmla="*/ 80 h 206"/>
                <a:gd name="T4" fmla="*/ 61 w 236"/>
                <a:gd name="T5" fmla="*/ 39 h 206"/>
                <a:gd name="T6" fmla="*/ 52 w 236"/>
                <a:gd name="T7" fmla="*/ 19 h 206"/>
                <a:gd name="T8" fmla="*/ 68 w 236"/>
                <a:gd name="T9" fmla="*/ 35 h 206"/>
                <a:gd name="T10" fmla="*/ 101 w 236"/>
                <a:gd name="T11" fmla="*/ 59 h 206"/>
                <a:gd name="T12" fmla="*/ 102 w 236"/>
                <a:gd name="T13" fmla="*/ 58 h 206"/>
                <a:gd name="T14" fmla="*/ 114 w 236"/>
                <a:gd name="T15" fmla="*/ 23 h 206"/>
                <a:gd name="T16" fmla="*/ 119 w 236"/>
                <a:gd name="T17" fmla="*/ 0 h 206"/>
                <a:gd name="T18" fmla="*/ 124 w 236"/>
                <a:gd name="T19" fmla="*/ 21 h 206"/>
                <a:gd name="T20" fmla="*/ 137 w 236"/>
                <a:gd name="T21" fmla="*/ 56 h 206"/>
                <a:gd name="T22" fmla="*/ 139 w 236"/>
                <a:gd name="T23" fmla="*/ 56 h 206"/>
                <a:gd name="T24" fmla="*/ 203 w 236"/>
                <a:gd name="T25" fmla="*/ 26 h 206"/>
                <a:gd name="T26" fmla="*/ 187 w 236"/>
                <a:gd name="T27" fmla="*/ 41 h 206"/>
                <a:gd name="T28" fmla="*/ 160 w 236"/>
                <a:gd name="T29" fmla="*/ 75 h 206"/>
                <a:gd name="T30" fmla="*/ 177 w 236"/>
                <a:gd name="T31" fmla="*/ 80 h 206"/>
                <a:gd name="T32" fmla="*/ 206 w 236"/>
                <a:gd name="T33" fmla="*/ 83 h 206"/>
                <a:gd name="T34" fmla="*/ 236 w 236"/>
                <a:gd name="T35" fmla="*/ 84 h 206"/>
                <a:gd name="T36" fmla="*/ 210 w 236"/>
                <a:gd name="T37" fmla="*/ 93 h 206"/>
                <a:gd name="T38" fmla="*/ 168 w 236"/>
                <a:gd name="T39" fmla="*/ 111 h 206"/>
                <a:gd name="T40" fmla="*/ 176 w 236"/>
                <a:gd name="T41" fmla="*/ 126 h 206"/>
                <a:gd name="T42" fmla="*/ 196 w 236"/>
                <a:gd name="T43" fmla="*/ 145 h 206"/>
                <a:gd name="T44" fmla="*/ 218 w 236"/>
                <a:gd name="T45" fmla="*/ 165 h 206"/>
                <a:gd name="T46" fmla="*/ 152 w 236"/>
                <a:gd name="T47" fmla="*/ 145 h 206"/>
                <a:gd name="T48" fmla="*/ 150 w 236"/>
                <a:gd name="T49" fmla="*/ 146 h 206"/>
                <a:gd name="T50" fmla="*/ 150 w 236"/>
                <a:gd name="T51" fmla="*/ 179 h 206"/>
                <a:gd name="T52" fmla="*/ 153 w 236"/>
                <a:gd name="T53" fmla="*/ 200 h 206"/>
                <a:gd name="T54" fmla="*/ 142 w 236"/>
                <a:gd name="T55" fmla="*/ 185 h 206"/>
                <a:gd name="T56" fmla="*/ 121 w 236"/>
                <a:gd name="T57" fmla="*/ 162 h 206"/>
                <a:gd name="T58" fmla="*/ 120 w 236"/>
                <a:gd name="T59" fmla="*/ 162 h 206"/>
                <a:gd name="T60" fmla="*/ 100 w 236"/>
                <a:gd name="T61" fmla="*/ 188 h 206"/>
                <a:gd name="T62" fmla="*/ 90 w 236"/>
                <a:gd name="T63" fmla="*/ 206 h 206"/>
                <a:gd name="T64" fmla="*/ 91 w 236"/>
                <a:gd name="T65" fmla="*/ 186 h 206"/>
                <a:gd name="T66" fmla="*/ 87 w 236"/>
                <a:gd name="T67" fmla="*/ 154 h 206"/>
                <a:gd name="T68" fmla="*/ 82 w 236"/>
                <a:gd name="T69" fmla="*/ 153 h 206"/>
                <a:gd name="T70" fmla="*/ 33 w 236"/>
                <a:gd name="T71" fmla="*/ 170 h 206"/>
                <a:gd name="T72" fmla="*/ 64 w 236"/>
                <a:gd name="T73" fmla="*/ 125 h 206"/>
                <a:gd name="T74" fmla="*/ 26 w 236"/>
                <a:gd name="T75" fmla="*/ 104 h 206"/>
                <a:gd name="T76" fmla="*/ 0 w 236"/>
                <a:gd name="T77" fmla="*/ 96 h 206"/>
                <a:gd name="T78" fmla="*/ 25 w 236"/>
                <a:gd name="T79" fmla="*/ 9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06">
                  <a:moveTo>
                    <a:pt x="25" y="94"/>
                  </a:moveTo>
                  <a:cubicBezTo>
                    <a:pt x="51" y="90"/>
                    <a:pt x="65" y="86"/>
                    <a:pt x="69" y="80"/>
                  </a:cubicBezTo>
                  <a:cubicBezTo>
                    <a:pt x="73" y="74"/>
                    <a:pt x="71" y="61"/>
                    <a:pt x="61" y="39"/>
                  </a:cubicBezTo>
                  <a:cubicBezTo>
                    <a:pt x="58" y="32"/>
                    <a:pt x="54" y="25"/>
                    <a:pt x="52" y="19"/>
                  </a:cubicBezTo>
                  <a:cubicBezTo>
                    <a:pt x="56" y="24"/>
                    <a:pt x="62" y="29"/>
                    <a:pt x="68" y="35"/>
                  </a:cubicBezTo>
                  <a:cubicBezTo>
                    <a:pt x="94" y="59"/>
                    <a:pt x="99" y="59"/>
                    <a:pt x="101" y="59"/>
                  </a:cubicBezTo>
                  <a:cubicBezTo>
                    <a:pt x="101" y="59"/>
                    <a:pt x="102" y="59"/>
                    <a:pt x="102" y="58"/>
                  </a:cubicBezTo>
                  <a:cubicBezTo>
                    <a:pt x="104" y="58"/>
                    <a:pt x="108" y="57"/>
                    <a:pt x="114" y="23"/>
                  </a:cubicBezTo>
                  <a:cubicBezTo>
                    <a:pt x="116" y="14"/>
                    <a:pt x="118" y="6"/>
                    <a:pt x="119" y="0"/>
                  </a:cubicBezTo>
                  <a:cubicBezTo>
                    <a:pt x="120" y="6"/>
                    <a:pt x="122" y="13"/>
                    <a:pt x="124" y="21"/>
                  </a:cubicBezTo>
                  <a:cubicBezTo>
                    <a:pt x="132" y="53"/>
                    <a:pt x="135" y="55"/>
                    <a:pt x="137" y="56"/>
                  </a:cubicBezTo>
                  <a:cubicBezTo>
                    <a:pt x="137" y="56"/>
                    <a:pt x="138" y="56"/>
                    <a:pt x="139" y="56"/>
                  </a:cubicBezTo>
                  <a:cubicBezTo>
                    <a:pt x="147" y="56"/>
                    <a:pt x="183" y="37"/>
                    <a:pt x="203" y="26"/>
                  </a:cubicBezTo>
                  <a:cubicBezTo>
                    <a:pt x="198" y="30"/>
                    <a:pt x="192" y="35"/>
                    <a:pt x="187" y="41"/>
                  </a:cubicBezTo>
                  <a:cubicBezTo>
                    <a:pt x="158" y="68"/>
                    <a:pt x="160" y="73"/>
                    <a:pt x="160" y="75"/>
                  </a:cubicBezTo>
                  <a:cubicBezTo>
                    <a:pt x="161" y="76"/>
                    <a:pt x="164" y="79"/>
                    <a:pt x="177" y="80"/>
                  </a:cubicBezTo>
                  <a:cubicBezTo>
                    <a:pt x="184" y="82"/>
                    <a:pt x="194" y="82"/>
                    <a:pt x="206" y="83"/>
                  </a:cubicBezTo>
                  <a:cubicBezTo>
                    <a:pt x="217" y="84"/>
                    <a:pt x="228" y="84"/>
                    <a:pt x="236" y="84"/>
                  </a:cubicBezTo>
                  <a:cubicBezTo>
                    <a:pt x="229" y="86"/>
                    <a:pt x="219" y="89"/>
                    <a:pt x="210" y="93"/>
                  </a:cubicBezTo>
                  <a:cubicBezTo>
                    <a:pt x="171" y="106"/>
                    <a:pt x="169" y="110"/>
                    <a:pt x="168" y="111"/>
                  </a:cubicBezTo>
                  <a:cubicBezTo>
                    <a:pt x="167" y="113"/>
                    <a:pt x="168" y="116"/>
                    <a:pt x="176" y="126"/>
                  </a:cubicBezTo>
                  <a:cubicBezTo>
                    <a:pt x="181" y="131"/>
                    <a:pt x="187" y="137"/>
                    <a:pt x="196" y="145"/>
                  </a:cubicBezTo>
                  <a:cubicBezTo>
                    <a:pt x="204" y="153"/>
                    <a:pt x="212" y="160"/>
                    <a:pt x="218" y="165"/>
                  </a:cubicBezTo>
                  <a:cubicBezTo>
                    <a:pt x="200" y="158"/>
                    <a:pt x="162" y="145"/>
                    <a:pt x="152" y="145"/>
                  </a:cubicBezTo>
                  <a:cubicBezTo>
                    <a:pt x="151" y="145"/>
                    <a:pt x="151" y="146"/>
                    <a:pt x="150" y="146"/>
                  </a:cubicBezTo>
                  <a:cubicBezTo>
                    <a:pt x="148" y="147"/>
                    <a:pt x="145" y="149"/>
                    <a:pt x="150" y="179"/>
                  </a:cubicBezTo>
                  <a:cubicBezTo>
                    <a:pt x="151" y="187"/>
                    <a:pt x="152" y="195"/>
                    <a:pt x="153" y="200"/>
                  </a:cubicBezTo>
                  <a:cubicBezTo>
                    <a:pt x="150" y="196"/>
                    <a:pt x="146" y="191"/>
                    <a:pt x="142" y="185"/>
                  </a:cubicBezTo>
                  <a:cubicBezTo>
                    <a:pt x="125" y="163"/>
                    <a:pt x="122" y="162"/>
                    <a:pt x="121" y="162"/>
                  </a:cubicBezTo>
                  <a:cubicBezTo>
                    <a:pt x="120" y="162"/>
                    <a:pt x="120" y="162"/>
                    <a:pt x="120" y="162"/>
                  </a:cubicBezTo>
                  <a:cubicBezTo>
                    <a:pt x="119" y="162"/>
                    <a:pt x="116" y="162"/>
                    <a:pt x="100" y="188"/>
                  </a:cubicBezTo>
                  <a:cubicBezTo>
                    <a:pt x="96" y="194"/>
                    <a:pt x="92" y="201"/>
                    <a:pt x="90" y="206"/>
                  </a:cubicBezTo>
                  <a:cubicBezTo>
                    <a:pt x="90" y="201"/>
                    <a:pt x="90" y="194"/>
                    <a:pt x="91" y="186"/>
                  </a:cubicBezTo>
                  <a:cubicBezTo>
                    <a:pt x="91" y="158"/>
                    <a:pt x="88" y="155"/>
                    <a:pt x="87" y="154"/>
                  </a:cubicBezTo>
                  <a:cubicBezTo>
                    <a:pt x="86" y="153"/>
                    <a:pt x="84" y="153"/>
                    <a:pt x="82" y="153"/>
                  </a:cubicBezTo>
                  <a:cubicBezTo>
                    <a:pt x="72" y="153"/>
                    <a:pt x="46" y="164"/>
                    <a:pt x="33" y="170"/>
                  </a:cubicBezTo>
                  <a:cubicBezTo>
                    <a:pt x="43" y="158"/>
                    <a:pt x="64" y="134"/>
                    <a:pt x="64" y="125"/>
                  </a:cubicBezTo>
                  <a:cubicBezTo>
                    <a:pt x="64" y="121"/>
                    <a:pt x="60" y="115"/>
                    <a:pt x="26" y="104"/>
                  </a:cubicBezTo>
                  <a:cubicBezTo>
                    <a:pt x="16" y="101"/>
                    <a:pt x="7" y="98"/>
                    <a:pt x="0" y="96"/>
                  </a:cubicBezTo>
                  <a:cubicBezTo>
                    <a:pt x="6" y="96"/>
                    <a:pt x="16" y="95"/>
                    <a:pt x="25" y="94"/>
                  </a:cubicBezTo>
                </a:path>
              </a:pathLst>
            </a:custGeom>
            <a:solidFill>
              <a:srgbClr val="FBDB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Freeform 440">
              <a:extLst>
                <a:ext uri="{FF2B5EF4-FFF2-40B4-BE49-F238E27FC236}">
                  <a16:creationId xmlns:a16="http://schemas.microsoft.com/office/drawing/2014/main" id="{B2536E48-4AF8-4B90-B2FE-1EF740E59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2014538"/>
              <a:ext cx="309563" cy="269875"/>
            </a:xfrm>
            <a:custGeom>
              <a:avLst/>
              <a:gdLst>
                <a:gd name="T0" fmla="*/ 63 w 125"/>
                <a:gd name="T1" fmla="*/ 0 h 109"/>
                <a:gd name="T2" fmla="*/ 60 w 125"/>
                <a:gd name="T3" fmla="*/ 13 h 109"/>
                <a:gd name="T4" fmla="*/ 54 w 125"/>
                <a:gd name="T5" fmla="*/ 31 h 109"/>
                <a:gd name="T6" fmla="*/ 53 w 125"/>
                <a:gd name="T7" fmla="*/ 31 h 109"/>
                <a:gd name="T8" fmla="*/ 53 w 125"/>
                <a:gd name="T9" fmla="*/ 31 h 109"/>
                <a:gd name="T10" fmla="*/ 36 w 125"/>
                <a:gd name="T11" fmla="*/ 19 h 109"/>
                <a:gd name="T12" fmla="*/ 27 w 125"/>
                <a:gd name="T13" fmla="*/ 11 h 109"/>
                <a:gd name="T14" fmla="*/ 32 w 125"/>
                <a:gd name="T15" fmla="*/ 21 h 109"/>
                <a:gd name="T16" fmla="*/ 37 w 125"/>
                <a:gd name="T17" fmla="*/ 43 h 109"/>
                <a:gd name="T18" fmla="*/ 13 w 125"/>
                <a:gd name="T19" fmla="*/ 50 h 109"/>
                <a:gd name="T20" fmla="*/ 0 w 125"/>
                <a:gd name="T21" fmla="*/ 51 h 109"/>
                <a:gd name="T22" fmla="*/ 14 w 125"/>
                <a:gd name="T23" fmla="*/ 55 h 109"/>
                <a:gd name="T24" fmla="*/ 34 w 125"/>
                <a:gd name="T25" fmla="*/ 66 h 109"/>
                <a:gd name="T26" fmla="*/ 17 w 125"/>
                <a:gd name="T27" fmla="*/ 90 h 109"/>
                <a:gd name="T28" fmla="*/ 43 w 125"/>
                <a:gd name="T29" fmla="*/ 81 h 109"/>
                <a:gd name="T30" fmla="*/ 43 w 125"/>
                <a:gd name="T31" fmla="*/ 81 h 109"/>
                <a:gd name="T32" fmla="*/ 46 w 125"/>
                <a:gd name="T33" fmla="*/ 81 h 109"/>
                <a:gd name="T34" fmla="*/ 48 w 125"/>
                <a:gd name="T35" fmla="*/ 99 h 109"/>
                <a:gd name="T36" fmla="*/ 47 w 125"/>
                <a:gd name="T37" fmla="*/ 109 h 109"/>
                <a:gd name="T38" fmla="*/ 53 w 125"/>
                <a:gd name="T39" fmla="*/ 99 h 109"/>
                <a:gd name="T40" fmla="*/ 63 w 125"/>
                <a:gd name="T41" fmla="*/ 86 h 109"/>
                <a:gd name="T42" fmla="*/ 64 w 125"/>
                <a:gd name="T43" fmla="*/ 86 h 109"/>
                <a:gd name="T44" fmla="*/ 75 w 125"/>
                <a:gd name="T45" fmla="*/ 98 h 109"/>
                <a:gd name="T46" fmla="*/ 81 w 125"/>
                <a:gd name="T47" fmla="*/ 106 h 109"/>
                <a:gd name="T48" fmla="*/ 79 w 125"/>
                <a:gd name="T49" fmla="*/ 95 h 109"/>
                <a:gd name="T50" fmla="*/ 79 w 125"/>
                <a:gd name="T51" fmla="*/ 77 h 109"/>
                <a:gd name="T52" fmla="*/ 80 w 125"/>
                <a:gd name="T53" fmla="*/ 77 h 109"/>
                <a:gd name="T54" fmla="*/ 81 w 125"/>
                <a:gd name="T55" fmla="*/ 77 h 109"/>
                <a:gd name="T56" fmla="*/ 115 w 125"/>
                <a:gd name="T57" fmla="*/ 87 h 109"/>
                <a:gd name="T58" fmla="*/ 103 w 125"/>
                <a:gd name="T59" fmla="*/ 77 h 109"/>
                <a:gd name="T60" fmla="*/ 93 w 125"/>
                <a:gd name="T61" fmla="*/ 67 h 109"/>
                <a:gd name="T62" fmla="*/ 89 w 125"/>
                <a:gd name="T63" fmla="*/ 59 h 109"/>
                <a:gd name="T64" fmla="*/ 110 w 125"/>
                <a:gd name="T65" fmla="*/ 49 h 109"/>
                <a:gd name="T66" fmla="*/ 125 w 125"/>
                <a:gd name="T67" fmla="*/ 45 h 109"/>
                <a:gd name="T68" fmla="*/ 109 w 125"/>
                <a:gd name="T69" fmla="*/ 44 h 109"/>
                <a:gd name="T70" fmla="*/ 93 w 125"/>
                <a:gd name="T71" fmla="*/ 43 h 109"/>
                <a:gd name="T72" fmla="*/ 85 w 125"/>
                <a:gd name="T73" fmla="*/ 40 h 109"/>
                <a:gd name="T74" fmla="*/ 98 w 125"/>
                <a:gd name="T75" fmla="*/ 22 h 109"/>
                <a:gd name="T76" fmla="*/ 107 w 125"/>
                <a:gd name="T77" fmla="*/ 14 h 109"/>
                <a:gd name="T78" fmla="*/ 73 w 125"/>
                <a:gd name="T79" fmla="*/ 30 h 109"/>
                <a:gd name="T80" fmla="*/ 73 w 125"/>
                <a:gd name="T81" fmla="*/ 30 h 109"/>
                <a:gd name="T82" fmla="*/ 72 w 125"/>
                <a:gd name="T83" fmla="*/ 30 h 109"/>
                <a:gd name="T84" fmla="*/ 65 w 125"/>
                <a:gd name="T85" fmla="*/ 12 h 109"/>
                <a:gd name="T86" fmla="*/ 63 w 125"/>
                <a:gd name="T8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" h="109">
                  <a:moveTo>
                    <a:pt x="63" y="0"/>
                  </a:moveTo>
                  <a:cubicBezTo>
                    <a:pt x="62" y="4"/>
                    <a:pt x="61" y="8"/>
                    <a:pt x="60" y="13"/>
                  </a:cubicBezTo>
                  <a:cubicBezTo>
                    <a:pt x="57" y="30"/>
                    <a:pt x="55" y="31"/>
                    <a:pt x="54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2" y="31"/>
                    <a:pt x="49" y="31"/>
                    <a:pt x="36" y="19"/>
                  </a:cubicBezTo>
                  <a:cubicBezTo>
                    <a:pt x="33" y="16"/>
                    <a:pt x="30" y="13"/>
                    <a:pt x="27" y="11"/>
                  </a:cubicBezTo>
                  <a:cubicBezTo>
                    <a:pt x="29" y="14"/>
                    <a:pt x="31" y="17"/>
                    <a:pt x="32" y="21"/>
                  </a:cubicBezTo>
                  <a:cubicBezTo>
                    <a:pt x="37" y="33"/>
                    <a:pt x="39" y="40"/>
                    <a:pt x="37" y="43"/>
                  </a:cubicBezTo>
                  <a:cubicBezTo>
                    <a:pt x="35" y="46"/>
                    <a:pt x="27" y="48"/>
                    <a:pt x="13" y="50"/>
                  </a:cubicBezTo>
                  <a:cubicBezTo>
                    <a:pt x="8" y="50"/>
                    <a:pt x="4" y="51"/>
                    <a:pt x="0" y="51"/>
                  </a:cubicBezTo>
                  <a:cubicBezTo>
                    <a:pt x="4" y="52"/>
                    <a:pt x="9" y="54"/>
                    <a:pt x="14" y="55"/>
                  </a:cubicBezTo>
                  <a:cubicBezTo>
                    <a:pt x="32" y="61"/>
                    <a:pt x="34" y="64"/>
                    <a:pt x="34" y="66"/>
                  </a:cubicBezTo>
                  <a:cubicBezTo>
                    <a:pt x="34" y="71"/>
                    <a:pt x="23" y="84"/>
                    <a:pt x="17" y="90"/>
                  </a:cubicBezTo>
                  <a:cubicBezTo>
                    <a:pt x="24" y="87"/>
                    <a:pt x="38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4" y="81"/>
                    <a:pt x="45" y="81"/>
                    <a:pt x="46" y="81"/>
                  </a:cubicBezTo>
                  <a:cubicBezTo>
                    <a:pt x="46" y="82"/>
                    <a:pt x="48" y="83"/>
                    <a:pt x="48" y="99"/>
                  </a:cubicBezTo>
                  <a:cubicBezTo>
                    <a:pt x="48" y="102"/>
                    <a:pt x="47" y="106"/>
                    <a:pt x="47" y="109"/>
                  </a:cubicBezTo>
                  <a:cubicBezTo>
                    <a:pt x="49" y="106"/>
                    <a:pt x="51" y="103"/>
                    <a:pt x="53" y="99"/>
                  </a:cubicBezTo>
                  <a:cubicBezTo>
                    <a:pt x="61" y="86"/>
                    <a:pt x="63" y="86"/>
                    <a:pt x="63" y="86"/>
                  </a:cubicBezTo>
                  <a:cubicBezTo>
                    <a:pt x="64" y="86"/>
                    <a:pt x="64" y="86"/>
                    <a:pt x="64" y="86"/>
                  </a:cubicBezTo>
                  <a:cubicBezTo>
                    <a:pt x="64" y="86"/>
                    <a:pt x="66" y="86"/>
                    <a:pt x="75" y="98"/>
                  </a:cubicBezTo>
                  <a:cubicBezTo>
                    <a:pt x="77" y="101"/>
                    <a:pt x="79" y="104"/>
                    <a:pt x="81" y="106"/>
                  </a:cubicBezTo>
                  <a:cubicBezTo>
                    <a:pt x="80" y="103"/>
                    <a:pt x="79" y="99"/>
                    <a:pt x="79" y="95"/>
                  </a:cubicBezTo>
                  <a:cubicBezTo>
                    <a:pt x="76" y="79"/>
                    <a:pt x="78" y="78"/>
                    <a:pt x="79" y="77"/>
                  </a:cubicBezTo>
                  <a:cubicBezTo>
                    <a:pt x="79" y="77"/>
                    <a:pt x="80" y="77"/>
                    <a:pt x="80" y="77"/>
                  </a:cubicBezTo>
                  <a:cubicBezTo>
                    <a:pt x="80" y="77"/>
                    <a:pt x="80" y="77"/>
                    <a:pt x="81" y="77"/>
                  </a:cubicBezTo>
                  <a:cubicBezTo>
                    <a:pt x="86" y="77"/>
                    <a:pt x="106" y="84"/>
                    <a:pt x="115" y="87"/>
                  </a:cubicBezTo>
                  <a:cubicBezTo>
                    <a:pt x="112" y="85"/>
                    <a:pt x="107" y="81"/>
                    <a:pt x="103" y="77"/>
                  </a:cubicBezTo>
                  <a:cubicBezTo>
                    <a:pt x="99" y="73"/>
                    <a:pt x="95" y="69"/>
                    <a:pt x="93" y="67"/>
                  </a:cubicBezTo>
                  <a:cubicBezTo>
                    <a:pt x="88" y="62"/>
                    <a:pt x="88" y="60"/>
                    <a:pt x="89" y="59"/>
                  </a:cubicBezTo>
                  <a:cubicBezTo>
                    <a:pt x="89" y="58"/>
                    <a:pt x="90" y="56"/>
                    <a:pt x="110" y="49"/>
                  </a:cubicBezTo>
                  <a:cubicBezTo>
                    <a:pt x="116" y="48"/>
                    <a:pt x="121" y="46"/>
                    <a:pt x="125" y="45"/>
                  </a:cubicBezTo>
                  <a:cubicBezTo>
                    <a:pt x="120" y="45"/>
                    <a:pt x="114" y="45"/>
                    <a:pt x="109" y="44"/>
                  </a:cubicBezTo>
                  <a:cubicBezTo>
                    <a:pt x="102" y="44"/>
                    <a:pt x="97" y="43"/>
                    <a:pt x="93" y="43"/>
                  </a:cubicBezTo>
                  <a:cubicBezTo>
                    <a:pt x="86" y="42"/>
                    <a:pt x="85" y="41"/>
                    <a:pt x="85" y="40"/>
                  </a:cubicBezTo>
                  <a:cubicBezTo>
                    <a:pt x="84" y="39"/>
                    <a:pt x="83" y="36"/>
                    <a:pt x="98" y="22"/>
                  </a:cubicBezTo>
                  <a:cubicBezTo>
                    <a:pt x="101" y="19"/>
                    <a:pt x="104" y="16"/>
                    <a:pt x="107" y="14"/>
                  </a:cubicBezTo>
                  <a:cubicBezTo>
                    <a:pt x="96" y="20"/>
                    <a:pt x="78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2" y="30"/>
                    <a:pt x="72" y="30"/>
                  </a:cubicBezTo>
                  <a:cubicBezTo>
                    <a:pt x="71" y="29"/>
                    <a:pt x="69" y="28"/>
                    <a:pt x="65" y="12"/>
                  </a:cubicBezTo>
                  <a:cubicBezTo>
                    <a:pt x="64" y="8"/>
                    <a:pt x="63" y="4"/>
                    <a:pt x="63" y="0"/>
                  </a:cubicBezTo>
                </a:path>
              </a:pathLst>
            </a:custGeom>
            <a:solidFill>
              <a:srgbClr val="FDE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Freeform 441">
              <a:extLst>
                <a:ext uri="{FF2B5EF4-FFF2-40B4-BE49-F238E27FC236}">
                  <a16:creationId xmlns:a16="http://schemas.microsoft.com/office/drawing/2014/main" id="{B33B98A3-85D4-4425-B231-06F8848035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6163" y="1871663"/>
              <a:ext cx="639763" cy="552450"/>
            </a:xfrm>
            <a:custGeom>
              <a:avLst/>
              <a:gdLst>
                <a:gd name="T0" fmla="*/ 112 w 259"/>
                <a:gd name="T1" fmla="*/ 67 h 224"/>
                <a:gd name="T2" fmla="*/ 129 w 259"/>
                <a:gd name="T3" fmla="*/ 0 h 224"/>
                <a:gd name="T4" fmla="*/ 148 w 259"/>
                <a:gd name="T5" fmla="*/ 64 h 224"/>
                <a:gd name="T6" fmla="*/ 150 w 259"/>
                <a:gd name="T7" fmla="*/ 64 h 224"/>
                <a:gd name="T8" fmla="*/ 227 w 259"/>
                <a:gd name="T9" fmla="*/ 26 h 224"/>
                <a:gd name="T10" fmla="*/ 173 w 259"/>
                <a:gd name="T11" fmla="*/ 84 h 224"/>
                <a:gd name="T12" fmla="*/ 259 w 259"/>
                <a:gd name="T13" fmla="*/ 93 h 224"/>
                <a:gd name="T14" fmla="*/ 181 w 259"/>
                <a:gd name="T15" fmla="*/ 122 h 224"/>
                <a:gd name="T16" fmla="*/ 238 w 259"/>
                <a:gd name="T17" fmla="*/ 180 h 224"/>
                <a:gd name="T18" fmla="*/ 164 w 259"/>
                <a:gd name="T19" fmla="*/ 157 h 224"/>
                <a:gd name="T20" fmla="*/ 162 w 259"/>
                <a:gd name="T21" fmla="*/ 157 h 224"/>
                <a:gd name="T22" fmla="*/ 168 w 259"/>
                <a:gd name="T23" fmla="*/ 218 h 224"/>
                <a:gd name="T24" fmla="*/ 132 w 259"/>
                <a:gd name="T25" fmla="*/ 174 h 224"/>
                <a:gd name="T26" fmla="*/ 131 w 259"/>
                <a:gd name="T27" fmla="*/ 174 h 224"/>
                <a:gd name="T28" fmla="*/ 98 w 259"/>
                <a:gd name="T29" fmla="*/ 224 h 224"/>
                <a:gd name="T30" fmla="*/ 96 w 259"/>
                <a:gd name="T31" fmla="*/ 165 h 224"/>
                <a:gd name="T32" fmla="*/ 93 w 259"/>
                <a:gd name="T33" fmla="*/ 165 h 224"/>
                <a:gd name="T34" fmla="*/ 37 w 259"/>
                <a:gd name="T35" fmla="*/ 185 h 224"/>
                <a:gd name="T36" fmla="*/ 73 w 259"/>
                <a:gd name="T37" fmla="*/ 135 h 224"/>
                <a:gd name="T38" fmla="*/ 0 w 259"/>
                <a:gd name="T39" fmla="*/ 105 h 224"/>
                <a:gd name="T40" fmla="*/ 79 w 259"/>
                <a:gd name="T41" fmla="*/ 89 h 224"/>
                <a:gd name="T42" fmla="*/ 56 w 259"/>
                <a:gd name="T43" fmla="*/ 20 h 224"/>
                <a:gd name="T44" fmla="*/ 112 w 259"/>
                <a:gd name="T45" fmla="*/ 67 h 224"/>
                <a:gd name="T46" fmla="*/ 131 w 259"/>
                <a:gd name="T47" fmla="*/ 172 h 224"/>
                <a:gd name="T48" fmla="*/ 132 w 259"/>
                <a:gd name="T49" fmla="*/ 172 h 224"/>
                <a:gd name="T50" fmla="*/ 153 w 259"/>
                <a:gd name="T51" fmla="*/ 195 h 224"/>
                <a:gd name="T52" fmla="*/ 164 w 259"/>
                <a:gd name="T53" fmla="*/ 210 h 224"/>
                <a:gd name="T54" fmla="*/ 161 w 259"/>
                <a:gd name="T55" fmla="*/ 189 h 224"/>
                <a:gd name="T56" fmla="*/ 161 w 259"/>
                <a:gd name="T57" fmla="*/ 156 h 224"/>
                <a:gd name="T58" fmla="*/ 163 w 259"/>
                <a:gd name="T59" fmla="*/ 155 h 224"/>
                <a:gd name="T60" fmla="*/ 229 w 259"/>
                <a:gd name="T61" fmla="*/ 175 h 224"/>
                <a:gd name="T62" fmla="*/ 207 w 259"/>
                <a:gd name="T63" fmla="*/ 155 h 224"/>
                <a:gd name="T64" fmla="*/ 187 w 259"/>
                <a:gd name="T65" fmla="*/ 136 h 224"/>
                <a:gd name="T66" fmla="*/ 179 w 259"/>
                <a:gd name="T67" fmla="*/ 121 h 224"/>
                <a:gd name="T68" fmla="*/ 221 w 259"/>
                <a:gd name="T69" fmla="*/ 103 h 224"/>
                <a:gd name="T70" fmla="*/ 247 w 259"/>
                <a:gd name="T71" fmla="*/ 94 h 224"/>
                <a:gd name="T72" fmla="*/ 217 w 259"/>
                <a:gd name="T73" fmla="*/ 93 h 224"/>
                <a:gd name="T74" fmla="*/ 188 w 259"/>
                <a:gd name="T75" fmla="*/ 90 h 224"/>
                <a:gd name="T76" fmla="*/ 171 w 259"/>
                <a:gd name="T77" fmla="*/ 85 h 224"/>
                <a:gd name="T78" fmla="*/ 198 w 259"/>
                <a:gd name="T79" fmla="*/ 51 h 224"/>
                <a:gd name="T80" fmla="*/ 214 w 259"/>
                <a:gd name="T81" fmla="*/ 36 h 224"/>
                <a:gd name="T82" fmla="*/ 150 w 259"/>
                <a:gd name="T83" fmla="*/ 66 h 224"/>
                <a:gd name="T84" fmla="*/ 148 w 259"/>
                <a:gd name="T85" fmla="*/ 66 h 224"/>
                <a:gd name="T86" fmla="*/ 135 w 259"/>
                <a:gd name="T87" fmla="*/ 31 h 224"/>
                <a:gd name="T88" fmla="*/ 130 w 259"/>
                <a:gd name="T89" fmla="*/ 10 h 224"/>
                <a:gd name="T90" fmla="*/ 125 w 259"/>
                <a:gd name="T91" fmla="*/ 33 h 224"/>
                <a:gd name="T92" fmla="*/ 113 w 259"/>
                <a:gd name="T93" fmla="*/ 68 h 224"/>
                <a:gd name="T94" fmla="*/ 112 w 259"/>
                <a:gd name="T95" fmla="*/ 69 h 224"/>
                <a:gd name="T96" fmla="*/ 79 w 259"/>
                <a:gd name="T97" fmla="*/ 45 h 224"/>
                <a:gd name="T98" fmla="*/ 63 w 259"/>
                <a:gd name="T99" fmla="*/ 29 h 224"/>
                <a:gd name="T100" fmla="*/ 72 w 259"/>
                <a:gd name="T101" fmla="*/ 49 h 224"/>
                <a:gd name="T102" fmla="*/ 80 w 259"/>
                <a:gd name="T103" fmla="*/ 90 h 224"/>
                <a:gd name="T104" fmla="*/ 36 w 259"/>
                <a:gd name="T105" fmla="*/ 104 h 224"/>
                <a:gd name="T106" fmla="*/ 11 w 259"/>
                <a:gd name="T107" fmla="*/ 106 h 224"/>
                <a:gd name="T108" fmla="*/ 37 w 259"/>
                <a:gd name="T109" fmla="*/ 114 h 224"/>
                <a:gd name="T110" fmla="*/ 75 w 259"/>
                <a:gd name="T111" fmla="*/ 135 h 224"/>
                <a:gd name="T112" fmla="*/ 44 w 259"/>
                <a:gd name="T113" fmla="*/ 180 h 224"/>
                <a:gd name="T114" fmla="*/ 93 w 259"/>
                <a:gd name="T115" fmla="*/ 163 h 224"/>
                <a:gd name="T116" fmla="*/ 98 w 259"/>
                <a:gd name="T117" fmla="*/ 164 h 224"/>
                <a:gd name="T118" fmla="*/ 102 w 259"/>
                <a:gd name="T119" fmla="*/ 196 h 224"/>
                <a:gd name="T120" fmla="*/ 101 w 259"/>
                <a:gd name="T121" fmla="*/ 216 h 224"/>
                <a:gd name="T122" fmla="*/ 111 w 259"/>
                <a:gd name="T123" fmla="*/ 198 h 224"/>
                <a:gd name="T124" fmla="*/ 131 w 259"/>
                <a:gd name="T125" fmla="*/ 17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" h="224">
                  <a:moveTo>
                    <a:pt x="112" y="67"/>
                  </a:moveTo>
                  <a:cubicBezTo>
                    <a:pt x="120" y="64"/>
                    <a:pt x="129" y="0"/>
                    <a:pt x="129" y="0"/>
                  </a:cubicBezTo>
                  <a:cubicBezTo>
                    <a:pt x="129" y="0"/>
                    <a:pt x="142" y="61"/>
                    <a:pt x="148" y="64"/>
                  </a:cubicBezTo>
                  <a:cubicBezTo>
                    <a:pt x="149" y="64"/>
                    <a:pt x="149" y="64"/>
                    <a:pt x="150" y="64"/>
                  </a:cubicBezTo>
                  <a:cubicBezTo>
                    <a:pt x="161" y="64"/>
                    <a:pt x="226" y="27"/>
                    <a:pt x="227" y="26"/>
                  </a:cubicBezTo>
                  <a:cubicBezTo>
                    <a:pt x="226" y="27"/>
                    <a:pt x="170" y="76"/>
                    <a:pt x="173" y="84"/>
                  </a:cubicBezTo>
                  <a:cubicBezTo>
                    <a:pt x="176" y="92"/>
                    <a:pt x="259" y="93"/>
                    <a:pt x="259" y="93"/>
                  </a:cubicBezTo>
                  <a:cubicBezTo>
                    <a:pt x="259" y="93"/>
                    <a:pt x="184" y="114"/>
                    <a:pt x="181" y="122"/>
                  </a:cubicBezTo>
                  <a:cubicBezTo>
                    <a:pt x="177" y="130"/>
                    <a:pt x="237" y="179"/>
                    <a:pt x="238" y="180"/>
                  </a:cubicBezTo>
                  <a:cubicBezTo>
                    <a:pt x="237" y="180"/>
                    <a:pt x="176" y="157"/>
                    <a:pt x="164" y="157"/>
                  </a:cubicBezTo>
                  <a:cubicBezTo>
                    <a:pt x="163" y="157"/>
                    <a:pt x="162" y="157"/>
                    <a:pt x="162" y="157"/>
                  </a:cubicBezTo>
                  <a:cubicBezTo>
                    <a:pt x="155" y="161"/>
                    <a:pt x="167" y="217"/>
                    <a:pt x="168" y="218"/>
                  </a:cubicBezTo>
                  <a:cubicBezTo>
                    <a:pt x="167" y="217"/>
                    <a:pt x="137" y="175"/>
                    <a:pt x="132" y="174"/>
                  </a:cubicBezTo>
                  <a:cubicBezTo>
                    <a:pt x="131" y="174"/>
                    <a:pt x="131" y="174"/>
                    <a:pt x="131" y="174"/>
                  </a:cubicBezTo>
                  <a:cubicBezTo>
                    <a:pt x="126" y="174"/>
                    <a:pt x="98" y="224"/>
                    <a:pt x="98" y="224"/>
                  </a:cubicBezTo>
                  <a:cubicBezTo>
                    <a:pt x="98" y="224"/>
                    <a:pt x="103" y="170"/>
                    <a:pt x="96" y="165"/>
                  </a:cubicBezTo>
                  <a:cubicBezTo>
                    <a:pt x="96" y="165"/>
                    <a:pt x="95" y="165"/>
                    <a:pt x="93" y="165"/>
                  </a:cubicBezTo>
                  <a:cubicBezTo>
                    <a:pt x="79" y="165"/>
                    <a:pt x="37" y="185"/>
                    <a:pt x="37" y="185"/>
                  </a:cubicBezTo>
                  <a:cubicBezTo>
                    <a:pt x="37" y="185"/>
                    <a:pt x="73" y="146"/>
                    <a:pt x="73" y="135"/>
                  </a:cubicBezTo>
                  <a:cubicBezTo>
                    <a:pt x="73" y="123"/>
                    <a:pt x="0" y="105"/>
                    <a:pt x="0" y="105"/>
                  </a:cubicBezTo>
                  <a:cubicBezTo>
                    <a:pt x="0" y="105"/>
                    <a:pt x="70" y="102"/>
                    <a:pt x="79" y="89"/>
                  </a:cubicBezTo>
                  <a:cubicBezTo>
                    <a:pt x="87" y="77"/>
                    <a:pt x="56" y="21"/>
                    <a:pt x="56" y="20"/>
                  </a:cubicBezTo>
                  <a:cubicBezTo>
                    <a:pt x="56" y="21"/>
                    <a:pt x="103" y="67"/>
                    <a:pt x="112" y="67"/>
                  </a:cubicBezTo>
                  <a:close/>
                  <a:moveTo>
                    <a:pt x="131" y="172"/>
                  </a:moveTo>
                  <a:cubicBezTo>
                    <a:pt x="132" y="172"/>
                    <a:pt x="132" y="172"/>
                    <a:pt x="132" y="172"/>
                  </a:cubicBezTo>
                  <a:cubicBezTo>
                    <a:pt x="133" y="172"/>
                    <a:pt x="136" y="173"/>
                    <a:pt x="153" y="195"/>
                  </a:cubicBezTo>
                  <a:cubicBezTo>
                    <a:pt x="157" y="201"/>
                    <a:pt x="161" y="206"/>
                    <a:pt x="164" y="210"/>
                  </a:cubicBezTo>
                  <a:cubicBezTo>
                    <a:pt x="163" y="205"/>
                    <a:pt x="162" y="197"/>
                    <a:pt x="161" y="189"/>
                  </a:cubicBezTo>
                  <a:cubicBezTo>
                    <a:pt x="156" y="159"/>
                    <a:pt x="159" y="157"/>
                    <a:pt x="161" y="156"/>
                  </a:cubicBezTo>
                  <a:cubicBezTo>
                    <a:pt x="162" y="156"/>
                    <a:pt x="162" y="155"/>
                    <a:pt x="163" y="155"/>
                  </a:cubicBezTo>
                  <a:cubicBezTo>
                    <a:pt x="173" y="155"/>
                    <a:pt x="211" y="168"/>
                    <a:pt x="229" y="175"/>
                  </a:cubicBezTo>
                  <a:cubicBezTo>
                    <a:pt x="223" y="170"/>
                    <a:pt x="215" y="163"/>
                    <a:pt x="207" y="155"/>
                  </a:cubicBezTo>
                  <a:cubicBezTo>
                    <a:pt x="198" y="147"/>
                    <a:pt x="192" y="141"/>
                    <a:pt x="187" y="136"/>
                  </a:cubicBezTo>
                  <a:cubicBezTo>
                    <a:pt x="179" y="126"/>
                    <a:pt x="178" y="123"/>
                    <a:pt x="179" y="121"/>
                  </a:cubicBezTo>
                  <a:cubicBezTo>
                    <a:pt x="180" y="120"/>
                    <a:pt x="182" y="116"/>
                    <a:pt x="221" y="103"/>
                  </a:cubicBezTo>
                  <a:cubicBezTo>
                    <a:pt x="230" y="99"/>
                    <a:pt x="240" y="96"/>
                    <a:pt x="247" y="94"/>
                  </a:cubicBezTo>
                  <a:cubicBezTo>
                    <a:pt x="239" y="94"/>
                    <a:pt x="228" y="94"/>
                    <a:pt x="217" y="93"/>
                  </a:cubicBezTo>
                  <a:cubicBezTo>
                    <a:pt x="205" y="92"/>
                    <a:pt x="195" y="92"/>
                    <a:pt x="188" y="90"/>
                  </a:cubicBezTo>
                  <a:cubicBezTo>
                    <a:pt x="175" y="89"/>
                    <a:pt x="172" y="86"/>
                    <a:pt x="171" y="85"/>
                  </a:cubicBezTo>
                  <a:cubicBezTo>
                    <a:pt x="171" y="83"/>
                    <a:pt x="169" y="78"/>
                    <a:pt x="198" y="51"/>
                  </a:cubicBezTo>
                  <a:cubicBezTo>
                    <a:pt x="203" y="45"/>
                    <a:pt x="209" y="40"/>
                    <a:pt x="214" y="36"/>
                  </a:cubicBezTo>
                  <a:cubicBezTo>
                    <a:pt x="194" y="47"/>
                    <a:pt x="158" y="66"/>
                    <a:pt x="150" y="66"/>
                  </a:cubicBezTo>
                  <a:cubicBezTo>
                    <a:pt x="149" y="66"/>
                    <a:pt x="148" y="66"/>
                    <a:pt x="148" y="66"/>
                  </a:cubicBezTo>
                  <a:cubicBezTo>
                    <a:pt x="146" y="65"/>
                    <a:pt x="143" y="63"/>
                    <a:pt x="135" y="31"/>
                  </a:cubicBezTo>
                  <a:cubicBezTo>
                    <a:pt x="133" y="23"/>
                    <a:pt x="131" y="16"/>
                    <a:pt x="130" y="10"/>
                  </a:cubicBezTo>
                  <a:cubicBezTo>
                    <a:pt x="129" y="16"/>
                    <a:pt x="127" y="24"/>
                    <a:pt x="125" y="33"/>
                  </a:cubicBezTo>
                  <a:cubicBezTo>
                    <a:pt x="119" y="67"/>
                    <a:pt x="115" y="68"/>
                    <a:pt x="113" y="68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0" y="69"/>
                    <a:pt x="105" y="69"/>
                    <a:pt x="79" y="45"/>
                  </a:cubicBezTo>
                  <a:cubicBezTo>
                    <a:pt x="73" y="39"/>
                    <a:pt x="67" y="34"/>
                    <a:pt x="63" y="29"/>
                  </a:cubicBezTo>
                  <a:cubicBezTo>
                    <a:pt x="65" y="35"/>
                    <a:pt x="69" y="42"/>
                    <a:pt x="72" y="49"/>
                  </a:cubicBezTo>
                  <a:cubicBezTo>
                    <a:pt x="82" y="71"/>
                    <a:pt x="84" y="84"/>
                    <a:pt x="80" y="90"/>
                  </a:cubicBezTo>
                  <a:cubicBezTo>
                    <a:pt x="76" y="96"/>
                    <a:pt x="62" y="100"/>
                    <a:pt x="36" y="104"/>
                  </a:cubicBezTo>
                  <a:cubicBezTo>
                    <a:pt x="27" y="105"/>
                    <a:pt x="17" y="106"/>
                    <a:pt x="11" y="106"/>
                  </a:cubicBezTo>
                  <a:cubicBezTo>
                    <a:pt x="18" y="108"/>
                    <a:pt x="27" y="111"/>
                    <a:pt x="37" y="114"/>
                  </a:cubicBezTo>
                  <a:cubicBezTo>
                    <a:pt x="71" y="125"/>
                    <a:pt x="75" y="131"/>
                    <a:pt x="75" y="135"/>
                  </a:cubicBezTo>
                  <a:cubicBezTo>
                    <a:pt x="75" y="144"/>
                    <a:pt x="54" y="168"/>
                    <a:pt x="44" y="180"/>
                  </a:cubicBezTo>
                  <a:cubicBezTo>
                    <a:pt x="57" y="174"/>
                    <a:pt x="83" y="163"/>
                    <a:pt x="93" y="163"/>
                  </a:cubicBezTo>
                  <a:cubicBezTo>
                    <a:pt x="95" y="163"/>
                    <a:pt x="97" y="163"/>
                    <a:pt x="98" y="164"/>
                  </a:cubicBezTo>
                  <a:cubicBezTo>
                    <a:pt x="99" y="165"/>
                    <a:pt x="102" y="168"/>
                    <a:pt x="102" y="196"/>
                  </a:cubicBezTo>
                  <a:cubicBezTo>
                    <a:pt x="101" y="204"/>
                    <a:pt x="101" y="211"/>
                    <a:pt x="101" y="216"/>
                  </a:cubicBezTo>
                  <a:cubicBezTo>
                    <a:pt x="103" y="211"/>
                    <a:pt x="107" y="204"/>
                    <a:pt x="111" y="198"/>
                  </a:cubicBezTo>
                  <a:cubicBezTo>
                    <a:pt x="127" y="172"/>
                    <a:pt x="130" y="172"/>
                    <a:pt x="131" y="172"/>
                  </a:cubicBezTo>
                  <a:close/>
                </a:path>
              </a:pathLst>
            </a:custGeom>
            <a:solidFill>
              <a:srgbClr val="857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Freeform 442">
              <a:extLst>
                <a:ext uri="{FF2B5EF4-FFF2-40B4-BE49-F238E27FC236}">
                  <a16:creationId xmlns:a16="http://schemas.microsoft.com/office/drawing/2014/main" id="{739731E5-8B5F-4B29-BAB2-10FB07849B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6163" y="1871663"/>
              <a:ext cx="639763" cy="552450"/>
            </a:xfrm>
            <a:custGeom>
              <a:avLst/>
              <a:gdLst>
                <a:gd name="T0" fmla="*/ 135 w 259"/>
                <a:gd name="T1" fmla="*/ 31 h 224"/>
                <a:gd name="T2" fmla="*/ 150 w 259"/>
                <a:gd name="T3" fmla="*/ 66 h 224"/>
                <a:gd name="T4" fmla="*/ 198 w 259"/>
                <a:gd name="T5" fmla="*/ 51 h 224"/>
                <a:gd name="T6" fmla="*/ 188 w 259"/>
                <a:gd name="T7" fmla="*/ 90 h 224"/>
                <a:gd name="T8" fmla="*/ 247 w 259"/>
                <a:gd name="T9" fmla="*/ 94 h 224"/>
                <a:gd name="T10" fmla="*/ 179 w 259"/>
                <a:gd name="T11" fmla="*/ 121 h 224"/>
                <a:gd name="T12" fmla="*/ 207 w 259"/>
                <a:gd name="T13" fmla="*/ 155 h 224"/>
                <a:gd name="T14" fmla="*/ 163 w 259"/>
                <a:gd name="T15" fmla="*/ 155 h 224"/>
                <a:gd name="T16" fmla="*/ 161 w 259"/>
                <a:gd name="T17" fmla="*/ 189 h 224"/>
                <a:gd name="T18" fmla="*/ 153 w 259"/>
                <a:gd name="T19" fmla="*/ 195 h 224"/>
                <a:gd name="T20" fmla="*/ 131 w 259"/>
                <a:gd name="T21" fmla="*/ 172 h 224"/>
                <a:gd name="T22" fmla="*/ 101 w 259"/>
                <a:gd name="T23" fmla="*/ 216 h 224"/>
                <a:gd name="T24" fmla="*/ 98 w 259"/>
                <a:gd name="T25" fmla="*/ 164 h 224"/>
                <a:gd name="T26" fmla="*/ 44 w 259"/>
                <a:gd name="T27" fmla="*/ 180 h 224"/>
                <a:gd name="T28" fmla="*/ 37 w 259"/>
                <a:gd name="T29" fmla="*/ 114 h 224"/>
                <a:gd name="T30" fmla="*/ 36 w 259"/>
                <a:gd name="T31" fmla="*/ 104 h 224"/>
                <a:gd name="T32" fmla="*/ 72 w 259"/>
                <a:gd name="T33" fmla="*/ 49 h 224"/>
                <a:gd name="T34" fmla="*/ 79 w 259"/>
                <a:gd name="T35" fmla="*/ 45 h 224"/>
                <a:gd name="T36" fmla="*/ 113 w 259"/>
                <a:gd name="T37" fmla="*/ 69 h 224"/>
                <a:gd name="T38" fmla="*/ 130 w 259"/>
                <a:gd name="T39" fmla="*/ 10 h 224"/>
                <a:gd name="T40" fmla="*/ 112 w 259"/>
                <a:gd name="T41" fmla="*/ 67 h 224"/>
                <a:gd name="T42" fmla="*/ 56 w 259"/>
                <a:gd name="T43" fmla="*/ 20 h 224"/>
                <a:gd name="T44" fmla="*/ 0 w 259"/>
                <a:gd name="T45" fmla="*/ 105 h 224"/>
                <a:gd name="T46" fmla="*/ 37 w 259"/>
                <a:gd name="T47" fmla="*/ 185 h 224"/>
                <a:gd name="T48" fmla="*/ 96 w 259"/>
                <a:gd name="T49" fmla="*/ 165 h 224"/>
                <a:gd name="T50" fmla="*/ 131 w 259"/>
                <a:gd name="T51" fmla="*/ 174 h 224"/>
                <a:gd name="T52" fmla="*/ 168 w 259"/>
                <a:gd name="T53" fmla="*/ 218 h 224"/>
                <a:gd name="T54" fmla="*/ 164 w 259"/>
                <a:gd name="T55" fmla="*/ 157 h 224"/>
                <a:gd name="T56" fmla="*/ 181 w 259"/>
                <a:gd name="T57" fmla="*/ 122 h 224"/>
                <a:gd name="T58" fmla="*/ 173 w 259"/>
                <a:gd name="T59" fmla="*/ 84 h 224"/>
                <a:gd name="T60" fmla="*/ 150 w 259"/>
                <a:gd name="T61" fmla="*/ 64 h 224"/>
                <a:gd name="T62" fmla="*/ 129 w 259"/>
                <a:gd name="T6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" h="224">
                  <a:moveTo>
                    <a:pt x="130" y="10"/>
                  </a:moveTo>
                  <a:cubicBezTo>
                    <a:pt x="131" y="16"/>
                    <a:pt x="133" y="23"/>
                    <a:pt x="135" y="31"/>
                  </a:cubicBezTo>
                  <a:cubicBezTo>
                    <a:pt x="143" y="63"/>
                    <a:pt x="146" y="65"/>
                    <a:pt x="148" y="66"/>
                  </a:cubicBezTo>
                  <a:cubicBezTo>
                    <a:pt x="148" y="66"/>
                    <a:pt x="149" y="66"/>
                    <a:pt x="150" y="66"/>
                  </a:cubicBezTo>
                  <a:cubicBezTo>
                    <a:pt x="158" y="66"/>
                    <a:pt x="194" y="47"/>
                    <a:pt x="214" y="36"/>
                  </a:cubicBezTo>
                  <a:cubicBezTo>
                    <a:pt x="209" y="40"/>
                    <a:pt x="203" y="45"/>
                    <a:pt x="198" y="51"/>
                  </a:cubicBezTo>
                  <a:cubicBezTo>
                    <a:pt x="169" y="78"/>
                    <a:pt x="171" y="83"/>
                    <a:pt x="171" y="85"/>
                  </a:cubicBezTo>
                  <a:cubicBezTo>
                    <a:pt x="172" y="86"/>
                    <a:pt x="175" y="89"/>
                    <a:pt x="188" y="90"/>
                  </a:cubicBezTo>
                  <a:cubicBezTo>
                    <a:pt x="195" y="92"/>
                    <a:pt x="205" y="92"/>
                    <a:pt x="217" y="93"/>
                  </a:cubicBezTo>
                  <a:cubicBezTo>
                    <a:pt x="228" y="94"/>
                    <a:pt x="239" y="94"/>
                    <a:pt x="247" y="94"/>
                  </a:cubicBezTo>
                  <a:cubicBezTo>
                    <a:pt x="240" y="96"/>
                    <a:pt x="230" y="99"/>
                    <a:pt x="221" y="103"/>
                  </a:cubicBezTo>
                  <a:cubicBezTo>
                    <a:pt x="182" y="116"/>
                    <a:pt x="180" y="120"/>
                    <a:pt x="179" y="121"/>
                  </a:cubicBezTo>
                  <a:cubicBezTo>
                    <a:pt x="178" y="123"/>
                    <a:pt x="179" y="126"/>
                    <a:pt x="187" y="136"/>
                  </a:cubicBezTo>
                  <a:cubicBezTo>
                    <a:pt x="192" y="141"/>
                    <a:pt x="198" y="147"/>
                    <a:pt x="207" y="155"/>
                  </a:cubicBezTo>
                  <a:cubicBezTo>
                    <a:pt x="215" y="163"/>
                    <a:pt x="223" y="170"/>
                    <a:pt x="229" y="175"/>
                  </a:cubicBezTo>
                  <a:cubicBezTo>
                    <a:pt x="211" y="168"/>
                    <a:pt x="173" y="155"/>
                    <a:pt x="163" y="155"/>
                  </a:cubicBezTo>
                  <a:cubicBezTo>
                    <a:pt x="162" y="155"/>
                    <a:pt x="162" y="156"/>
                    <a:pt x="161" y="156"/>
                  </a:cubicBezTo>
                  <a:cubicBezTo>
                    <a:pt x="159" y="157"/>
                    <a:pt x="156" y="159"/>
                    <a:pt x="161" y="189"/>
                  </a:cubicBezTo>
                  <a:cubicBezTo>
                    <a:pt x="162" y="197"/>
                    <a:pt x="163" y="205"/>
                    <a:pt x="164" y="210"/>
                  </a:cubicBezTo>
                  <a:cubicBezTo>
                    <a:pt x="161" y="206"/>
                    <a:pt x="157" y="201"/>
                    <a:pt x="153" y="195"/>
                  </a:cubicBezTo>
                  <a:cubicBezTo>
                    <a:pt x="136" y="173"/>
                    <a:pt x="133" y="172"/>
                    <a:pt x="132" y="172"/>
                  </a:cubicBezTo>
                  <a:cubicBezTo>
                    <a:pt x="131" y="172"/>
                    <a:pt x="131" y="172"/>
                    <a:pt x="131" y="172"/>
                  </a:cubicBezTo>
                  <a:cubicBezTo>
                    <a:pt x="130" y="172"/>
                    <a:pt x="127" y="172"/>
                    <a:pt x="111" y="198"/>
                  </a:cubicBezTo>
                  <a:cubicBezTo>
                    <a:pt x="107" y="204"/>
                    <a:pt x="103" y="211"/>
                    <a:pt x="101" y="216"/>
                  </a:cubicBezTo>
                  <a:cubicBezTo>
                    <a:pt x="101" y="211"/>
                    <a:pt x="101" y="204"/>
                    <a:pt x="102" y="196"/>
                  </a:cubicBezTo>
                  <a:cubicBezTo>
                    <a:pt x="102" y="168"/>
                    <a:pt x="99" y="165"/>
                    <a:pt x="98" y="164"/>
                  </a:cubicBezTo>
                  <a:cubicBezTo>
                    <a:pt x="97" y="163"/>
                    <a:pt x="95" y="163"/>
                    <a:pt x="93" y="163"/>
                  </a:cubicBezTo>
                  <a:cubicBezTo>
                    <a:pt x="83" y="163"/>
                    <a:pt x="57" y="174"/>
                    <a:pt x="44" y="180"/>
                  </a:cubicBezTo>
                  <a:cubicBezTo>
                    <a:pt x="54" y="168"/>
                    <a:pt x="75" y="144"/>
                    <a:pt x="75" y="135"/>
                  </a:cubicBezTo>
                  <a:cubicBezTo>
                    <a:pt x="75" y="131"/>
                    <a:pt x="71" y="125"/>
                    <a:pt x="37" y="114"/>
                  </a:cubicBezTo>
                  <a:cubicBezTo>
                    <a:pt x="27" y="111"/>
                    <a:pt x="18" y="108"/>
                    <a:pt x="11" y="106"/>
                  </a:cubicBezTo>
                  <a:cubicBezTo>
                    <a:pt x="17" y="106"/>
                    <a:pt x="27" y="105"/>
                    <a:pt x="36" y="104"/>
                  </a:cubicBezTo>
                  <a:cubicBezTo>
                    <a:pt x="62" y="100"/>
                    <a:pt x="76" y="96"/>
                    <a:pt x="80" y="90"/>
                  </a:cubicBezTo>
                  <a:cubicBezTo>
                    <a:pt x="84" y="84"/>
                    <a:pt x="82" y="71"/>
                    <a:pt x="72" y="49"/>
                  </a:cubicBezTo>
                  <a:cubicBezTo>
                    <a:pt x="69" y="42"/>
                    <a:pt x="65" y="35"/>
                    <a:pt x="63" y="29"/>
                  </a:cubicBezTo>
                  <a:cubicBezTo>
                    <a:pt x="67" y="34"/>
                    <a:pt x="73" y="39"/>
                    <a:pt x="79" y="45"/>
                  </a:cubicBezTo>
                  <a:cubicBezTo>
                    <a:pt x="105" y="69"/>
                    <a:pt x="110" y="69"/>
                    <a:pt x="112" y="69"/>
                  </a:cubicBezTo>
                  <a:cubicBezTo>
                    <a:pt x="112" y="69"/>
                    <a:pt x="113" y="69"/>
                    <a:pt x="113" y="69"/>
                  </a:cubicBezTo>
                  <a:cubicBezTo>
                    <a:pt x="115" y="68"/>
                    <a:pt x="119" y="67"/>
                    <a:pt x="125" y="33"/>
                  </a:cubicBezTo>
                  <a:cubicBezTo>
                    <a:pt x="127" y="24"/>
                    <a:pt x="129" y="16"/>
                    <a:pt x="130" y="10"/>
                  </a:cubicBezTo>
                  <a:close/>
                  <a:moveTo>
                    <a:pt x="129" y="0"/>
                  </a:moveTo>
                  <a:cubicBezTo>
                    <a:pt x="129" y="0"/>
                    <a:pt x="120" y="64"/>
                    <a:pt x="112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3" y="67"/>
                    <a:pt x="56" y="20"/>
                    <a:pt x="56" y="20"/>
                  </a:cubicBezTo>
                  <a:cubicBezTo>
                    <a:pt x="56" y="20"/>
                    <a:pt x="87" y="76"/>
                    <a:pt x="79" y="89"/>
                  </a:cubicBezTo>
                  <a:cubicBezTo>
                    <a:pt x="70" y="102"/>
                    <a:pt x="0" y="105"/>
                    <a:pt x="0" y="105"/>
                  </a:cubicBezTo>
                  <a:cubicBezTo>
                    <a:pt x="0" y="105"/>
                    <a:pt x="73" y="123"/>
                    <a:pt x="73" y="135"/>
                  </a:cubicBezTo>
                  <a:cubicBezTo>
                    <a:pt x="73" y="146"/>
                    <a:pt x="37" y="185"/>
                    <a:pt x="37" y="185"/>
                  </a:cubicBezTo>
                  <a:cubicBezTo>
                    <a:pt x="37" y="185"/>
                    <a:pt x="79" y="165"/>
                    <a:pt x="93" y="165"/>
                  </a:cubicBezTo>
                  <a:cubicBezTo>
                    <a:pt x="95" y="165"/>
                    <a:pt x="96" y="165"/>
                    <a:pt x="96" y="165"/>
                  </a:cubicBezTo>
                  <a:cubicBezTo>
                    <a:pt x="103" y="170"/>
                    <a:pt x="98" y="224"/>
                    <a:pt x="98" y="224"/>
                  </a:cubicBezTo>
                  <a:cubicBezTo>
                    <a:pt x="98" y="224"/>
                    <a:pt x="126" y="174"/>
                    <a:pt x="131" y="174"/>
                  </a:cubicBezTo>
                  <a:cubicBezTo>
                    <a:pt x="132" y="174"/>
                    <a:pt x="132" y="174"/>
                    <a:pt x="132" y="174"/>
                  </a:cubicBezTo>
                  <a:cubicBezTo>
                    <a:pt x="137" y="175"/>
                    <a:pt x="168" y="218"/>
                    <a:pt x="168" y="218"/>
                  </a:cubicBezTo>
                  <a:cubicBezTo>
                    <a:pt x="168" y="218"/>
                    <a:pt x="155" y="161"/>
                    <a:pt x="162" y="157"/>
                  </a:cubicBezTo>
                  <a:cubicBezTo>
                    <a:pt x="162" y="157"/>
                    <a:pt x="163" y="157"/>
                    <a:pt x="164" y="157"/>
                  </a:cubicBezTo>
                  <a:cubicBezTo>
                    <a:pt x="176" y="157"/>
                    <a:pt x="238" y="180"/>
                    <a:pt x="238" y="180"/>
                  </a:cubicBezTo>
                  <a:cubicBezTo>
                    <a:pt x="238" y="180"/>
                    <a:pt x="177" y="130"/>
                    <a:pt x="181" y="122"/>
                  </a:cubicBezTo>
                  <a:cubicBezTo>
                    <a:pt x="184" y="114"/>
                    <a:pt x="259" y="93"/>
                    <a:pt x="259" y="93"/>
                  </a:cubicBezTo>
                  <a:cubicBezTo>
                    <a:pt x="259" y="93"/>
                    <a:pt x="176" y="92"/>
                    <a:pt x="173" y="84"/>
                  </a:cubicBezTo>
                  <a:cubicBezTo>
                    <a:pt x="170" y="76"/>
                    <a:pt x="227" y="26"/>
                    <a:pt x="227" y="26"/>
                  </a:cubicBezTo>
                  <a:cubicBezTo>
                    <a:pt x="227" y="26"/>
                    <a:pt x="161" y="64"/>
                    <a:pt x="150" y="64"/>
                  </a:cubicBezTo>
                  <a:cubicBezTo>
                    <a:pt x="149" y="64"/>
                    <a:pt x="149" y="64"/>
                    <a:pt x="148" y="64"/>
                  </a:cubicBezTo>
                  <a:cubicBezTo>
                    <a:pt x="142" y="61"/>
                    <a:pt x="129" y="0"/>
                    <a:pt x="129" y="0"/>
                  </a:cubicBezTo>
                  <a:close/>
                </a:path>
              </a:pathLst>
            </a:custGeom>
            <a:solidFill>
              <a:srgbClr val="B285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335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FE2FB-2BF6-4000-9652-3F588D99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115" y="6400440"/>
            <a:ext cx="666884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A052B-A0ED-42E3-A42D-476CBA669A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8595B">
                    <a:tint val="75000"/>
                  </a:srgbClr>
                </a:solidFill>
                <a:effectLst/>
                <a:uLnTx/>
                <a:uFillTx/>
                <a:latin typeface="Assistant"/>
                <a:ea typeface="+mn-ea"/>
                <a:cs typeface="Assistan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8595B">
                  <a:tint val="75000"/>
                </a:srgbClr>
              </a:solidFill>
              <a:effectLst/>
              <a:uLnTx/>
              <a:uFillTx/>
              <a:latin typeface="Assistant"/>
              <a:ea typeface="+mn-ea"/>
              <a:cs typeface="Assistant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A735952-36F4-40A2-9389-3E647ACA1226}"/>
              </a:ext>
            </a:extLst>
          </p:cNvPr>
          <p:cNvSpPr txBox="1">
            <a:spLocks/>
          </p:cNvSpPr>
          <p:nvPr/>
        </p:nvSpPr>
        <p:spPr>
          <a:xfrm>
            <a:off x="11525115" y="6400440"/>
            <a:ext cx="6668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6A052B-A0ED-42E3-A42D-476CBA669AF3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B266E1-46F1-4B01-8410-A0721BA6ECDE}"/>
              </a:ext>
            </a:extLst>
          </p:cNvPr>
          <p:cNvGrpSpPr/>
          <p:nvPr/>
        </p:nvGrpSpPr>
        <p:grpSpPr>
          <a:xfrm>
            <a:off x="4460427" y="657841"/>
            <a:ext cx="4498086" cy="494026"/>
            <a:chOff x="5022273" y="1828800"/>
            <a:chExt cx="3075708" cy="367638"/>
          </a:xfrm>
          <a:solidFill>
            <a:sysClr val="window" lastClr="FFFFFF"/>
          </a:solidFill>
        </p:grpSpPr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79E9C6E8-4CCF-481A-80FE-9B6211C1774F}"/>
                </a:ext>
              </a:extLst>
            </p:cNvPr>
            <p:cNvSpPr/>
            <p:nvPr/>
          </p:nvSpPr>
          <p:spPr>
            <a:xfrm>
              <a:off x="5022273" y="1828800"/>
              <a:ext cx="1565563" cy="367638"/>
            </a:xfrm>
            <a:prstGeom prst="homePlat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2010/11</a:t>
              </a: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C0ED4AB4-4474-4977-A356-04145345CF9B}"/>
                </a:ext>
              </a:extLst>
            </p:cNvPr>
            <p:cNvSpPr/>
            <p:nvPr/>
          </p:nvSpPr>
          <p:spPr>
            <a:xfrm>
              <a:off x="6532418" y="1828800"/>
              <a:ext cx="1565563" cy="367638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2021/22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D2C5507-DAE1-4A6C-A33E-D6A1457752C4}"/>
              </a:ext>
            </a:extLst>
          </p:cNvPr>
          <p:cNvSpPr txBox="1"/>
          <p:nvPr/>
        </p:nvSpPr>
        <p:spPr>
          <a:xfrm>
            <a:off x="242540" y="1935047"/>
            <a:ext cx="20920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000" dirty="0">
                <a:solidFill>
                  <a:srgbClr val="005489"/>
                </a:solidFill>
                <a:latin typeface="Calibri Light"/>
              </a:rPr>
              <a:t>חלקן היחסי של  האוניברסיטאות במודל המחקר</a:t>
            </a:r>
            <a:endParaRPr lang="en-US" sz="2000" dirty="0">
              <a:solidFill>
                <a:srgbClr val="005489"/>
              </a:solidFill>
              <a:latin typeface="Calibri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2A85F-56AF-4B03-BA06-6F1B5FCDCD3C}"/>
              </a:ext>
            </a:extLst>
          </p:cNvPr>
          <p:cNvSpPr txBox="1"/>
          <p:nvPr/>
        </p:nvSpPr>
        <p:spPr>
          <a:xfrm>
            <a:off x="286936" y="4594202"/>
            <a:ext cx="20920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000" dirty="0">
                <a:solidFill>
                  <a:srgbClr val="005489"/>
                </a:solidFill>
                <a:latin typeface="Calibri Light"/>
              </a:rPr>
              <a:t>חלקן היחסי של האוניברסיטאות במניין חברי הסגל</a:t>
            </a:r>
            <a:endParaRPr lang="en-US" sz="2000" dirty="0">
              <a:solidFill>
                <a:srgbClr val="005489"/>
              </a:solidFill>
              <a:latin typeface="Calibri Light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3112B73-C067-432D-8F59-51433D5B1B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6595351"/>
              </p:ext>
            </p:extLst>
          </p:nvPr>
        </p:nvGraphicFramePr>
        <p:xfrm>
          <a:off x="2167371" y="1346277"/>
          <a:ext cx="9000000" cy="2370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C42CACD-6A6D-4AAA-9511-D8B66B5877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2617454"/>
              </p:ext>
            </p:extLst>
          </p:nvPr>
        </p:nvGraphicFramePr>
        <p:xfrm>
          <a:off x="2167371" y="3941750"/>
          <a:ext cx="9000000" cy="2717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057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29ED519-1426-4EB7-AEAC-956715332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24" y="571384"/>
            <a:ext cx="10725016" cy="773333"/>
          </a:xfrm>
        </p:spPr>
        <p:txBody>
          <a:bodyPr/>
          <a:lstStyle/>
          <a:p>
            <a:r>
              <a:rPr lang="he-IL" dirty="0"/>
              <a:t>רכיב הפרסומים</a:t>
            </a:r>
            <a:endParaRPr lang="en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8961A15-50AC-4C4C-BB96-B09D8BE0F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15</a:t>
            </a:fld>
            <a:endParaRPr lang="en-US"/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2F247DB7-9008-492C-B668-A2C4CD7F5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e-IL" altLang="he-IL" sz="2000" dirty="0">
                <a:cs typeface="David" panose="020E0502060401010101" pitchFamily="34" charset="-79"/>
              </a:rPr>
              <a:t>הפרסומים משוקללים בהתאם למספר המחברים ולשיוכם המוסדי בהתאם ל"כתובת" של מחברי המאמר.</a:t>
            </a:r>
          </a:p>
          <a:p>
            <a:pPr algn="r" rt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e-IL" altLang="he-IL" sz="2000" dirty="0">
              <a:cs typeface="David" panose="020E0502060401010101" pitchFamily="34" charset="-79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e-IL" altLang="he-IL" sz="2000" dirty="0">
                <a:cs typeface="David" panose="020E0502060401010101" pitchFamily="34" charset="-79"/>
              </a:rPr>
              <a:t>כל פרסום משוקלל מוכפל ב-</a:t>
            </a:r>
            <a:r>
              <a:rPr lang="en-US" altLang="he-IL" sz="2000" dirty="0">
                <a:cs typeface="David" panose="020E0502060401010101" pitchFamily="34" charset="-79"/>
              </a:rPr>
              <a:t>IF</a:t>
            </a:r>
            <a:r>
              <a:rPr lang="he-IL" altLang="he-IL" sz="2000" dirty="0">
                <a:cs typeface="David" panose="020E0502060401010101" pitchFamily="34" charset="-79"/>
              </a:rPr>
              <a:t> המנורמל לפי תת התחום.</a:t>
            </a:r>
          </a:p>
          <a:p>
            <a:pPr algn="r" rt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e-IL" altLang="he-IL" sz="2000" dirty="0">
              <a:cs typeface="David" panose="020E0502060401010101" pitchFamily="34" charset="-79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e-IL" altLang="he-IL" sz="2000" dirty="0">
                <a:cs typeface="David" panose="020E0502060401010101" pitchFamily="34" charset="-79"/>
              </a:rPr>
              <a:t>כל תחום ידע מקבל נתח תקציבי, מעוגת רכיב הפרסומים, לפי שיעור החוקרים בתחום מסך החוקרים באוניברסיטאות בכל התחומים.</a:t>
            </a:r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18421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6E904C4-A63D-49BB-ADA2-848C23E29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תקבול ממוצע למאמר לפי תחומים</a:t>
            </a:r>
            <a:endParaRPr lang="en-IL" dirty="0"/>
          </a:p>
        </p:txBody>
      </p:sp>
      <p:graphicFrame>
        <p:nvGraphicFramePr>
          <p:cNvPr id="6" name="טבלה 6">
            <a:extLst>
              <a:ext uri="{FF2B5EF4-FFF2-40B4-BE49-F238E27FC236}">
                <a16:creationId xmlns:a16="http://schemas.microsoft.com/office/drawing/2014/main" id="{20B0EFE6-C872-4F01-A564-F1286B6C25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745226"/>
              </p:ext>
            </p:extLst>
          </p:nvPr>
        </p:nvGraphicFramePr>
        <p:xfrm>
          <a:off x="4872964" y="1898469"/>
          <a:ext cx="6369802" cy="3979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6022">
                  <a:extLst>
                    <a:ext uri="{9D8B030D-6E8A-4147-A177-3AD203B41FA5}">
                      <a16:colId xmlns:a16="http://schemas.microsoft.com/office/drawing/2014/main" val="766738400"/>
                    </a:ext>
                  </a:extLst>
                </a:gridCol>
                <a:gridCol w="2233780">
                  <a:extLst>
                    <a:ext uri="{9D8B030D-6E8A-4147-A177-3AD203B41FA5}">
                      <a16:colId xmlns:a16="http://schemas.microsoft.com/office/drawing/2014/main" val="678683659"/>
                    </a:ext>
                  </a:extLst>
                </a:gridCol>
              </a:tblGrid>
              <a:tr h="371047">
                <a:tc>
                  <a:txBody>
                    <a:bodyPr/>
                    <a:lstStyle/>
                    <a:p>
                      <a:pPr algn="r"/>
                      <a:r>
                        <a:rPr lang="he-IL" dirty="0"/>
                        <a:t>תעריף לפרסום משוקלל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dirty="0"/>
                        <a:t>תחום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523080"/>
                  </a:ext>
                </a:extLst>
              </a:tr>
              <a:tr h="371047">
                <a:tc>
                  <a:txBody>
                    <a:bodyPr/>
                    <a:lstStyle/>
                    <a:p>
                      <a:pPr algn="r"/>
                      <a:r>
                        <a:rPr lang="he-IL" dirty="0"/>
                        <a:t>175,732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dirty="0"/>
                        <a:t>רוח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318766"/>
                  </a:ext>
                </a:extLst>
              </a:tr>
              <a:tr h="371047">
                <a:tc>
                  <a:txBody>
                    <a:bodyPr/>
                    <a:lstStyle/>
                    <a:p>
                      <a:pPr algn="r"/>
                      <a:r>
                        <a:rPr lang="he-IL" dirty="0"/>
                        <a:t>123,805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dirty="0"/>
                        <a:t>חינוך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880874"/>
                  </a:ext>
                </a:extLst>
              </a:tr>
              <a:tr h="371047">
                <a:tc>
                  <a:txBody>
                    <a:bodyPr/>
                    <a:lstStyle/>
                    <a:p>
                      <a:pPr algn="r"/>
                      <a:r>
                        <a:rPr lang="he-IL" dirty="0"/>
                        <a:t>139,232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dirty="0"/>
                        <a:t>חברה וניהול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569072"/>
                  </a:ext>
                </a:extLst>
              </a:tr>
              <a:tr h="371047">
                <a:tc>
                  <a:txBody>
                    <a:bodyPr/>
                    <a:lstStyle/>
                    <a:p>
                      <a:pPr algn="r"/>
                      <a:r>
                        <a:rPr lang="he-IL" dirty="0"/>
                        <a:t>154,105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dirty="0"/>
                        <a:t>רפואה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635907"/>
                  </a:ext>
                </a:extLst>
              </a:tr>
              <a:tr h="636932">
                <a:tc>
                  <a:txBody>
                    <a:bodyPr/>
                    <a:lstStyle/>
                    <a:p>
                      <a:pPr algn="r"/>
                      <a:r>
                        <a:rPr lang="he-IL" dirty="0"/>
                        <a:t>119,626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dirty="0"/>
                        <a:t>מתמטיקה ומדעי המחשב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304024"/>
                  </a:ext>
                </a:extLst>
              </a:tr>
              <a:tr h="371047">
                <a:tc>
                  <a:txBody>
                    <a:bodyPr/>
                    <a:lstStyle/>
                    <a:p>
                      <a:pPr algn="r"/>
                      <a:r>
                        <a:rPr lang="he-IL" dirty="0"/>
                        <a:t>80,962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dirty="0"/>
                        <a:t>פיסיקליים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628864"/>
                  </a:ext>
                </a:extLst>
              </a:tr>
              <a:tr h="371047">
                <a:tc>
                  <a:txBody>
                    <a:bodyPr/>
                    <a:lstStyle/>
                    <a:p>
                      <a:pPr algn="r"/>
                      <a:r>
                        <a:rPr lang="he-IL" dirty="0"/>
                        <a:t>148,658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dirty="0"/>
                        <a:t>ביולוגיים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094192"/>
                  </a:ext>
                </a:extLst>
              </a:tr>
              <a:tr h="371047">
                <a:tc>
                  <a:txBody>
                    <a:bodyPr/>
                    <a:lstStyle/>
                    <a:p>
                      <a:pPr algn="r"/>
                      <a:r>
                        <a:rPr lang="he-IL" dirty="0"/>
                        <a:t>91,845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dirty="0"/>
                        <a:t>הנדסה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111110"/>
                  </a:ext>
                </a:extLst>
              </a:tr>
              <a:tr h="371047">
                <a:tc>
                  <a:txBody>
                    <a:bodyPr/>
                    <a:lstStyle/>
                    <a:p>
                      <a:pPr algn="r"/>
                      <a:r>
                        <a:rPr lang="he-IL" dirty="0"/>
                        <a:t>122,312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dirty="0"/>
                        <a:t>ממוצע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583186"/>
                  </a:ext>
                </a:extLst>
              </a:tr>
            </a:tbl>
          </a:graphicData>
        </a:graphic>
      </p:graphicFrame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426670D-3B25-4E43-B5C5-0098D2BD5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6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EDC9638-BB3B-4F06-B0FE-162396991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208" y="449676"/>
            <a:ext cx="10725016" cy="773333"/>
          </a:xfrm>
        </p:spPr>
        <p:txBody>
          <a:bodyPr/>
          <a:lstStyle/>
          <a:p>
            <a:r>
              <a:rPr lang="he-IL" dirty="0"/>
              <a:t>רכיב הפרסומים</a:t>
            </a:r>
            <a:endParaRPr lang="en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DEE5930-8082-402C-87DC-8A91816C7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4" y="1379763"/>
            <a:ext cx="5794310" cy="4637859"/>
          </a:xfrm>
          <a:ln w="28575">
            <a:solidFill>
              <a:srgbClr val="009900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e-IL" sz="2000" dirty="0">
                <a:cs typeface="David" panose="020E0502060401010101" pitchFamily="34" charset="-79"/>
              </a:rPr>
              <a:t>פרסומיהם של איזו </a:t>
            </a:r>
            <a:r>
              <a:rPr lang="he-IL" sz="2000" dirty="0" err="1">
                <a:cs typeface="David" panose="020E0502060401010101" pitchFamily="34" charset="-79"/>
              </a:rPr>
              <a:t>אוכלוסיה</a:t>
            </a:r>
            <a:r>
              <a:rPr lang="he-IL" sz="2000" dirty="0">
                <a:cs typeface="David" panose="020E0502060401010101" pitchFamily="34" charset="-79"/>
              </a:rPr>
              <a:t> נכללים במודל  הפרסומים: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e-IL" sz="2000" dirty="0">
                <a:cs typeface="David" panose="020E0502060401010101" pitchFamily="34" charset="-79"/>
              </a:rPr>
              <a:t>מרצה, מרצה בכיר, פרופ' חבר, פרופ' מן המניין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e-IL" sz="2000" dirty="0">
                <a:cs typeface="David" panose="020E0502060401010101" pitchFamily="34" charset="-79"/>
              </a:rPr>
              <a:t>פרופ' אמריטוס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e-IL" sz="2000" dirty="0">
                <a:cs typeface="David" panose="020E0502060401010101" pitchFamily="34" charset="-79"/>
              </a:rPr>
              <a:t>עמית מחקר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e-IL" sz="2000" dirty="0">
                <a:cs typeface="David" panose="020E0502060401010101" pitchFamily="34" charset="-79"/>
              </a:rPr>
              <a:t>עמית הוראה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e-IL" sz="2000" dirty="0">
                <a:cs typeface="David" panose="020E0502060401010101" pitchFamily="34" charset="-79"/>
              </a:rPr>
              <a:t>פוסט דוקטורנט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e-IL" sz="2000" dirty="0">
                <a:cs typeface="David" panose="020E0502060401010101" pitchFamily="34" charset="-79"/>
              </a:rPr>
              <a:t>דוקטורנט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e-IL" sz="2000" dirty="0">
                <a:cs typeface="David" panose="020E0502060401010101" pitchFamily="34" charset="-79"/>
              </a:rPr>
              <a:t>עוזר הוראה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e-IL" sz="2000" dirty="0">
                <a:cs typeface="David" panose="020E0502060401010101" pitchFamily="34" charset="-79"/>
              </a:rPr>
              <a:t>תלמיד לתואר שני בתנאי שפרסם עם המנחה שלו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he-IL" b="1" dirty="0">
              <a:cs typeface="David" panose="020E0502060401010101" pitchFamily="34" charset="-79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0A5102C-B479-4CAE-BC5C-D38513AB6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17</a:t>
            </a:fld>
            <a:endParaRPr lang="en-US"/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2BD68979-4411-4886-BBE8-D07E78D29314}"/>
              </a:ext>
            </a:extLst>
          </p:cNvPr>
          <p:cNvSpPr txBox="1">
            <a:spLocks/>
          </p:cNvSpPr>
          <p:nvPr/>
        </p:nvSpPr>
        <p:spPr>
          <a:xfrm>
            <a:off x="278675" y="2669909"/>
            <a:ext cx="5059680" cy="288054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WinSoft Pro" panose="020B0600060200000000" pitchFamily="34" charset="-79"/>
              <a:buChar char="/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WinSoft Pro" panose="020B0600060200000000" pitchFamily="34" charset="-79"/>
              <a:buChar char="/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פרסומיהם של איזו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אוכלוסיה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אינם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נכללים במודל הפרסומים: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מרצה מן החוץ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חוקר עצמאי שאינו שייך לסגל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מחבר החוקר מטעם גוף מחקר באוניברסיטה או במכללה אקדמית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חבר סגל קליני</a:t>
            </a:r>
            <a:endParaRPr lang="en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1633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EACE640-0843-4183-8760-5AD3957F6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213" y="560484"/>
            <a:ext cx="10725016" cy="773333"/>
          </a:xfrm>
        </p:spPr>
        <p:txBody>
          <a:bodyPr/>
          <a:lstStyle/>
          <a:p>
            <a:r>
              <a:rPr lang="he-IL" dirty="0"/>
              <a:t>דרוג פרסומים פר חבר סגל</a:t>
            </a:r>
            <a:endParaRPr lang="en-IL" dirty="0"/>
          </a:p>
        </p:txBody>
      </p:sp>
      <p:pic>
        <p:nvPicPr>
          <p:cNvPr id="6" name="מציין מיקום תוכן 5">
            <a:extLst>
              <a:ext uri="{FF2B5EF4-FFF2-40B4-BE49-F238E27FC236}">
                <a16:creationId xmlns:a16="http://schemas.microsoft.com/office/drawing/2014/main" id="{A289643D-3E75-4CC6-A389-96DFB259A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46290" y="1409466"/>
            <a:ext cx="4112268" cy="2495651"/>
          </a:xfrm>
          <a:prstGeom prst="rect">
            <a:avLst/>
          </a:prstGeom>
        </p:spPr>
      </p:pic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9C29CD5-9768-4A90-A92E-3734A1FC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7" name="אובייקט 6">
            <a:extLst>
              <a:ext uri="{FF2B5EF4-FFF2-40B4-BE49-F238E27FC236}">
                <a16:creationId xmlns:a16="http://schemas.microsoft.com/office/drawing/2014/main" id="{3D706C0D-6015-4D18-B5DC-7C2B85E80A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236724"/>
              </p:ext>
            </p:extLst>
          </p:nvPr>
        </p:nvGraphicFramePr>
        <p:xfrm>
          <a:off x="1718588" y="1408493"/>
          <a:ext cx="3876869" cy="2496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Worksheet" r:id="rId4" imgW="3638658" imgH="2343303" progId="Excel.Sheet.12">
                  <p:embed/>
                </p:oleObj>
              </mc:Choice>
              <mc:Fallback>
                <p:oleObj name="Worksheet" r:id="rId4" imgW="3638658" imgH="234330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8588" y="1408493"/>
                        <a:ext cx="3876869" cy="2496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אובייקט 7">
            <a:extLst>
              <a:ext uri="{FF2B5EF4-FFF2-40B4-BE49-F238E27FC236}">
                <a16:creationId xmlns:a16="http://schemas.microsoft.com/office/drawing/2014/main" id="{A81DF5A6-2B7D-407C-8DBD-3EFB92137B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447437"/>
              </p:ext>
            </p:extLst>
          </p:nvPr>
        </p:nvGraphicFramePr>
        <p:xfrm>
          <a:off x="3969267" y="4047762"/>
          <a:ext cx="4788403" cy="2495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name="Worksheet" r:id="rId6" imgW="4495886" imgH="2343303" progId="Excel.Sheet.12">
                  <p:embed/>
                </p:oleObj>
              </mc:Choice>
              <mc:Fallback>
                <p:oleObj name="Worksheet" r:id="rId6" imgW="4495886" imgH="234330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69267" y="4047762"/>
                        <a:ext cx="4788403" cy="24956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092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1C803F2-C326-4E45-83FB-2D3AEE7A8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907" y="601708"/>
            <a:ext cx="10725016" cy="773333"/>
          </a:xfrm>
        </p:spPr>
        <p:txBody>
          <a:bodyPr/>
          <a:lstStyle/>
          <a:p>
            <a:r>
              <a:rPr lang="he-IL" dirty="0"/>
              <a:t>דרוג פרסומים פר חבר סגל</a:t>
            </a:r>
            <a:endParaRPr lang="en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E88FE51-9D81-4A78-B2B1-C0F9FAD65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9" name="אובייקט 8">
            <a:extLst>
              <a:ext uri="{FF2B5EF4-FFF2-40B4-BE49-F238E27FC236}">
                <a16:creationId xmlns:a16="http://schemas.microsoft.com/office/drawing/2014/main" id="{1769939B-0B5B-4608-B990-92C305181E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348913"/>
              </p:ext>
            </p:extLst>
          </p:nvPr>
        </p:nvGraphicFramePr>
        <p:xfrm>
          <a:off x="2209222" y="1397411"/>
          <a:ext cx="4870847" cy="2303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7" name="Worksheet" r:id="rId3" imgW="4410129" imgH="2085956" progId="Excel.Sheet.12">
                  <p:embed/>
                </p:oleObj>
              </mc:Choice>
              <mc:Fallback>
                <p:oleObj name="Worksheet" r:id="rId3" imgW="4410129" imgH="208595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9222" y="1397411"/>
                        <a:ext cx="4870847" cy="23039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אובייקט 9">
            <a:extLst>
              <a:ext uri="{FF2B5EF4-FFF2-40B4-BE49-F238E27FC236}">
                <a16:creationId xmlns:a16="http://schemas.microsoft.com/office/drawing/2014/main" id="{1E2400C1-6D07-43EF-8D7C-546CD95CFA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009000"/>
              </p:ext>
            </p:extLst>
          </p:nvPr>
        </p:nvGraphicFramePr>
        <p:xfrm>
          <a:off x="2209222" y="3845388"/>
          <a:ext cx="4870847" cy="2920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8" name="Worksheet" r:id="rId5" imgW="4781399" imgH="2866942" progId="Excel.Sheet.12">
                  <p:embed/>
                </p:oleObj>
              </mc:Choice>
              <mc:Fallback>
                <p:oleObj name="Worksheet" r:id="rId5" imgW="4781399" imgH="2866942" progId="Excel.Sheet.12">
                  <p:embed/>
                  <p:pic>
                    <p:nvPicPr>
                      <p:cNvPr id="5" name="אובייקט 4">
                        <a:extLst>
                          <a:ext uri="{FF2B5EF4-FFF2-40B4-BE49-F238E27FC236}">
                            <a16:creationId xmlns:a16="http://schemas.microsoft.com/office/drawing/2014/main" id="{1D4DBE8C-559C-4A61-A1D0-C1A398DF59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9222" y="3845388"/>
                        <a:ext cx="4870847" cy="2920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אובייקט 10">
            <a:extLst>
              <a:ext uri="{FF2B5EF4-FFF2-40B4-BE49-F238E27FC236}">
                <a16:creationId xmlns:a16="http://schemas.microsoft.com/office/drawing/2014/main" id="{10AEA64A-6D8C-40B5-A99F-B67B349179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997447"/>
              </p:ext>
            </p:extLst>
          </p:nvPr>
        </p:nvGraphicFramePr>
        <p:xfrm>
          <a:off x="7476036" y="1397411"/>
          <a:ext cx="4781550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9" name="Worksheet" r:id="rId7" imgW="4781399" imgH="2609939" progId="Excel.Sheet.12">
                  <p:embed/>
                </p:oleObj>
              </mc:Choice>
              <mc:Fallback>
                <p:oleObj name="Worksheet" r:id="rId7" imgW="4781399" imgH="26099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76036" y="1397411"/>
                        <a:ext cx="4781550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657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FE2FB-2BF6-4000-9652-3F588D99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115" y="6400440"/>
            <a:ext cx="666884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A052B-A0ED-42E3-A42D-476CBA669A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8595B">
                    <a:tint val="75000"/>
                  </a:srgbClr>
                </a:solidFill>
                <a:effectLst/>
                <a:uLnTx/>
                <a:uFillTx/>
                <a:latin typeface="Assistant"/>
                <a:ea typeface="+mn-ea"/>
                <a:cs typeface="Assistan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8595B">
                  <a:tint val="75000"/>
                </a:srgbClr>
              </a:solidFill>
              <a:effectLst/>
              <a:uLnTx/>
              <a:uFillTx/>
              <a:latin typeface="Assistant"/>
              <a:ea typeface="+mn-ea"/>
              <a:cs typeface="Assistant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7082C1B-64EF-4BDC-ABAB-8BCD81CD53BD}"/>
              </a:ext>
            </a:extLst>
          </p:cNvPr>
          <p:cNvSpPr txBox="1">
            <a:spLocks/>
          </p:cNvSpPr>
          <p:nvPr/>
        </p:nvSpPr>
        <p:spPr>
          <a:xfrm>
            <a:off x="11525115" y="6400440"/>
            <a:ext cx="6668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6A052B-A0ED-42E3-A42D-476CBA669AF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726AA7-750D-4536-A164-E18129EECDC5}"/>
              </a:ext>
            </a:extLst>
          </p:cNvPr>
          <p:cNvSpPr txBox="1"/>
          <p:nvPr/>
        </p:nvSpPr>
        <p:spPr>
          <a:xfrm>
            <a:off x="1055501" y="518375"/>
            <a:ext cx="10080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4800" i="1" dirty="0">
                <a:solidFill>
                  <a:srgbClr val="0054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מסגרת הכנסות</a:t>
            </a:r>
            <a:endParaRPr lang="en-US" sz="4800" i="1" dirty="0">
              <a:solidFill>
                <a:srgbClr val="0054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CF5BC0A-1CAD-4B44-9E24-9A58D59C7A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4386899"/>
              </p:ext>
            </p:extLst>
          </p:nvPr>
        </p:nvGraphicFramePr>
        <p:xfrm>
          <a:off x="3045643" y="1668872"/>
          <a:ext cx="6100713" cy="4279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8D88A3D-451F-4FFF-8BA0-D67530BE45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06953"/>
              </p:ext>
            </p:extLst>
          </p:nvPr>
        </p:nvGraphicFramePr>
        <p:xfrm>
          <a:off x="-17747" y="2183904"/>
          <a:ext cx="5538686" cy="3499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4F18E2B-BA09-443D-BF58-026BECC3F556}"/>
              </a:ext>
            </a:extLst>
          </p:cNvPr>
          <p:cNvSpPr txBox="1"/>
          <p:nvPr/>
        </p:nvSpPr>
        <p:spPr>
          <a:xfrm>
            <a:off x="5084955" y="3287142"/>
            <a:ext cx="202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dirty="0">
                <a:solidFill>
                  <a:srgbClr val="002060"/>
                </a:solidFill>
                <a:latin typeface="Calibri Light"/>
              </a:rPr>
              <a:t>תשפ"ב</a:t>
            </a:r>
            <a:endParaRPr lang="fr-FR" dirty="0">
              <a:solidFill>
                <a:srgbClr val="002060"/>
              </a:solidFill>
              <a:latin typeface="Calibri Light"/>
            </a:endParaRPr>
          </a:p>
          <a:p>
            <a:pPr algn="ctr" rtl="1"/>
            <a:r>
              <a:rPr lang="he-IL" b="1" i="1" dirty="0">
                <a:solidFill>
                  <a:srgbClr val="ED7D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1,387.3 מ' ₪ </a:t>
            </a:r>
            <a:endParaRPr lang="fr-FR" b="1" i="1" dirty="0">
              <a:solidFill>
                <a:srgbClr val="ED7D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58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8655F1-9A3C-4C9A-9E54-D15FC63DC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825" y="645251"/>
            <a:ext cx="10725016" cy="773333"/>
          </a:xfrm>
        </p:spPr>
        <p:txBody>
          <a:bodyPr/>
          <a:lstStyle/>
          <a:p>
            <a:r>
              <a:rPr lang="he-IL" dirty="0"/>
              <a:t>דרוג פרסומים פר חבר סגל</a:t>
            </a:r>
            <a:endParaRPr lang="en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5EBE2C7-FDB9-4430-92C5-581C44720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8" name="טבלה 7">
            <a:extLst>
              <a:ext uri="{FF2B5EF4-FFF2-40B4-BE49-F238E27FC236}">
                <a16:creationId xmlns:a16="http://schemas.microsoft.com/office/drawing/2014/main" id="{C42AEEC0-2A8A-4ED9-941A-95CB7E3C2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964405"/>
              </p:ext>
            </p:extLst>
          </p:nvPr>
        </p:nvGraphicFramePr>
        <p:xfrm>
          <a:off x="1358537" y="1745777"/>
          <a:ext cx="5058796" cy="3122313"/>
        </p:xfrm>
        <a:graphic>
          <a:graphicData uri="http://schemas.openxmlformats.org/drawingml/2006/table">
            <a:tbl>
              <a:tblPr rtl="1"/>
              <a:tblGrid>
                <a:gridCol w="1235163">
                  <a:extLst>
                    <a:ext uri="{9D8B030D-6E8A-4147-A177-3AD203B41FA5}">
                      <a16:colId xmlns:a16="http://schemas.microsoft.com/office/drawing/2014/main" val="3489528839"/>
                    </a:ext>
                  </a:extLst>
                </a:gridCol>
                <a:gridCol w="1353308">
                  <a:extLst>
                    <a:ext uri="{9D8B030D-6E8A-4147-A177-3AD203B41FA5}">
                      <a16:colId xmlns:a16="http://schemas.microsoft.com/office/drawing/2014/main" val="1840354875"/>
                    </a:ext>
                  </a:extLst>
                </a:gridCol>
                <a:gridCol w="1310346">
                  <a:extLst>
                    <a:ext uri="{9D8B030D-6E8A-4147-A177-3AD203B41FA5}">
                      <a16:colId xmlns:a16="http://schemas.microsoft.com/office/drawing/2014/main" val="3587119595"/>
                    </a:ext>
                  </a:extLst>
                </a:gridCol>
                <a:gridCol w="1159979">
                  <a:extLst>
                    <a:ext uri="{9D8B030D-6E8A-4147-A177-3AD203B41FA5}">
                      <a16:colId xmlns:a16="http://schemas.microsoft.com/office/drawing/2014/main" val="47192367"/>
                    </a:ext>
                  </a:extLst>
                </a:gridCol>
              </a:tblGrid>
              <a:tr h="291416">
                <a:tc gridSpan="4">
                  <a:txBody>
                    <a:bodyPr/>
                    <a:lstStyle/>
                    <a:p>
                      <a:pPr algn="ct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מדעים ביולוגיים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959838"/>
                  </a:ext>
                </a:extLst>
              </a:tr>
              <a:tr h="56201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מוסד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פרסום משוקלל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פרסום מנורמל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IF </a:t>
                      </a:r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ממוצע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313322"/>
                  </a:ext>
                </a:extLst>
              </a:tr>
              <a:tr h="281008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בן-גוריון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2.41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18.76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7.78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046141"/>
                  </a:ext>
                </a:extLst>
              </a:tr>
              <a:tr h="281008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תל-אביב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2.21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18.35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8.32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356438"/>
                  </a:ext>
                </a:extLst>
              </a:tr>
              <a:tr h="281008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העברית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1.70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13.38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7.87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2525666"/>
                  </a:ext>
                </a:extLst>
              </a:tr>
              <a:tr h="281008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חיפה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1.74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12.24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7.04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179094"/>
                  </a:ext>
                </a:extLst>
              </a:tr>
              <a:tr h="281008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הטכניון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1.21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11.03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9.13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736805"/>
                  </a:ext>
                </a:extLst>
              </a:tr>
              <a:tr h="281008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בר-אילן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1.41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10.85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7.70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620889"/>
                  </a:ext>
                </a:extLst>
              </a:tr>
              <a:tr h="29141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אריאל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1.40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9.43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6.74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4995212"/>
                  </a:ext>
                </a:extLst>
              </a:tr>
              <a:tr h="29141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מכון וייצמן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0.95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9.46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874229"/>
                  </a:ext>
                </a:extLst>
              </a:tr>
            </a:tbl>
          </a:graphicData>
        </a:graphic>
      </p:graphicFrame>
      <p:graphicFrame>
        <p:nvGraphicFramePr>
          <p:cNvPr id="9" name="טבלה 8">
            <a:extLst>
              <a:ext uri="{FF2B5EF4-FFF2-40B4-BE49-F238E27FC236}">
                <a16:creationId xmlns:a16="http://schemas.microsoft.com/office/drawing/2014/main" id="{505999D1-95C1-407F-97D3-540A1614F2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519998"/>
              </p:ext>
            </p:extLst>
          </p:nvPr>
        </p:nvGraphicFramePr>
        <p:xfrm>
          <a:off x="7080069" y="1745775"/>
          <a:ext cx="4778489" cy="3041626"/>
        </p:xfrm>
        <a:graphic>
          <a:graphicData uri="http://schemas.openxmlformats.org/drawingml/2006/table">
            <a:tbl>
              <a:tblPr rtl="1"/>
              <a:tblGrid>
                <a:gridCol w="1126580">
                  <a:extLst>
                    <a:ext uri="{9D8B030D-6E8A-4147-A177-3AD203B41FA5}">
                      <a16:colId xmlns:a16="http://schemas.microsoft.com/office/drawing/2014/main" val="1311382369"/>
                    </a:ext>
                  </a:extLst>
                </a:gridCol>
                <a:gridCol w="1498661">
                  <a:extLst>
                    <a:ext uri="{9D8B030D-6E8A-4147-A177-3AD203B41FA5}">
                      <a16:colId xmlns:a16="http://schemas.microsoft.com/office/drawing/2014/main" val="2790993989"/>
                    </a:ext>
                  </a:extLst>
                </a:gridCol>
                <a:gridCol w="1312620">
                  <a:extLst>
                    <a:ext uri="{9D8B030D-6E8A-4147-A177-3AD203B41FA5}">
                      <a16:colId xmlns:a16="http://schemas.microsoft.com/office/drawing/2014/main" val="2847719388"/>
                    </a:ext>
                  </a:extLst>
                </a:gridCol>
                <a:gridCol w="840628">
                  <a:extLst>
                    <a:ext uri="{9D8B030D-6E8A-4147-A177-3AD203B41FA5}">
                      <a16:colId xmlns:a16="http://schemas.microsoft.com/office/drawing/2014/main" val="2416196394"/>
                    </a:ext>
                  </a:extLst>
                </a:gridCol>
              </a:tblGrid>
              <a:tr h="313109">
                <a:tc gridSpan="4">
                  <a:txBody>
                    <a:bodyPr/>
                    <a:lstStyle/>
                    <a:p>
                      <a:pPr algn="ct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מדעים פיסיקליים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069112"/>
                  </a:ext>
                </a:extLst>
              </a:tr>
              <a:tr h="60385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מוסד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פרסום משוקלל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פרסום מנורמל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IF </a:t>
                      </a:r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ממוצע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415414"/>
                  </a:ext>
                </a:extLst>
              </a:tr>
              <a:tr h="30192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העברית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3.10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23.98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7.73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322008"/>
                  </a:ext>
                </a:extLst>
              </a:tr>
              <a:tr h="30192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בר-אילן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2.96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22.32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7.55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841838"/>
                  </a:ext>
                </a:extLst>
              </a:tr>
              <a:tr h="30192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הטכניון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2.67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21.50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8.05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822718"/>
                  </a:ext>
                </a:extLst>
              </a:tr>
              <a:tr h="30192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מכון וייצמן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1.96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17.06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8.70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99212"/>
                  </a:ext>
                </a:extLst>
              </a:tr>
              <a:tr h="30192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תל-אביב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2.14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16.90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7.90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037799"/>
                  </a:ext>
                </a:extLst>
              </a:tr>
              <a:tr h="30192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בן-גוריון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2.16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16.32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7.54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559757"/>
                  </a:ext>
                </a:extLst>
              </a:tr>
              <a:tr h="31310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אריאל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1.21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7.38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6.10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733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46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A296FAC-471A-4AD2-8E9F-2853678E0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269" y="626032"/>
            <a:ext cx="10725016" cy="773333"/>
          </a:xfrm>
        </p:spPr>
        <p:txBody>
          <a:bodyPr/>
          <a:lstStyle/>
          <a:p>
            <a:r>
              <a:rPr lang="he-IL" dirty="0"/>
              <a:t>ממצאים מבדיקת פרסומים</a:t>
            </a:r>
            <a:endParaRPr lang="en-IL" dirty="0"/>
          </a:p>
        </p:txBody>
      </p:sp>
      <p:pic>
        <p:nvPicPr>
          <p:cNvPr id="6" name="מציין מיקום תוכן 5">
            <a:extLst>
              <a:ext uri="{FF2B5EF4-FFF2-40B4-BE49-F238E27FC236}">
                <a16:creationId xmlns:a16="http://schemas.microsoft.com/office/drawing/2014/main" id="{E1F54EC0-2429-40A5-BAF1-D1F9818FB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101" y="1804631"/>
            <a:ext cx="7896225" cy="2362200"/>
          </a:xfrm>
        </p:spPr>
      </p:pic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13FA58B-D247-487E-89A4-EB1AA7A45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21</a:t>
            </a:fld>
            <a:endParaRPr lang="en-US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2F290E36-C681-4040-BD57-6B99F019F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1" y="4335164"/>
            <a:ext cx="6934550" cy="1510137"/>
          </a:xfrm>
          <a:prstGeom prst="rect">
            <a:avLst/>
          </a:prstGeom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AF112AE7-15E1-4EAC-BFD9-E0A258A933FF}"/>
              </a:ext>
            </a:extLst>
          </p:cNvPr>
          <p:cNvSpPr/>
          <p:nvPr/>
        </p:nvSpPr>
        <p:spPr>
          <a:xfrm>
            <a:off x="6702804" y="2290194"/>
            <a:ext cx="1468073" cy="167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5342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23A2379-5440-4946-AD93-44F7FB2F6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ממצאים מבדיקת פרסומים</a:t>
            </a:r>
            <a:endParaRPr lang="en-IL" dirty="0"/>
          </a:p>
        </p:txBody>
      </p:sp>
      <p:pic>
        <p:nvPicPr>
          <p:cNvPr id="6" name="מציין מיקום תוכן 5">
            <a:extLst>
              <a:ext uri="{FF2B5EF4-FFF2-40B4-BE49-F238E27FC236}">
                <a16:creationId xmlns:a16="http://schemas.microsoft.com/office/drawing/2014/main" id="{D0F9DADF-BBDB-4A00-9017-E0E9C8530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246" y="1719743"/>
            <a:ext cx="9053079" cy="3322951"/>
          </a:xfrm>
        </p:spPr>
      </p:pic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85280E2-AD92-4C4D-A972-1962B128A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22</a:t>
            </a:fld>
            <a:endParaRPr lang="en-US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DA867FF2-D251-43EC-A043-2B77BA4A0C7D}"/>
              </a:ext>
            </a:extLst>
          </p:cNvPr>
          <p:cNvSpPr/>
          <p:nvPr/>
        </p:nvSpPr>
        <p:spPr>
          <a:xfrm>
            <a:off x="939567" y="2493076"/>
            <a:ext cx="1661020" cy="183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4441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170BFC2-159C-474A-B597-536D82EB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645038"/>
            <a:ext cx="10725016" cy="773333"/>
          </a:xfrm>
        </p:spPr>
        <p:txBody>
          <a:bodyPr/>
          <a:lstStyle/>
          <a:p>
            <a:r>
              <a:rPr lang="he-IL" dirty="0"/>
              <a:t>ממצאים מבדיקת פרסומים</a:t>
            </a:r>
            <a:endParaRPr lang="en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83A11FF-449B-4FC2-AB09-EBFCF373A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23</a:t>
            </a:fld>
            <a:endParaRPr lang="en-US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DFD2F950-BC75-4A99-9C6D-EEE758986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7709" y="1636298"/>
            <a:ext cx="8095682" cy="2176037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523B0D9-0B97-4341-85CA-C15ECAE68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709" y="4030262"/>
            <a:ext cx="5389682" cy="1548417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72CCFC8F-73A6-4B0F-A8ED-7FBDEA62B857}"/>
              </a:ext>
            </a:extLst>
          </p:cNvPr>
          <p:cNvSpPr/>
          <p:nvPr/>
        </p:nvSpPr>
        <p:spPr>
          <a:xfrm>
            <a:off x="5192785" y="2181138"/>
            <a:ext cx="1404606" cy="228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1071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F89C11B-7166-46FC-8D7C-281E34FD6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ממצאים מבדיקת פרסומים</a:t>
            </a:r>
            <a:endParaRPr lang="en-IL" dirty="0"/>
          </a:p>
        </p:txBody>
      </p:sp>
      <p:pic>
        <p:nvPicPr>
          <p:cNvPr id="6" name="מציין מיקום תוכן 5">
            <a:extLst>
              <a:ext uri="{FF2B5EF4-FFF2-40B4-BE49-F238E27FC236}">
                <a16:creationId xmlns:a16="http://schemas.microsoft.com/office/drawing/2014/main" id="{A51503BD-E89B-40E3-BC66-F6A5599D57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9172" y="1753300"/>
            <a:ext cx="9293263" cy="2743192"/>
          </a:xfrm>
        </p:spPr>
      </p:pic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D231042-4EB5-4EB5-B1A9-BC7CBE637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24</a:t>
            </a:fld>
            <a:endParaRPr lang="en-US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BD23CC59-53B9-4BB9-B9FA-94E40F68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171" y="4613494"/>
            <a:ext cx="7527521" cy="1309134"/>
          </a:xfrm>
          <a:prstGeom prst="rect">
            <a:avLst/>
          </a:prstGeom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06C912FD-72B1-47C8-B773-48DB8B0EDDFA}"/>
              </a:ext>
            </a:extLst>
          </p:cNvPr>
          <p:cNvSpPr/>
          <p:nvPr/>
        </p:nvSpPr>
        <p:spPr>
          <a:xfrm>
            <a:off x="1325461" y="2399251"/>
            <a:ext cx="1770077" cy="176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6798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87E86A3-18AA-4854-8F2F-17EAF5684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541" y="629333"/>
            <a:ext cx="10725016" cy="773333"/>
          </a:xfrm>
        </p:spPr>
        <p:txBody>
          <a:bodyPr/>
          <a:lstStyle/>
          <a:p>
            <a:r>
              <a:rPr lang="he-IL" dirty="0"/>
              <a:t>דגשים חשובים</a:t>
            </a:r>
            <a:endParaRPr lang="en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50B4CA5-FD0B-413E-9267-85E061860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851" y="1611087"/>
            <a:ext cx="10990218" cy="45371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effectLst/>
                <a:latin typeface="David" panose="020E0502060401010101" pitchFamily="34" charset="-79"/>
                <a:ea typeface="Times New Roman" panose="02020603050405020304" pitchFamily="18" charset="0"/>
              </a:rPr>
              <a:t> 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כאשר לחוקר יש יותר מכתובת אקדמית אחת חשוב מאוד להקפיד כי כתובת האוניברסיטה תהיה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 הכתובת הראשונה. זאת מאחר שבמקרה של ריבוי כתובות, ות"ת מייחסת את המאמר לכתובת הראשונה בלבד.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יש להקפיד על רישום כתובת אקדמית מלאה ונכונה הכוללת:</a:t>
            </a:r>
            <a:endParaRPr lang="en-IL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457200" lvl="1" indent="0"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he-IL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שם המוסד: אוניברסיטת בן-גוריון בנגב/</a:t>
            </a:r>
            <a:r>
              <a:rPr lang="en-US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Ben-Gurion University of the Negev</a:t>
            </a:r>
            <a:r>
              <a:rPr lang="he-IL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  <a:endParaRPr lang="en-IL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457200" lvl="1" indent="0"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he-IL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שם המחלקה/מכון (דוגמא): המחלקה למדעי המחשב/</a:t>
            </a:r>
            <a:r>
              <a:rPr lang="en-US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Department of Computer Science</a:t>
            </a:r>
          </a:p>
          <a:p>
            <a:pPr marL="457200" lvl="1" indent="0" algn="r" rtl="1">
              <a:lnSpc>
                <a:spcPct val="107000"/>
              </a:lnSpc>
              <a:spcAft>
                <a:spcPts val="800"/>
              </a:spcAft>
              <a:buNone/>
            </a:pPr>
            <a:endParaRPr lang="en-IL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e-I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במקרים בהם הכתובת האקדמית אינה כתובה ברצף עם שם המחבר תחת שם המאמר, אלא בתחתית המאמר תחת </a:t>
            </a:r>
            <a:r>
              <a:rPr lang="en-US" sz="1800" dirty="0">
                <a:effectLst/>
                <a:latin typeface="David" panose="020E0502060401010101" pitchFamily="34" charset="-79"/>
                <a:ea typeface="Times New Roman" panose="02020603050405020304" pitchFamily="18" charset="0"/>
              </a:rPr>
              <a:t>Address</a:t>
            </a:r>
            <a:r>
              <a:rPr lang="he-I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, יש להקפיד על שיוך נכון של הכתובת באמצעות מספר מקשר.  </a:t>
            </a:r>
            <a:endParaRPr lang="en-I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>
              <a:buFont typeface="Wingdings" panose="05000000000000000000" pitchFamily="2" charset="2"/>
              <a:buChar char="ü"/>
            </a:pPr>
            <a:endParaRPr lang="en-I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46D392D-8841-4F64-9FAD-DDA0D122B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2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7E8F5D7-C53A-4198-9481-E44FC9E51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629333"/>
            <a:ext cx="10725016" cy="773333"/>
          </a:xfrm>
        </p:spPr>
        <p:txBody>
          <a:bodyPr/>
          <a:lstStyle/>
          <a:p>
            <a:r>
              <a:rPr lang="he-IL" dirty="0"/>
              <a:t>דגשים חשובים</a:t>
            </a:r>
            <a:endParaRPr lang="en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1BDD817-97D1-4ADC-9A10-26636E272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1823746"/>
            <a:ext cx="10907897" cy="4054540"/>
          </a:xfrm>
        </p:spPr>
        <p:txBody>
          <a:bodyPr/>
          <a:lstStyle/>
          <a:p>
            <a:pPr lvl="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בעת פרסום מאמר, המשותף למספר חוקרים </a:t>
            </a: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ממחלקות שונות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בתוך האוניברסיטה, חשוב להקפיד על כך שכל חוקר יציין את המחלקה אליה שייך ולא להסתפק רק ברשום שם האוניברסיטה ככתובת אחידה לכל החוקרים.</a:t>
            </a:r>
            <a:endParaRPr lang="en-I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r" rtl="1">
              <a:buNone/>
            </a:pPr>
            <a:r>
              <a:rPr lang="he-I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הנחייה זו מקבלת משמעות רבה, כאשר המאמר המפורסם מתפרסם בשיתוף עם חוקרים חיצוניים לאוניברסיטה. במקרה זה, </a:t>
            </a:r>
            <a:r>
              <a:rPr lang="he-I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ככל שיהיו יותר כתובות אקדמיות שונות של האוניברסיטה, כך יגדל חלקה היחסי של האוניברסיטה במאמר.</a:t>
            </a:r>
          </a:p>
          <a:p>
            <a:pPr indent="0" algn="r" rtl="1">
              <a:buNone/>
            </a:pP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marL="514350" indent="-285750">
              <a:buFont typeface="Wingdings" panose="05000000000000000000" pitchFamily="2" charset="2"/>
              <a:buChar char="ü"/>
            </a:pPr>
            <a:r>
              <a:rPr lang="he-I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בתחום הרפואה בלבד </a:t>
            </a:r>
            <a:r>
              <a:rPr lang="he-I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(הכולל לצורך עניין זה את רפואה, מדעי היסוד ובריאות הציבור בלבד) נכללים במודל התקצוב פרסומיהם</a:t>
            </a:r>
            <a:r>
              <a:rPr lang="he-I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של חברי סגל אקדמי בכיר בלבד. </a:t>
            </a:r>
            <a:r>
              <a:rPr lang="he-I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לכן חוקרים שאינם חברי סגל אקדמי בכיר (לדוגמא: דוקטורנטים, פוסטים, מסטרנטים, עמיתי הוראה וכד'), בעלי מינוי נוסף במחלקות מתחום העזר הרפואי יציינו ככתובת ראשונה את המחלקה מתחום העזר הרפואי, זאת על מנת שהפרסום שלהם יימנה במניין פרסומי </a:t>
            </a:r>
            <a:r>
              <a:rPr lang="he-IL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הות"ת</a:t>
            </a:r>
            <a:r>
              <a:rPr lang="he-I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.</a:t>
            </a:r>
            <a:endParaRPr lang="en-IL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r" rtl="1">
              <a:buNone/>
            </a:pPr>
            <a:endParaRPr lang="en-I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B78D41D-464F-40A3-B0F9-AD215E85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2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07E1A6-7523-4AD7-BC55-4F8EEF40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רכיב הקרנות התחרותיות</a:t>
            </a:r>
            <a:endParaRPr lang="en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FBF8FA3-5301-4896-B22E-53032C2FC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27</a:t>
            </a:fld>
            <a:endParaRPr lang="en-US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1CC2273-97F3-4385-8BB0-37C7CBD4EC7F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00100" y="1824038"/>
            <a:ext cx="10725150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marL="44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01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4650" indent="-17145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1850" indent="-17145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9050" indent="-17145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Wingdings 2" panose="05020102010507070707" pitchFamily="18" charset="2"/>
              <a:buNone/>
            </a:pPr>
            <a:r>
              <a:rPr lang="he-IL" altLang="he-IL" sz="2400" dirty="0">
                <a:cs typeface="David" panose="020E0502060401010101" pitchFamily="34" charset="-79"/>
              </a:rPr>
              <a:t>גובה תקבול – 3.53</a:t>
            </a:r>
            <a:r>
              <a:rPr lang="en-US" altLang="he-IL" sz="2400" dirty="0">
                <a:cs typeface="David" panose="020E0502060401010101" pitchFamily="34" charset="-79"/>
              </a:rPr>
              <a:t> </a:t>
            </a:r>
            <a:r>
              <a:rPr lang="he-IL" altLang="he-IL" sz="2400" dirty="0">
                <a:cs typeface="David" panose="020E0502060401010101" pitchFamily="34" charset="-79"/>
              </a:rPr>
              <a:t>₪ לדולר תחרותי</a:t>
            </a:r>
          </a:p>
          <a:p>
            <a:pPr algn="r" rtl="1" eaLnBrk="1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Wingdings 2" panose="05020102010507070707" pitchFamily="18" charset="2"/>
              <a:buNone/>
            </a:pPr>
            <a:endParaRPr lang="he-IL" altLang="he-IL" sz="2400" dirty="0"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Wingdings 2" panose="05020102010507070707" pitchFamily="18" charset="2"/>
              <a:buNone/>
            </a:pPr>
            <a:r>
              <a:rPr lang="he-IL" altLang="he-IL" sz="2400" dirty="0">
                <a:cs typeface="David" panose="020E0502060401010101" pitchFamily="34" charset="-79"/>
              </a:rPr>
              <a:t>מדד זה מבוסס על היקף מענקי המחקר שגייסו חוקרי האוניברסיטאות מ-13 קרנות מחקר שנקבעו ע"י ות"ת כקרנות תחרותיות</a:t>
            </a:r>
            <a:endParaRPr lang="en-US" altLang="he-IL" sz="2400" dirty="0"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Wingdings 2" panose="05020102010507070707" pitchFamily="18" charset="2"/>
              <a:buNone/>
            </a:pPr>
            <a:endParaRPr lang="he-IL" altLang="he-IL" sz="2400" dirty="0">
              <a:cs typeface="David" panose="020E0502060401010101" pitchFamily="34" charset="-79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None/>
            </a:pPr>
            <a:r>
              <a:rPr lang="he-IL" altLang="he-IL" sz="2400" dirty="0">
                <a:cs typeface="David" panose="020E0502060401010101" pitchFamily="34" charset="-79"/>
              </a:rPr>
              <a:t>הקרן הלאומית למדע</a:t>
            </a:r>
            <a:r>
              <a:rPr lang="en-US" altLang="he-IL" sz="2400" dirty="0">
                <a:cs typeface="David" panose="020E0502060401010101" pitchFamily="34" charset="-79"/>
              </a:rPr>
              <a:t>                    </a:t>
            </a:r>
            <a:endParaRPr lang="he-IL" altLang="he-IL" sz="2400" dirty="0">
              <a:cs typeface="David" panose="020E0502060401010101" pitchFamily="34" charset="-79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None/>
            </a:pPr>
            <a:r>
              <a:rPr lang="he-IL" altLang="he-IL" sz="2400" dirty="0">
                <a:cs typeface="David" panose="020E0502060401010101" pitchFamily="34" charset="-79"/>
              </a:rPr>
              <a:t>משרד המדע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None/>
            </a:pPr>
            <a:r>
              <a:rPr lang="en-US" altLang="he-IL" sz="2400" dirty="0">
                <a:cs typeface="David" panose="020E0502060401010101" pitchFamily="34" charset="-79"/>
              </a:rPr>
              <a:t>BSF</a:t>
            </a:r>
            <a:endParaRPr lang="he-IL" altLang="he-IL" sz="2400" dirty="0">
              <a:cs typeface="David" panose="020E0502060401010101" pitchFamily="34" charset="-79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None/>
            </a:pPr>
            <a:r>
              <a:rPr lang="en-US" altLang="he-IL" sz="2400" dirty="0">
                <a:cs typeface="David" panose="020E0502060401010101" pitchFamily="34" charset="-79"/>
              </a:rPr>
              <a:t>BARD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None/>
            </a:pPr>
            <a:r>
              <a:rPr lang="en-US" altLang="he-IL" sz="2400" dirty="0">
                <a:cs typeface="David" panose="020E0502060401010101" pitchFamily="34" charset="-79"/>
              </a:rPr>
              <a:t>GIF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None/>
            </a:pPr>
            <a:r>
              <a:rPr lang="he-IL" altLang="he-IL" sz="2400" dirty="0">
                <a:cs typeface="David" panose="020E0502060401010101" pitchFamily="34" charset="-79"/>
              </a:rPr>
              <a:t>האיחוד האירופי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None/>
            </a:pPr>
            <a:r>
              <a:rPr lang="en-US" altLang="he-IL" sz="2400" dirty="0">
                <a:cs typeface="David" panose="020E0502060401010101" pitchFamily="34" charset="-79"/>
              </a:rPr>
              <a:t>NIH</a:t>
            </a:r>
          </a:p>
          <a:p>
            <a:pPr algn="r" rtl="1" eaLnBrk="1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</a:pPr>
            <a:endParaRPr lang="he-IL" altLang="he-IL" sz="2400" dirty="0"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</a:pPr>
            <a:endParaRPr lang="he-IL" altLang="he-IL" sz="2400" dirty="0"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Wingdings 2" panose="05020102010507070707" pitchFamily="18" charset="2"/>
              <a:buNone/>
            </a:pPr>
            <a:r>
              <a:rPr lang="he-IL" altLang="he-IL" sz="2400" dirty="0">
                <a:cs typeface="David" panose="020E0502060401010101" pitchFamily="34" charset="-79"/>
              </a:rPr>
              <a:t>עבור כל מוסד מחשבים את חלקו היחסי מתוך סה"כ ההיקף הכספי של הזכיות בשנתיים האחרונות הרלבנטיות לשנת המודל.</a:t>
            </a:r>
            <a:endParaRPr lang="en-US" altLang="he-IL" sz="2400" dirty="0">
              <a:cs typeface="David" panose="020E0502060401010101" pitchFamily="34" charset="-79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</a:pPr>
            <a:endParaRPr lang="he-IL" altLang="he-IL" sz="1700" dirty="0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E6567EAB-A9B6-47A4-8BA7-B1F4A2FA2AF9}"/>
              </a:ext>
            </a:extLst>
          </p:cNvPr>
          <p:cNvSpPr/>
          <p:nvPr/>
        </p:nvSpPr>
        <p:spPr>
          <a:xfrm>
            <a:off x="7593874" y="1706880"/>
            <a:ext cx="3931241" cy="461554"/>
          </a:xfrm>
          <a:custGeom>
            <a:avLst/>
            <a:gdLst>
              <a:gd name="connsiteX0" fmla="*/ 0 w 3931241"/>
              <a:gd name="connsiteY0" fmla="*/ 76927 h 461554"/>
              <a:gd name="connsiteX1" fmla="*/ 76927 w 3931241"/>
              <a:gd name="connsiteY1" fmla="*/ 0 h 461554"/>
              <a:gd name="connsiteX2" fmla="*/ 503232 w 3931241"/>
              <a:gd name="connsiteY2" fmla="*/ 0 h 461554"/>
              <a:gd name="connsiteX3" fmla="*/ 1005085 w 3931241"/>
              <a:gd name="connsiteY3" fmla="*/ 0 h 461554"/>
              <a:gd name="connsiteX4" fmla="*/ 1620259 w 3931241"/>
              <a:gd name="connsiteY4" fmla="*/ 0 h 461554"/>
              <a:gd name="connsiteX5" fmla="*/ 2197660 w 3931241"/>
              <a:gd name="connsiteY5" fmla="*/ 0 h 461554"/>
              <a:gd name="connsiteX6" fmla="*/ 2661739 w 3931241"/>
              <a:gd name="connsiteY6" fmla="*/ 0 h 461554"/>
              <a:gd name="connsiteX7" fmla="*/ 3125818 w 3931241"/>
              <a:gd name="connsiteY7" fmla="*/ 0 h 461554"/>
              <a:gd name="connsiteX8" fmla="*/ 3854314 w 3931241"/>
              <a:gd name="connsiteY8" fmla="*/ 0 h 461554"/>
              <a:gd name="connsiteX9" fmla="*/ 3931241 w 3931241"/>
              <a:gd name="connsiteY9" fmla="*/ 76927 h 461554"/>
              <a:gd name="connsiteX10" fmla="*/ 3931241 w 3931241"/>
              <a:gd name="connsiteY10" fmla="*/ 384627 h 461554"/>
              <a:gd name="connsiteX11" fmla="*/ 3854314 w 3931241"/>
              <a:gd name="connsiteY11" fmla="*/ 461554 h 461554"/>
              <a:gd name="connsiteX12" fmla="*/ 3239140 w 3931241"/>
              <a:gd name="connsiteY12" fmla="*/ 461554 h 461554"/>
              <a:gd name="connsiteX13" fmla="*/ 2661739 w 3931241"/>
              <a:gd name="connsiteY13" fmla="*/ 461554 h 461554"/>
              <a:gd name="connsiteX14" fmla="*/ 2197660 w 3931241"/>
              <a:gd name="connsiteY14" fmla="*/ 461554 h 461554"/>
              <a:gd name="connsiteX15" fmla="*/ 1658033 w 3931241"/>
              <a:gd name="connsiteY15" fmla="*/ 461554 h 461554"/>
              <a:gd name="connsiteX16" fmla="*/ 1193954 w 3931241"/>
              <a:gd name="connsiteY16" fmla="*/ 461554 h 461554"/>
              <a:gd name="connsiteX17" fmla="*/ 767649 w 3931241"/>
              <a:gd name="connsiteY17" fmla="*/ 461554 h 461554"/>
              <a:gd name="connsiteX18" fmla="*/ 76927 w 3931241"/>
              <a:gd name="connsiteY18" fmla="*/ 461554 h 461554"/>
              <a:gd name="connsiteX19" fmla="*/ 0 w 3931241"/>
              <a:gd name="connsiteY19" fmla="*/ 384627 h 461554"/>
              <a:gd name="connsiteX20" fmla="*/ 0 w 3931241"/>
              <a:gd name="connsiteY20" fmla="*/ 76927 h 461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31241" h="461554" extrusionOk="0">
                <a:moveTo>
                  <a:pt x="0" y="76927"/>
                </a:moveTo>
                <a:cubicBezTo>
                  <a:pt x="-3048" y="28927"/>
                  <a:pt x="31670" y="-3141"/>
                  <a:pt x="76927" y="0"/>
                </a:cubicBezTo>
                <a:cubicBezTo>
                  <a:pt x="168222" y="-23477"/>
                  <a:pt x="343700" y="32888"/>
                  <a:pt x="503232" y="0"/>
                </a:cubicBezTo>
                <a:cubicBezTo>
                  <a:pt x="662765" y="-32888"/>
                  <a:pt x="838819" y="9842"/>
                  <a:pt x="1005085" y="0"/>
                </a:cubicBezTo>
                <a:cubicBezTo>
                  <a:pt x="1171351" y="-9842"/>
                  <a:pt x="1325606" y="6180"/>
                  <a:pt x="1620259" y="0"/>
                </a:cubicBezTo>
                <a:cubicBezTo>
                  <a:pt x="1914912" y="-6180"/>
                  <a:pt x="2070685" y="26756"/>
                  <a:pt x="2197660" y="0"/>
                </a:cubicBezTo>
                <a:cubicBezTo>
                  <a:pt x="2324635" y="-26756"/>
                  <a:pt x="2444292" y="9797"/>
                  <a:pt x="2661739" y="0"/>
                </a:cubicBezTo>
                <a:cubicBezTo>
                  <a:pt x="2879186" y="-9797"/>
                  <a:pt x="2932426" y="54869"/>
                  <a:pt x="3125818" y="0"/>
                </a:cubicBezTo>
                <a:cubicBezTo>
                  <a:pt x="3319210" y="-54869"/>
                  <a:pt x="3585362" y="57961"/>
                  <a:pt x="3854314" y="0"/>
                </a:cubicBezTo>
                <a:cubicBezTo>
                  <a:pt x="3896893" y="-3872"/>
                  <a:pt x="3934335" y="39560"/>
                  <a:pt x="3931241" y="76927"/>
                </a:cubicBezTo>
                <a:cubicBezTo>
                  <a:pt x="3940546" y="228231"/>
                  <a:pt x="3916840" y="268308"/>
                  <a:pt x="3931241" y="384627"/>
                </a:cubicBezTo>
                <a:cubicBezTo>
                  <a:pt x="3929222" y="427160"/>
                  <a:pt x="3887655" y="464346"/>
                  <a:pt x="3854314" y="461554"/>
                </a:cubicBezTo>
                <a:cubicBezTo>
                  <a:pt x="3727231" y="483544"/>
                  <a:pt x="3436427" y="459391"/>
                  <a:pt x="3239140" y="461554"/>
                </a:cubicBezTo>
                <a:cubicBezTo>
                  <a:pt x="3041853" y="463717"/>
                  <a:pt x="2839811" y="401635"/>
                  <a:pt x="2661739" y="461554"/>
                </a:cubicBezTo>
                <a:cubicBezTo>
                  <a:pt x="2483667" y="521473"/>
                  <a:pt x="2426387" y="429752"/>
                  <a:pt x="2197660" y="461554"/>
                </a:cubicBezTo>
                <a:cubicBezTo>
                  <a:pt x="1968933" y="493356"/>
                  <a:pt x="1870647" y="423762"/>
                  <a:pt x="1658033" y="461554"/>
                </a:cubicBezTo>
                <a:cubicBezTo>
                  <a:pt x="1445419" y="499346"/>
                  <a:pt x="1338001" y="419849"/>
                  <a:pt x="1193954" y="461554"/>
                </a:cubicBezTo>
                <a:cubicBezTo>
                  <a:pt x="1049907" y="503259"/>
                  <a:pt x="975350" y="438818"/>
                  <a:pt x="767649" y="461554"/>
                </a:cubicBezTo>
                <a:cubicBezTo>
                  <a:pt x="559948" y="484290"/>
                  <a:pt x="400567" y="446918"/>
                  <a:pt x="76927" y="461554"/>
                </a:cubicBezTo>
                <a:cubicBezTo>
                  <a:pt x="33194" y="471532"/>
                  <a:pt x="1906" y="425005"/>
                  <a:pt x="0" y="384627"/>
                </a:cubicBezTo>
                <a:cubicBezTo>
                  <a:pt x="-2899" y="264555"/>
                  <a:pt x="6682" y="178531"/>
                  <a:pt x="0" y="76927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315810710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F6BAC8DF-FE66-4B8C-B6ED-2E98178C37D8}"/>
              </a:ext>
            </a:extLst>
          </p:cNvPr>
          <p:cNvSpPr txBox="1"/>
          <p:nvPr/>
        </p:nvSpPr>
        <p:spPr>
          <a:xfrm>
            <a:off x="1778467" y="2894202"/>
            <a:ext cx="53437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200" dirty="0">
                <a:latin typeface="Calibri" panose="020F0502020204030204" pitchFamily="34" charset="0"/>
                <a:cs typeface="David" panose="020E0502060401010101" pitchFamily="34" charset="-79"/>
              </a:rPr>
              <a:t>האגודה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200" dirty="0">
                <a:latin typeface="Calibri" panose="020F0502020204030204" pitchFamily="34" charset="0"/>
                <a:cs typeface="David" panose="020E0502060401010101" pitchFamily="34" charset="-79"/>
              </a:rPr>
              <a:t>הישראלית לקרנות מחקר וחינוך</a:t>
            </a:r>
          </a:p>
          <a:p>
            <a:pPr algn="r" rtl="1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DIP</a:t>
            </a:r>
            <a:endParaRPr lang="en-US" sz="2200" dirty="0">
              <a:latin typeface="Calibri" panose="020F0502020204030204" pitchFamily="34" charset="0"/>
              <a:cs typeface="David" panose="020E0502060401010101" pitchFamily="34" charset="-79"/>
            </a:endParaRPr>
          </a:p>
          <a:p>
            <a:pPr algn="r" rtl="1"/>
            <a:r>
              <a:rPr lang="he-IL" sz="2200" dirty="0">
                <a:latin typeface="Calibri" panose="020F0502020204030204" pitchFamily="34" charset="0"/>
                <a:cs typeface="David" panose="020E0502060401010101" pitchFamily="34" charset="-79"/>
              </a:rPr>
              <a:t>משרד הבריאות</a:t>
            </a:r>
          </a:p>
          <a:p>
            <a:pPr algn="r" rtl="1"/>
            <a:r>
              <a:rPr lang="en-US" sz="2200" dirty="0">
                <a:latin typeface="Calibri" panose="020F0502020204030204" pitchFamily="34" charset="0"/>
                <a:cs typeface="David" panose="020E0502060401010101" pitchFamily="34" charset="-79"/>
              </a:rPr>
              <a:t>DFG</a:t>
            </a:r>
          </a:p>
          <a:p>
            <a:pPr algn="r" rtl="1"/>
            <a:r>
              <a:rPr lang="en-US" sz="2200" dirty="0">
                <a:latin typeface="Calibri" panose="020F0502020204030204" pitchFamily="34" charset="0"/>
                <a:cs typeface="David" panose="020E0502060401010101" pitchFamily="34" charset="-79"/>
              </a:rPr>
              <a:t>ICRF</a:t>
            </a:r>
          </a:p>
          <a:p>
            <a:pPr algn="r" rtl="1"/>
            <a:r>
              <a:rPr lang="en-US" sz="2200" dirty="0">
                <a:latin typeface="Calibri" panose="020F0502020204030204" pitchFamily="34" charset="0"/>
                <a:cs typeface="David" panose="020E0502060401010101" pitchFamily="34" charset="-79"/>
              </a:rPr>
              <a:t>HESP</a:t>
            </a:r>
            <a:endParaRPr lang="en-IL" sz="2200" dirty="0">
              <a:latin typeface="Calibri" panose="020F050202020403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8696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23F8CD6-02AA-4FA8-8D47-3785D70E5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37" y="663524"/>
            <a:ext cx="10725016" cy="773333"/>
          </a:xfrm>
        </p:spPr>
        <p:txBody>
          <a:bodyPr/>
          <a:lstStyle/>
          <a:p>
            <a:r>
              <a:rPr lang="he-IL" dirty="0"/>
              <a:t>דרוג קרנות תחרותיות פר חבר סגל</a:t>
            </a:r>
            <a:endParaRPr lang="en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A07947C-CC89-4360-87E1-1579356C9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9" name="טבלה 8">
            <a:extLst>
              <a:ext uri="{FF2B5EF4-FFF2-40B4-BE49-F238E27FC236}">
                <a16:creationId xmlns:a16="http://schemas.microsoft.com/office/drawing/2014/main" id="{05E2EFD6-7288-4D0F-9627-CF89FE44FB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629503"/>
              </p:ext>
            </p:extLst>
          </p:nvPr>
        </p:nvGraphicFramePr>
        <p:xfrm>
          <a:off x="8421188" y="1559490"/>
          <a:ext cx="3557813" cy="2472580"/>
        </p:xfrm>
        <a:graphic>
          <a:graphicData uri="http://schemas.openxmlformats.org/drawingml/2006/table">
            <a:tbl>
              <a:tblPr rtl="1"/>
              <a:tblGrid>
                <a:gridCol w="1864876">
                  <a:extLst>
                    <a:ext uri="{9D8B030D-6E8A-4147-A177-3AD203B41FA5}">
                      <a16:colId xmlns:a16="http://schemas.microsoft.com/office/drawing/2014/main" val="2631498395"/>
                    </a:ext>
                  </a:extLst>
                </a:gridCol>
                <a:gridCol w="1692937">
                  <a:extLst>
                    <a:ext uri="{9D8B030D-6E8A-4147-A177-3AD203B41FA5}">
                      <a16:colId xmlns:a16="http://schemas.microsoft.com/office/drawing/2014/main" val="206853803"/>
                    </a:ext>
                  </a:extLst>
                </a:gridCol>
              </a:tblGrid>
              <a:tr h="311857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מדעי הרוח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538393"/>
                  </a:ext>
                </a:extLst>
              </a:tr>
              <a:tr h="31185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מוסד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$ לחבר סגל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490826"/>
                  </a:ext>
                </a:extLst>
              </a:tr>
              <a:tr h="31185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העברית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29,725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896050"/>
                  </a:ext>
                </a:extLst>
              </a:tr>
              <a:tr h="31185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חיפה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18,975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957851"/>
                  </a:ext>
                </a:extLst>
              </a:tr>
              <a:tr h="31185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בן גוריון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13,917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772967"/>
                  </a:ext>
                </a:extLst>
              </a:tr>
              <a:tr h="30071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תל אביב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12,718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63612"/>
                  </a:ext>
                </a:extLst>
              </a:tr>
              <a:tr h="30071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בר אילן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7,274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53086"/>
                  </a:ext>
                </a:extLst>
              </a:tr>
              <a:tr h="31185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אריאל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5,786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198220"/>
                  </a:ext>
                </a:extLst>
              </a:tr>
            </a:tbl>
          </a:graphicData>
        </a:graphic>
      </p:graphicFrame>
      <p:graphicFrame>
        <p:nvGraphicFramePr>
          <p:cNvPr id="10" name="אובייקט 9">
            <a:extLst>
              <a:ext uri="{FF2B5EF4-FFF2-40B4-BE49-F238E27FC236}">
                <a16:creationId xmlns:a16="http://schemas.microsoft.com/office/drawing/2014/main" id="{B3DF3025-7649-44F0-ADC5-CBA9C449B5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228120"/>
              </p:ext>
            </p:extLst>
          </p:nvPr>
        </p:nvGraphicFramePr>
        <p:xfrm>
          <a:off x="4894218" y="1559490"/>
          <a:ext cx="3372415" cy="2482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Worksheet" r:id="rId3" imgW="3248100" imgH="2390781" progId="Excel.Sheet.12">
                  <p:embed/>
                </p:oleObj>
              </mc:Choice>
              <mc:Fallback>
                <p:oleObj name="Worksheet" r:id="rId3" imgW="3248100" imgH="23907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94218" y="1559490"/>
                        <a:ext cx="3372415" cy="2482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טבלה 11">
            <a:extLst>
              <a:ext uri="{FF2B5EF4-FFF2-40B4-BE49-F238E27FC236}">
                <a16:creationId xmlns:a16="http://schemas.microsoft.com/office/drawing/2014/main" id="{56631369-5912-45CB-9732-FAA259C1B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162057"/>
              </p:ext>
            </p:extLst>
          </p:nvPr>
        </p:nvGraphicFramePr>
        <p:xfrm>
          <a:off x="905691" y="1559490"/>
          <a:ext cx="3833972" cy="2482334"/>
        </p:xfrm>
        <a:graphic>
          <a:graphicData uri="http://schemas.openxmlformats.org/drawingml/2006/table">
            <a:tbl>
              <a:tblPr rtl="1"/>
              <a:tblGrid>
                <a:gridCol w="2698936">
                  <a:extLst>
                    <a:ext uri="{9D8B030D-6E8A-4147-A177-3AD203B41FA5}">
                      <a16:colId xmlns:a16="http://schemas.microsoft.com/office/drawing/2014/main" val="3525789131"/>
                    </a:ext>
                  </a:extLst>
                </a:gridCol>
                <a:gridCol w="1135036">
                  <a:extLst>
                    <a:ext uri="{9D8B030D-6E8A-4147-A177-3AD203B41FA5}">
                      <a16:colId xmlns:a16="http://schemas.microsoft.com/office/drawing/2014/main" val="2162990943"/>
                    </a:ext>
                  </a:extLst>
                </a:gridCol>
              </a:tblGrid>
              <a:tr h="304796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מדעי החברה והניהול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332660"/>
                  </a:ext>
                </a:extLst>
              </a:tr>
              <a:tr h="314284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מוסד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$ לחבר סגל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03664"/>
                  </a:ext>
                </a:extLst>
              </a:tr>
              <a:tr h="314284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העברית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28,273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385293"/>
                  </a:ext>
                </a:extLst>
              </a:tr>
              <a:tr h="314284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תל אביב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27,353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338702"/>
                  </a:ext>
                </a:extLst>
              </a:tr>
              <a:tr h="314284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בן גוריון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22,829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990092"/>
                  </a:ext>
                </a:extLst>
              </a:tr>
              <a:tr h="30305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חיפה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20,644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0787730"/>
                  </a:ext>
                </a:extLst>
              </a:tr>
              <a:tr h="30305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בר אילן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15,889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066913"/>
                  </a:ext>
                </a:extLst>
              </a:tr>
              <a:tr h="314284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אריאל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3686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0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0138AEE-AE6C-40DF-8FB2-1E6FB7645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541" y="645250"/>
            <a:ext cx="10725016" cy="773333"/>
          </a:xfrm>
        </p:spPr>
        <p:txBody>
          <a:bodyPr/>
          <a:lstStyle/>
          <a:p>
            <a:r>
              <a:rPr lang="he-IL" dirty="0"/>
              <a:t>דרוג קרנות תחרותיות פר חבר סגל</a:t>
            </a:r>
            <a:endParaRPr lang="en-IL" dirty="0"/>
          </a:p>
        </p:txBody>
      </p:sp>
      <p:graphicFrame>
        <p:nvGraphicFramePr>
          <p:cNvPr id="5" name="מציין מיקום תוכן 4">
            <a:extLst>
              <a:ext uri="{FF2B5EF4-FFF2-40B4-BE49-F238E27FC236}">
                <a16:creationId xmlns:a16="http://schemas.microsoft.com/office/drawing/2014/main" id="{9BA2D0CC-74A9-487C-BFD2-68BA0DFCA9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520292"/>
              </p:ext>
            </p:extLst>
          </p:nvPr>
        </p:nvGraphicFramePr>
        <p:xfrm>
          <a:off x="8442257" y="1663904"/>
          <a:ext cx="3416300" cy="2352675"/>
        </p:xfrm>
        <a:graphic>
          <a:graphicData uri="http://schemas.openxmlformats.org/drawingml/2006/table">
            <a:tbl>
              <a:tblPr rtl="1"/>
              <a:tblGrid>
                <a:gridCol w="1790700">
                  <a:extLst>
                    <a:ext uri="{9D8B030D-6E8A-4147-A177-3AD203B41FA5}">
                      <a16:colId xmlns:a16="http://schemas.microsoft.com/office/drawing/2014/main" val="410218806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196380137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רפואה ומקצועות עזר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56257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מוסד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$ לחבר סגל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55216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הטכניון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144,353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214789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העברית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137,412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21468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תל אביב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75,865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10629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בר אילן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53,558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22125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בן גוריון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49,444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12288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חיפה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14,398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449874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אריאל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0619813"/>
                  </a:ext>
                </a:extLst>
              </a:tr>
            </a:tbl>
          </a:graphicData>
        </a:graphic>
      </p:graphicFrame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A22F1C4-15BD-4886-A67F-5E8D97496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6" name="טבלה 5">
            <a:extLst>
              <a:ext uri="{FF2B5EF4-FFF2-40B4-BE49-F238E27FC236}">
                <a16:creationId xmlns:a16="http://schemas.microsoft.com/office/drawing/2014/main" id="{E166B29F-1A95-4CAF-8F11-C70BD0E02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289393"/>
              </p:ext>
            </p:extLst>
          </p:nvPr>
        </p:nvGraphicFramePr>
        <p:xfrm>
          <a:off x="4972594" y="1663903"/>
          <a:ext cx="3236050" cy="2115617"/>
        </p:xfrm>
        <a:graphic>
          <a:graphicData uri="http://schemas.openxmlformats.org/drawingml/2006/table">
            <a:tbl>
              <a:tblPr rtl="1"/>
              <a:tblGrid>
                <a:gridCol w="1876338">
                  <a:extLst>
                    <a:ext uri="{9D8B030D-6E8A-4147-A177-3AD203B41FA5}">
                      <a16:colId xmlns:a16="http://schemas.microsoft.com/office/drawing/2014/main" val="1279789859"/>
                    </a:ext>
                  </a:extLst>
                </a:gridCol>
                <a:gridCol w="1359712">
                  <a:extLst>
                    <a:ext uri="{9D8B030D-6E8A-4147-A177-3AD203B41FA5}">
                      <a16:colId xmlns:a16="http://schemas.microsoft.com/office/drawing/2014/main" val="634050960"/>
                    </a:ext>
                  </a:extLst>
                </a:gridCol>
              </a:tblGrid>
              <a:tr h="297509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הנדסה ואדריכלות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890"/>
                  </a:ext>
                </a:extLst>
              </a:tr>
              <a:tr h="30852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מוסד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$ לחבר סגל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544841"/>
                  </a:ext>
                </a:extLst>
              </a:tr>
              <a:tr h="30852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בר אילן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100,772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61874"/>
                  </a:ext>
                </a:extLst>
              </a:tr>
              <a:tr h="29750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הטכניון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89,987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229931"/>
                  </a:ext>
                </a:extLst>
              </a:tr>
              <a:tr h="29750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תל אביב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79,249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400270"/>
                  </a:ext>
                </a:extLst>
              </a:tr>
              <a:tr h="29750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בן גוריון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40,580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685245"/>
                  </a:ext>
                </a:extLst>
              </a:tr>
              <a:tr h="30852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אריאל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4,235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416718"/>
                  </a:ext>
                </a:extLst>
              </a:tr>
            </a:tbl>
          </a:graphicData>
        </a:graphic>
      </p:graphicFrame>
      <p:graphicFrame>
        <p:nvGraphicFramePr>
          <p:cNvPr id="7" name="טבלה 6">
            <a:extLst>
              <a:ext uri="{FF2B5EF4-FFF2-40B4-BE49-F238E27FC236}">
                <a16:creationId xmlns:a16="http://schemas.microsoft.com/office/drawing/2014/main" id="{21EAC513-B58E-46DE-B0B8-FF585765E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407531"/>
              </p:ext>
            </p:extLst>
          </p:nvPr>
        </p:nvGraphicFramePr>
        <p:xfrm>
          <a:off x="1201783" y="1663903"/>
          <a:ext cx="3537198" cy="3047432"/>
        </p:xfrm>
        <a:graphic>
          <a:graphicData uri="http://schemas.openxmlformats.org/drawingml/2006/table">
            <a:tbl>
              <a:tblPr rtl="1"/>
              <a:tblGrid>
                <a:gridCol w="1854070">
                  <a:extLst>
                    <a:ext uri="{9D8B030D-6E8A-4147-A177-3AD203B41FA5}">
                      <a16:colId xmlns:a16="http://schemas.microsoft.com/office/drawing/2014/main" val="379480078"/>
                    </a:ext>
                  </a:extLst>
                </a:gridCol>
                <a:gridCol w="1683128">
                  <a:extLst>
                    <a:ext uri="{9D8B030D-6E8A-4147-A177-3AD203B41FA5}">
                      <a16:colId xmlns:a16="http://schemas.microsoft.com/office/drawing/2014/main" val="26674474"/>
                    </a:ext>
                  </a:extLst>
                </a:gridCol>
              </a:tblGrid>
              <a:tr h="512914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מתמטיקה ומדעי המחשב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041572"/>
                  </a:ext>
                </a:extLst>
              </a:tr>
              <a:tr h="28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מוסד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$ לחבר סגל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744054"/>
                  </a:ext>
                </a:extLst>
              </a:tr>
              <a:tr h="28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ויצמן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204,885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7010"/>
                  </a:ext>
                </a:extLst>
              </a:tr>
              <a:tr h="28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תל אביב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105,156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313619"/>
                  </a:ext>
                </a:extLst>
              </a:tr>
              <a:tr h="28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העברית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90,121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7182337"/>
                  </a:ext>
                </a:extLst>
              </a:tr>
              <a:tr h="28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בר אילן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89,035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082313"/>
                  </a:ext>
                </a:extLst>
              </a:tr>
              <a:tr h="28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הטכניון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82,882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959623"/>
                  </a:ext>
                </a:extLst>
              </a:tr>
              <a:tr h="28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בן גוריון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43,318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06602"/>
                  </a:ext>
                </a:extLst>
              </a:tr>
              <a:tr h="290518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חיפה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37,837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187184"/>
                  </a:ext>
                </a:extLst>
              </a:tr>
              <a:tr h="2805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אריאל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7,408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6804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50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708294-2C7D-4644-A1A9-264CE06E13B5}"/>
              </a:ext>
            </a:extLst>
          </p:cNvPr>
          <p:cNvSpPr txBox="1"/>
          <p:nvPr/>
        </p:nvSpPr>
        <p:spPr>
          <a:xfrm>
            <a:off x="4534902" y="2448821"/>
            <a:ext cx="522168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000" b="1" i="1" u="none" strike="noStrike" kern="1200" cap="none" spc="0" normalizeH="0" baseline="0" noProof="0" dirty="0">
                <a:ln>
                  <a:noFill/>
                </a:ln>
                <a:solidFill>
                  <a:srgbClr val="0054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מודל ההוראה</a:t>
            </a: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srgbClr val="0054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61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878AE9D-2638-4E86-A440-0692DC2D7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דרוג קרנות תחרותיות פר חבר סגל</a:t>
            </a:r>
            <a:endParaRPr lang="en-IL" dirty="0"/>
          </a:p>
        </p:txBody>
      </p:sp>
      <p:graphicFrame>
        <p:nvGraphicFramePr>
          <p:cNvPr id="5" name="מציין מיקום תוכן 4">
            <a:extLst>
              <a:ext uri="{FF2B5EF4-FFF2-40B4-BE49-F238E27FC236}">
                <a16:creationId xmlns:a16="http://schemas.microsoft.com/office/drawing/2014/main" id="{FEE3B76D-C9FC-4904-80D5-1C101E01F0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350687"/>
              </p:ext>
            </p:extLst>
          </p:nvPr>
        </p:nvGraphicFramePr>
        <p:xfrm>
          <a:off x="7489371" y="1901349"/>
          <a:ext cx="3553098" cy="3027699"/>
        </p:xfrm>
        <a:graphic>
          <a:graphicData uri="http://schemas.openxmlformats.org/drawingml/2006/table">
            <a:tbl>
              <a:tblPr rtl="1"/>
              <a:tblGrid>
                <a:gridCol w="2060170">
                  <a:extLst>
                    <a:ext uri="{9D8B030D-6E8A-4147-A177-3AD203B41FA5}">
                      <a16:colId xmlns:a16="http://schemas.microsoft.com/office/drawing/2014/main" val="66791484"/>
                    </a:ext>
                  </a:extLst>
                </a:gridCol>
                <a:gridCol w="1492928">
                  <a:extLst>
                    <a:ext uri="{9D8B030D-6E8A-4147-A177-3AD203B41FA5}">
                      <a16:colId xmlns:a16="http://schemas.microsoft.com/office/drawing/2014/main" val="3719474815"/>
                    </a:ext>
                  </a:extLst>
                </a:gridCol>
              </a:tblGrid>
              <a:tr h="324396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מדעים פיסיקליים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889804"/>
                  </a:ext>
                </a:extLst>
              </a:tr>
              <a:tr h="33641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מוסד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$ לחבר סגל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396001"/>
                  </a:ext>
                </a:extLst>
              </a:tr>
              <a:tr h="33641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ויצמן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221,086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965185"/>
                  </a:ext>
                </a:extLst>
              </a:tr>
              <a:tr h="33641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העברית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153,736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376641"/>
                  </a:ext>
                </a:extLst>
              </a:tr>
              <a:tr h="33641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בר אילן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130,344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0618370"/>
                  </a:ext>
                </a:extLst>
              </a:tr>
              <a:tr h="33641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הטכניון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127,424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88860"/>
                  </a:ext>
                </a:extLst>
              </a:tr>
              <a:tr h="33641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תל אביב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115,646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7021074"/>
                  </a:ext>
                </a:extLst>
              </a:tr>
              <a:tr h="33641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בן גוריון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90,574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676620"/>
                  </a:ext>
                </a:extLst>
              </a:tr>
              <a:tr h="34842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אריאל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9,521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450364"/>
                  </a:ext>
                </a:extLst>
              </a:tr>
            </a:tbl>
          </a:graphicData>
        </a:graphic>
      </p:graphicFrame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47DAFF3-687C-4336-965C-FD10E8D53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6" name="טבלה 5">
            <a:extLst>
              <a:ext uri="{FF2B5EF4-FFF2-40B4-BE49-F238E27FC236}">
                <a16:creationId xmlns:a16="http://schemas.microsoft.com/office/drawing/2014/main" id="{31153BC1-9A09-4160-AC55-953FFECF23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594147"/>
              </p:ext>
            </p:extLst>
          </p:nvPr>
        </p:nvGraphicFramePr>
        <p:xfrm>
          <a:off x="2899954" y="1901349"/>
          <a:ext cx="4147185" cy="3027700"/>
        </p:xfrm>
        <a:graphic>
          <a:graphicData uri="http://schemas.openxmlformats.org/drawingml/2006/table">
            <a:tbl>
              <a:tblPr rtl="1"/>
              <a:tblGrid>
                <a:gridCol w="2919423">
                  <a:extLst>
                    <a:ext uri="{9D8B030D-6E8A-4147-A177-3AD203B41FA5}">
                      <a16:colId xmlns:a16="http://schemas.microsoft.com/office/drawing/2014/main" val="625929559"/>
                    </a:ext>
                  </a:extLst>
                </a:gridCol>
                <a:gridCol w="1227762">
                  <a:extLst>
                    <a:ext uri="{9D8B030D-6E8A-4147-A177-3AD203B41FA5}">
                      <a16:colId xmlns:a16="http://schemas.microsoft.com/office/drawing/2014/main" val="2928428574"/>
                    </a:ext>
                  </a:extLst>
                </a:gridCol>
              </a:tblGrid>
              <a:tr h="291957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מדעים ביולוגיים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442127"/>
                  </a:ext>
                </a:extLst>
              </a:tr>
              <a:tr h="30277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מוסד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$ לחבר סגל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864327"/>
                  </a:ext>
                </a:extLst>
              </a:tr>
              <a:tr h="30277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ויצמן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279,668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010287"/>
                  </a:ext>
                </a:extLst>
              </a:tr>
              <a:tr h="30277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תל אביב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182,160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515577"/>
                  </a:ext>
                </a:extLst>
              </a:tr>
              <a:tr h="30277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הטכניון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126,805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677625"/>
                  </a:ext>
                </a:extLst>
              </a:tr>
              <a:tr h="30277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העברית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117,978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0344294"/>
                  </a:ext>
                </a:extLst>
              </a:tr>
              <a:tr h="30277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בר אילן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99,957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38905"/>
                  </a:ext>
                </a:extLst>
              </a:tr>
              <a:tr h="30277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חיפה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98,841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414589"/>
                  </a:ext>
                </a:extLst>
              </a:tr>
              <a:tr h="31358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בן גוריון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75,490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136276"/>
                  </a:ext>
                </a:extLst>
              </a:tr>
              <a:tr h="30277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אריאל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30,263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3003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10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515E9AF-2E49-4609-8298-55E22CE3C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1" y="862965"/>
            <a:ext cx="10725016" cy="907112"/>
          </a:xfrm>
        </p:spPr>
        <p:txBody>
          <a:bodyPr>
            <a:normAutofit fontScale="90000"/>
          </a:bodyPr>
          <a:lstStyle/>
          <a:p>
            <a:r>
              <a:rPr lang="he-IL" dirty="0"/>
              <a:t>השלכות בונוס מצוינות תשפ"ב </a:t>
            </a:r>
            <a:r>
              <a:rPr lang="he-IL" sz="2400" dirty="0"/>
              <a:t>(אלפי ₪)</a:t>
            </a:r>
            <a:br>
              <a:rPr lang="he-IL" sz="2400" dirty="0"/>
            </a:br>
            <a:r>
              <a:rPr lang="he-IL" sz="2400" dirty="0"/>
              <a:t>פרסומים וקרנות תחרותיות יחדיו</a:t>
            </a:r>
            <a:endParaRPr lang="en-IL" sz="2400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EB63207-0405-416A-AE2A-8E2A35433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10" name="מציין מיקום תוכן 9">
            <a:extLst>
              <a:ext uri="{FF2B5EF4-FFF2-40B4-BE49-F238E27FC236}">
                <a16:creationId xmlns:a16="http://schemas.microsoft.com/office/drawing/2014/main" id="{E0E2D3ED-D102-4EE8-99D8-B2CF6BDEF2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392471"/>
              </p:ext>
            </p:extLst>
          </p:nvPr>
        </p:nvGraphicFramePr>
        <p:xfrm>
          <a:off x="800099" y="2290194"/>
          <a:ext cx="10852208" cy="2902603"/>
        </p:xfrm>
        <a:graphic>
          <a:graphicData uri="http://schemas.openxmlformats.org/drawingml/2006/table">
            <a:tbl>
              <a:tblPr rtl="1"/>
              <a:tblGrid>
                <a:gridCol w="2727194">
                  <a:extLst>
                    <a:ext uri="{9D8B030D-6E8A-4147-A177-3AD203B41FA5}">
                      <a16:colId xmlns:a16="http://schemas.microsoft.com/office/drawing/2014/main" val="4244888170"/>
                    </a:ext>
                  </a:extLst>
                </a:gridCol>
                <a:gridCol w="976550">
                  <a:extLst>
                    <a:ext uri="{9D8B030D-6E8A-4147-A177-3AD203B41FA5}">
                      <a16:colId xmlns:a16="http://schemas.microsoft.com/office/drawing/2014/main" val="796639737"/>
                    </a:ext>
                  </a:extLst>
                </a:gridCol>
                <a:gridCol w="1071823">
                  <a:extLst>
                    <a:ext uri="{9D8B030D-6E8A-4147-A177-3AD203B41FA5}">
                      <a16:colId xmlns:a16="http://schemas.microsoft.com/office/drawing/2014/main" val="1438413853"/>
                    </a:ext>
                  </a:extLst>
                </a:gridCol>
                <a:gridCol w="976550">
                  <a:extLst>
                    <a:ext uri="{9D8B030D-6E8A-4147-A177-3AD203B41FA5}">
                      <a16:colId xmlns:a16="http://schemas.microsoft.com/office/drawing/2014/main" val="571515179"/>
                    </a:ext>
                  </a:extLst>
                </a:gridCol>
                <a:gridCol w="976550">
                  <a:extLst>
                    <a:ext uri="{9D8B030D-6E8A-4147-A177-3AD203B41FA5}">
                      <a16:colId xmlns:a16="http://schemas.microsoft.com/office/drawing/2014/main" val="4062988434"/>
                    </a:ext>
                  </a:extLst>
                </a:gridCol>
                <a:gridCol w="976550">
                  <a:extLst>
                    <a:ext uri="{9D8B030D-6E8A-4147-A177-3AD203B41FA5}">
                      <a16:colId xmlns:a16="http://schemas.microsoft.com/office/drawing/2014/main" val="2934404487"/>
                    </a:ext>
                  </a:extLst>
                </a:gridCol>
                <a:gridCol w="1048004">
                  <a:extLst>
                    <a:ext uri="{9D8B030D-6E8A-4147-A177-3AD203B41FA5}">
                      <a16:colId xmlns:a16="http://schemas.microsoft.com/office/drawing/2014/main" val="22890755"/>
                    </a:ext>
                  </a:extLst>
                </a:gridCol>
                <a:gridCol w="1062891">
                  <a:extLst>
                    <a:ext uri="{9D8B030D-6E8A-4147-A177-3AD203B41FA5}">
                      <a16:colId xmlns:a16="http://schemas.microsoft.com/office/drawing/2014/main" val="2428591934"/>
                    </a:ext>
                  </a:extLst>
                </a:gridCol>
                <a:gridCol w="1036096">
                  <a:extLst>
                    <a:ext uri="{9D8B030D-6E8A-4147-A177-3AD203B41FA5}">
                      <a16:colId xmlns:a16="http://schemas.microsoft.com/office/drawing/2014/main" val="4279908943"/>
                    </a:ext>
                  </a:extLst>
                </a:gridCol>
              </a:tblGrid>
              <a:tr h="26387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השפעת המצוינות </a:t>
                      </a:r>
                      <a:r>
                        <a:rPr lang="he-IL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תשפב</a:t>
                      </a:r>
                      <a:r>
                        <a:rPr lang="he-I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העברית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הטכניון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תל-אביב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בר-אילן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חיפה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בן-גוריון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מכון וייצמן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סה"כ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059022"/>
                  </a:ext>
                </a:extLst>
              </a:tr>
              <a:tr h="26387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מדעי הרוח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6,105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17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5,359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3,782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1,828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2,545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137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466787"/>
                  </a:ext>
                </a:extLst>
              </a:tr>
              <a:tr h="26387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חינוך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551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579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904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743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1,190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87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211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727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863121"/>
                  </a:ext>
                </a:extLst>
              </a:tr>
              <a:tr h="26387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מדעי החברה, עסקים ומדעי הניהול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1,683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10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5,510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3,537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3,314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3,822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228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356747"/>
                  </a:ext>
                </a:extLst>
              </a:tr>
              <a:tr h="26387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משפטים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894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609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556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149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460360"/>
                  </a:ext>
                </a:extLst>
              </a:tr>
              <a:tr h="26387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רפואה, עזר רפואי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8,024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1,301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6,430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666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1,861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3,390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699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675045"/>
                  </a:ext>
                </a:extLst>
              </a:tr>
              <a:tr h="26387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מתמטיקה, סטטיסטיקה ומדמ"ח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3,843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206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1,394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2,110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1,356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1,669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3,988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3,391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702672"/>
                  </a:ext>
                </a:extLst>
              </a:tr>
              <a:tr h="26387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המדעים הפיסיקליים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8,325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4,019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4,845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796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130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3,478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3,885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1,057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196597"/>
                  </a:ext>
                </a:extLst>
              </a:tr>
              <a:tr h="26387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המדעים הביולוגיים, חקלאות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7,473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1,662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8,229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2,655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1,907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678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7,336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2,545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48827"/>
                  </a:ext>
                </a:extLst>
              </a:tr>
              <a:tr h="26387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הנדסה ואדריכלות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369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10,777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1,919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183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6,800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1,872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490234"/>
                  </a:ext>
                </a:extLst>
              </a:tr>
              <a:tr h="26387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סה"כ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8,956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7,153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3,431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7,152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589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21,113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14,997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449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73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29ED519-1426-4EB7-AEAC-956715332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24" y="571384"/>
            <a:ext cx="10725016" cy="773333"/>
          </a:xfrm>
        </p:spPr>
        <p:txBody>
          <a:bodyPr/>
          <a:lstStyle/>
          <a:p>
            <a:r>
              <a:rPr lang="he-IL" dirty="0"/>
              <a:t>רכיב הדוקטורנטים</a:t>
            </a:r>
            <a:endParaRPr lang="en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8961A15-50AC-4C4C-BB96-B09D8BE0F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32</a:t>
            </a:fld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2741740D-CA24-4409-B25A-1E7296DCE7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33407" y="1458942"/>
            <a:ext cx="10725150" cy="154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he-IL" altLang="he-IL" sz="2000" dirty="0">
                <a:latin typeface="Times New Roman" panose="02020603050405020304" pitchFamily="18" charset="0"/>
                <a:cs typeface="David" panose="020E0502060401010101" pitchFamily="34" charset="-79"/>
              </a:rPr>
              <a:t>מרכיב הדוק' במודל המחקר דומה למודל הוראה ומבוסס על מקדמי ניצולת, מספרי סטודנטים וגורם תיקון (משקל של 1 לרו"ח עד 3 למדעי הטבע הפיזיקליים והנדסה).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endParaRPr lang="he-IL" altLang="he-IL" sz="2000" dirty="0">
              <a:latin typeface="Times New Roman" panose="02020603050405020304" pitchFamily="18" charset="0"/>
              <a:cs typeface="David" panose="020E0502060401010101" pitchFamily="34" charset="-79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he-IL" altLang="he-IL" sz="2000" dirty="0">
                <a:latin typeface="Times New Roman" panose="02020603050405020304" pitchFamily="18" charset="0"/>
                <a:cs typeface="David" panose="020E0502060401010101" pitchFamily="34" charset="-79"/>
              </a:rPr>
              <a:t>מקדמי ניצולת תשפ"ב: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he-IL" altLang="he-IL" sz="2400" b="1" dirty="0">
              <a:latin typeface="Times New Roman" panose="02020603050405020304" pitchFamily="18" charset="0"/>
              <a:cs typeface="David" panose="020E0502060401010101" pitchFamily="34" charset="-79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39A55CD6-1BB3-43FE-83E8-ADABFDB2A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146" y="2789995"/>
            <a:ext cx="7902694" cy="2397826"/>
          </a:xfrm>
          <a:prstGeom prst="rect">
            <a:avLst/>
          </a:prstGeom>
        </p:spPr>
      </p:pic>
      <p:graphicFrame>
        <p:nvGraphicFramePr>
          <p:cNvPr id="11" name="אובייקט 10">
            <a:extLst>
              <a:ext uri="{FF2B5EF4-FFF2-40B4-BE49-F238E27FC236}">
                <a16:creationId xmlns:a16="http://schemas.microsoft.com/office/drawing/2014/main" id="{0E1BB803-148B-441D-B55B-5603AA8F4C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265854"/>
              </p:ext>
            </p:extLst>
          </p:nvPr>
        </p:nvGraphicFramePr>
        <p:xfrm>
          <a:off x="439645" y="2422045"/>
          <a:ext cx="2952829" cy="3652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Worksheet" r:id="rId4" imgW="2533801" imgH="3133578" progId="Excel.Sheet.12">
                  <p:embed/>
                </p:oleObj>
              </mc:Choice>
              <mc:Fallback>
                <p:oleObj name="Worksheet" r:id="rId4" imgW="2533801" imgH="31335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645" y="2422045"/>
                        <a:ext cx="2952829" cy="3652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088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29ED519-1426-4EB7-AEAC-956715332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24" y="571384"/>
            <a:ext cx="10725016" cy="773333"/>
          </a:xfrm>
        </p:spPr>
        <p:txBody>
          <a:bodyPr/>
          <a:lstStyle/>
          <a:p>
            <a:r>
              <a:rPr lang="he-IL" dirty="0"/>
              <a:t>רכיב העברת הידע</a:t>
            </a:r>
            <a:endParaRPr lang="en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8961A15-50AC-4C4C-BB96-B09D8BE0F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33</a:t>
            </a:fld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2741740D-CA24-4409-B25A-1E7296DCE7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33407" y="1458942"/>
            <a:ext cx="10725150" cy="3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Wingdings 2" panose="05020102010507070707" pitchFamily="18" charset="2"/>
              <a:buNone/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גובה תקבול – 3.21 ₪ עבור דולר.</a:t>
            </a:r>
          </a:p>
          <a:p>
            <a:pPr algn="r" rtl="1" eaLnBrk="1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Wingdings 2" panose="05020102010507070707" pitchFamily="18" charset="2"/>
              <a:buNone/>
            </a:pPr>
            <a:endParaRPr lang="he-IL"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Wingdings 2" panose="05020102010507070707" pitchFamily="18" charset="2"/>
              <a:buNone/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מדד זה מבוסס על היקף מענקי המחקר שגייסו ע"י חוקרי האוניברסיטאות ממקורות הבאים:</a:t>
            </a:r>
          </a:p>
          <a:p>
            <a:pPr algn="r" rtl="1" eaLnBrk="1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Wingdings 2" panose="05020102010507070707" pitchFamily="18" charset="2"/>
              <a:buNone/>
            </a:pPr>
            <a:endParaRPr lang="he-IL"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משרד הביטחון</a:t>
            </a:r>
          </a:p>
          <a:p>
            <a:pPr algn="r" rtl="1" eaLnBrk="1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משרד </a:t>
            </a:r>
            <a:r>
              <a:rPr lang="he-IL"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התמ"ת</a:t>
            </a: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ומשרד המדע (מו"פ אזורי)</a:t>
            </a:r>
          </a:p>
          <a:p>
            <a:pPr algn="r" rtl="1" eaLnBrk="1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משרדי ממשלה אחרים</a:t>
            </a:r>
            <a:endParaRPr lang="en-US"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מגזר ציבורי ושלישי – בישראל</a:t>
            </a:r>
          </a:p>
          <a:p>
            <a:pPr algn="r" rtl="1" eaLnBrk="1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מגזר פרטי ועסקי – בישראל</a:t>
            </a:r>
          </a:p>
          <a:p>
            <a:pPr algn="r" rtl="1" eaLnBrk="1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מקורות מימון מחו"ל</a:t>
            </a:r>
            <a:endParaRPr lang="en-US"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</a:pPr>
            <a:endParaRPr lang="he-IL"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</a:pPr>
            <a:endParaRPr lang="he-IL"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Wingdings 2" panose="05020102010507070707" pitchFamily="18" charset="2"/>
              <a:buNone/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   עבור כל מוסד מחשבים את חלקו היחסי מתוך סה"כ ההיקף הכספי של הזכיות בשנתיים האחרונות הרלבנטיות לשנת המודל.</a:t>
            </a:r>
            <a:endParaRPr lang="en-US"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he-IL" altLang="he-IL" sz="2400" b="1" dirty="0">
              <a:latin typeface="Times New Roman" panose="02020603050405020304" pitchFamily="18" charset="0"/>
              <a:cs typeface="David" panose="020E0502060401010101" pitchFamily="34" charset="-79"/>
            </a:endParaRPr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3A2B359C-D3C7-4D3E-B00B-A781CF44C575}"/>
              </a:ext>
            </a:extLst>
          </p:cNvPr>
          <p:cNvSpPr/>
          <p:nvPr/>
        </p:nvSpPr>
        <p:spPr>
          <a:xfrm>
            <a:off x="8665029" y="1458942"/>
            <a:ext cx="3193528" cy="326315"/>
          </a:xfrm>
          <a:custGeom>
            <a:avLst/>
            <a:gdLst>
              <a:gd name="connsiteX0" fmla="*/ 0 w 3193528"/>
              <a:gd name="connsiteY0" fmla="*/ 54387 h 326315"/>
              <a:gd name="connsiteX1" fmla="*/ 54387 w 3193528"/>
              <a:gd name="connsiteY1" fmla="*/ 0 h 326315"/>
              <a:gd name="connsiteX2" fmla="*/ 599360 w 3193528"/>
              <a:gd name="connsiteY2" fmla="*/ 0 h 326315"/>
              <a:gd name="connsiteX3" fmla="*/ 1020943 w 3193528"/>
              <a:gd name="connsiteY3" fmla="*/ 0 h 326315"/>
              <a:gd name="connsiteX4" fmla="*/ 1565916 w 3193528"/>
              <a:gd name="connsiteY4" fmla="*/ 0 h 326315"/>
              <a:gd name="connsiteX5" fmla="*/ 1987500 w 3193528"/>
              <a:gd name="connsiteY5" fmla="*/ 0 h 326315"/>
              <a:gd name="connsiteX6" fmla="*/ 2409083 w 3193528"/>
              <a:gd name="connsiteY6" fmla="*/ 0 h 326315"/>
              <a:gd name="connsiteX7" fmla="*/ 3139141 w 3193528"/>
              <a:gd name="connsiteY7" fmla="*/ 0 h 326315"/>
              <a:gd name="connsiteX8" fmla="*/ 3193528 w 3193528"/>
              <a:gd name="connsiteY8" fmla="*/ 54387 h 326315"/>
              <a:gd name="connsiteX9" fmla="*/ 3193528 w 3193528"/>
              <a:gd name="connsiteY9" fmla="*/ 271928 h 326315"/>
              <a:gd name="connsiteX10" fmla="*/ 3139141 w 3193528"/>
              <a:gd name="connsiteY10" fmla="*/ 326315 h 326315"/>
              <a:gd name="connsiteX11" fmla="*/ 2686710 w 3193528"/>
              <a:gd name="connsiteY11" fmla="*/ 326315 h 326315"/>
              <a:gd name="connsiteX12" fmla="*/ 2265127 w 3193528"/>
              <a:gd name="connsiteY12" fmla="*/ 326315 h 326315"/>
              <a:gd name="connsiteX13" fmla="*/ 1812697 w 3193528"/>
              <a:gd name="connsiteY13" fmla="*/ 326315 h 326315"/>
              <a:gd name="connsiteX14" fmla="*/ 1236876 w 3193528"/>
              <a:gd name="connsiteY14" fmla="*/ 326315 h 326315"/>
              <a:gd name="connsiteX15" fmla="*/ 784445 w 3193528"/>
              <a:gd name="connsiteY15" fmla="*/ 326315 h 326315"/>
              <a:gd name="connsiteX16" fmla="*/ 54387 w 3193528"/>
              <a:gd name="connsiteY16" fmla="*/ 326315 h 326315"/>
              <a:gd name="connsiteX17" fmla="*/ 0 w 3193528"/>
              <a:gd name="connsiteY17" fmla="*/ 271928 h 326315"/>
              <a:gd name="connsiteX18" fmla="*/ 0 w 3193528"/>
              <a:gd name="connsiteY18" fmla="*/ 54387 h 32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93528" h="326315" extrusionOk="0">
                <a:moveTo>
                  <a:pt x="0" y="54387"/>
                </a:moveTo>
                <a:cubicBezTo>
                  <a:pt x="8434" y="21989"/>
                  <a:pt x="19466" y="-3505"/>
                  <a:pt x="54387" y="0"/>
                </a:cubicBezTo>
                <a:cubicBezTo>
                  <a:pt x="306165" y="-26545"/>
                  <a:pt x="364082" y="20609"/>
                  <a:pt x="599360" y="0"/>
                </a:cubicBezTo>
                <a:cubicBezTo>
                  <a:pt x="834638" y="-20609"/>
                  <a:pt x="897918" y="31292"/>
                  <a:pt x="1020943" y="0"/>
                </a:cubicBezTo>
                <a:cubicBezTo>
                  <a:pt x="1143968" y="-31292"/>
                  <a:pt x="1359254" y="7252"/>
                  <a:pt x="1565916" y="0"/>
                </a:cubicBezTo>
                <a:cubicBezTo>
                  <a:pt x="1772578" y="-7252"/>
                  <a:pt x="1814702" y="24806"/>
                  <a:pt x="1987500" y="0"/>
                </a:cubicBezTo>
                <a:cubicBezTo>
                  <a:pt x="2160298" y="-24806"/>
                  <a:pt x="2279233" y="14414"/>
                  <a:pt x="2409083" y="0"/>
                </a:cubicBezTo>
                <a:cubicBezTo>
                  <a:pt x="2538933" y="-14414"/>
                  <a:pt x="2847116" y="4036"/>
                  <a:pt x="3139141" y="0"/>
                </a:cubicBezTo>
                <a:cubicBezTo>
                  <a:pt x="3169615" y="4544"/>
                  <a:pt x="3198648" y="26772"/>
                  <a:pt x="3193528" y="54387"/>
                </a:cubicBezTo>
                <a:cubicBezTo>
                  <a:pt x="3203296" y="141188"/>
                  <a:pt x="3186617" y="222614"/>
                  <a:pt x="3193528" y="271928"/>
                </a:cubicBezTo>
                <a:cubicBezTo>
                  <a:pt x="3194873" y="297120"/>
                  <a:pt x="3166131" y="326417"/>
                  <a:pt x="3139141" y="326315"/>
                </a:cubicBezTo>
                <a:cubicBezTo>
                  <a:pt x="2943285" y="333432"/>
                  <a:pt x="2852632" y="277612"/>
                  <a:pt x="2686710" y="326315"/>
                </a:cubicBezTo>
                <a:cubicBezTo>
                  <a:pt x="2520788" y="375018"/>
                  <a:pt x="2413800" y="305978"/>
                  <a:pt x="2265127" y="326315"/>
                </a:cubicBezTo>
                <a:cubicBezTo>
                  <a:pt x="2116454" y="346652"/>
                  <a:pt x="1969354" y="286007"/>
                  <a:pt x="1812697" y="326315"/>
                </a:cubicBezTo>
                <a:cubicBezTo>
                  <a:pt x="1656040" y="366623"/>
                  <a:pt x="1479169" y="289744"/>
                  <a:pt x="1236876" y="326315"/>
                </a:cubicBezTo>
                <a:cubicBezTo>
                  <a:pt x="994583" y="362886"/>
                  <a:pt x="917033" y="290035"/>
                  <a:pt x="784445" y="326315"/>
                </a:cubicBezTo>
                <a:cubicBezTo>
                  <a:pt x="651857" y="362595"/>
                  <a:pt x="204160" y="306261"/>
                  <a:pt x="54387" y="326315"/>
                </a:cubicBezTo>
                <a:cubicBezTo>
                  <a:pt x="28501" y="327201"/>
                  <a:pt x="6531" y="296240"/>
                  <a:pt x="0" y="271928"/>
                </a:cubicBezTo>
                <a:cubicBezTo>
                  <a:pt x="-20583" y="220359"/>
                  <a:pt x="21232" y="143801"/>
                  <a:pt x="0" y="54387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425187584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4609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7A8EDF-006A-457D-A348-D7F83F13F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0054" y="1900259"/>
            <a:ext cx="3420060" cy="2133601"/>
          </a:xfrm>
        </p:spPr>
        <p:txBody>
          <a:bodyPr>
            <a:normAutofit/>
          </a:bodyPr>
          <a:lstStyle/>
          <a:p>
            <a:r>
              <a:rPr lang="he-IL" sz="6000" i="1" dirty="0">
                <a:latin typeface="Calibri" panose="020F0502020204030204" pitchFamily="34" charset="0"/>
                <a:cs typeface="Calibri" panose="020F0502020204030204" pitchFamily="34" charset="0"/>
              </a:rPr>
              <a:t>תודה רבה</a:t>
            </a:r>
            <a:endParaRPr lang="en-US" sz="6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7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FE2FB-2BF6-4000-9652-3F588D99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115" y="6400440"/>
            <a:ext cx="666884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A052B-A0ED-42E3-A42D-476CBA669A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8595B">
                    <a:tint val="75000"/>
                  </a:srgbClr>
                </a:solidFill>
                <a:effectLst/>
                <a:uLnTx/>
                <a:uFillTx/>
                <a:latin typeface="Assistant"/>
                <a:ea typeface="+mn-ea"/>
                <a:cs typeface="Assistan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8595B">
                  <a:tint val="75000"/>
                </a:srgbClr>
              </a:solidFill>
              <a:effectLst/>
              <a:uLnTx/>
              <a:uFillTx/>
              <a:latin typeface="Assistant"/>
              <a:ea typeface="+mn-ea"/>
              <a:cs typeface="Assistant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9CB20B5-DCFB-4730-9F6A-6E7ED231C285}"/>
              </a:ext>
            </a:extLst>
          </p:cNvPr>
          <p:cNvSpPr txBox="1">
            <a:spLocks/>
          </p:cNvSpPr>
          <p:nvPr/>
        </p:nvSpPr>
        <p:spPr>
          <a:xfrm>
            <a:off x="11525115" y="6400440"/>
            <a:ext cx="6668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6A052B-A0ED-42E3-A42D-476CBA669AF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723AF2-C7FD-4284-BCB7-2928218FA4AB}"/>
              </a:ext>
            </a:extLst>
          </p:cNvPr>
          <p:cNvSpPr txBox="1"/>
          <p:nvPr/>
        </p:nvSpPr>
        <p:spPr>
          <a:xfrm>
            <a:off x="6111875" y="518375"/>
            <a:ext cx="5022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4800" i="1" dirty="0">
                <a:solidFill>
                  <a:srgbClr val="0054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מספרי סטודנטים</a:t>
            </a:r>
            <a:endParaRPr lang="en-US" sz="4800" i="1" dirty="0">
              <a:solidFill>
                <a:srgbClr val="0054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259072-C96D-4051-83D5-D8D01A6863BC}"/>
              </a:ext>
            </a:extLst>
          </p:cNvPr>
          <p:cNvSpPr txBox="1"/>
          <p:nvPr/>
        </p:nvSpPr>
        <p:spPr>
          <a:xfrm>
            <a:off x="4199265" y="829993"/>
            <a:ext cx="288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>
                <a:solidFill>
                  <a:srgbClr val="004C8C"/>
                </a:solidFill>
                <a:latin typeface="Calibri Light"/>
              </a:rPr>
              <a:t>( כולל קמפוס אילת )</a:t>
            </a:r>
            <a:endParaRPr lang="en-US" dirty="0">
              <a:solidFill>
                <a:srgbClr val="004C8C"/>
              </a:solidFill>
              <a:latin typeface="Calibri Light"/>
            </a:endParaRP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76011D67-2A37-46D8-8ED5-2414963735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3395038"/>
              </p:ext>
            </p:extLst>
          </p:nvPr>
        </p:nvGraphicFramePr>
        <p:xfrm>
          <a:off x="927182" y="2180369"/>
          <a:ext cx="10515600" cy="4057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>
            <a:extLst>
              <a:ext uri="{FF2B5EF4-FFF2-40B4-BE49-F238E27FC236}">
                <a16:creationId xmlns:a16="http://schemas.microsoft.com/office/drawing/2014/main" id="{5560E76D-2E56-4243-881F-D0B2DC2C23FC}"/>
              </a:ext>
            </a:extLst>
          </p:cNvPr>
          <p:cNvSpPr txBox="1"/>
          <p:nvPr/>
        </p:nvSpPr>
        <p:spPr>
          <a:xfrm>
            <a:off x="4454704" y="2315466"/>
            <a:ext cx="723250" cy="291937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18,144</a:t>
            </a:r>
            <a:endParaRPr lang="he-IL" sz="1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1373A507-616E-4E53-AA98-BDFF98F9CCD3}"/>
              </a:ext>
            </a:extLst>
          </p:cNvPr>
          <p:cNvSpPr txBox="1"/>
          <p:nvPr/>
        </p:nvSpPr>
        <p:spPr>
          <a:xfrm>
            <a:off x="5124281" y="2384756"/>
            <a:ext cx="727748" cy="291884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17,771</a:t>
            </a:r>
            <a:endParaRPr lang="he-IL" sz="1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5D52306-B7E9-4215-9E37-D8AF2A60DD1E}"/>
              </a:ext>
            </a:extLst>
          </p:cNvPr>
          <p:cNvSpPr txBox="1"/>
          <p:nvPr/>
        </p:nvSpPr>
        <p:spPr>
          <a:xfrm>
            <a:off x="5824198" y="2410308"/>
            <a:ext cx="735568" cy="291885"/>
          </a:xfrm>
          <a:prstGeom prst="rect">
            <a:avLst/>
          </a:prstGeom>
        </p:spPr>
        <p:txBody>
          <a:bodyPr wrap="square" rtlCol="1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17,595</a:t>
            </a:r>
            <a:endParaRPr lang="he-IL" sz="1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D41D3D02-548F-461C-800E-11936F444FAA}"/>
              </a:ext>
            </a:extLst>
          </p:cNvPr>
          <p:cNvSpPr txBox="1"/>
          <p:nvPr/>
        </p:nvSpPr>
        <p:spPr>
          <a:xfrm>
            <a:off x="6512828" y="2423762"/>
            <a:ext cx="693354" cy="291884"/>
          </a:xfrm>
          <a:prstGeom prst="rect">
            <a:avLst/>
          </a:prstGeom>
        </p:spPr>
        <p:txBody>
          <a:bodyPr wrap="square" rtlCol="1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17,501</a:t>
            </a:r>
            <a:endParaRPr lang="he-IL" sz="1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E6292934-9795-42F3-9814-2E1289D15D8D}"/>
              </a:ext>
            </a:extLst>
          </p:cNvPr>
          <p:cNvSpPr txBox="1"/>
          <p:nvPr/>
        </p:nvSpPr>
        <p:spPr>
          <a:xfrm>
            <a:off x="7156719" y="2440540"/>
            <a:ext cx="786926" cy="291884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17,408</a:t>
            </a:r>
            <a:endParaRPr lang="he-IL" sz="1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DCF1EAFC-3A59-4493-988B-C734A8A263A8}"/>
              </a:ext>
            </a:extLst>
          </p:cNvPr>
          <p:cNvSpPr txBox="1"/>
          <p:nvPr/>
        </p:nvSpPr>
        <p:spPr>
          <a:xfrm>
            <a:off x="1067534" y="2677396"/>
            <a:ext cx="700439" cy="291937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15,947</a:t>
            </a:r>
            <a:endParaRPr lang="he-IL" sz="1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584D530B-DBEC-46C1-AAA4-6B61C5EB8A33}"/>
              </a:ext>
            </a:extLst>
          </p:cNvPr>
          <p:cNvSpPr txBox="1"/>
          <p:nvPr/>
        </p:nvSpPr>
        <p:spPr>
          <a:xfrm>
            <a:off x="1710127" y="2556697"/>
            <a:ext cx="765975" cy="291938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16,762</a:t>
            </a:r>
            <a:endParaRPr lang="he-IL" sz="1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85F794A4-84B4-44CC-93DF-A177FF016F1E}"/>
              </a:ext>
            </a:extLst>
          </p:cNvPr>
          <p:cNvSpPr txBox="1"/>
          <p:nvPr/>
        </p:nvSpPr>
        <p:spPr>
          <a:xfrm>
            <a:off x="2420685" y="2375787"/>
            <a:ext cx="710623" cy="291937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17,859</a:t>
            </a:r>
            <a:endParaRPr lang="he-IL" sz="1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5A7CECE7-7C78-456C-9BEC-62AE509EF5E8}"/>
              </a:ext>
            </a:extLst>
          </p:cNvPr>
          <p:cNvSpPr txBox="1"/>
          <p:nvPr/>
        </p:nvSpPr>
        <p:spPr>
          <a:xfrm>
            <a:off x="3078374" y="2216524"/>
            <a:ext cx="760234" cy="291938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18,571</a:t>
            </a:r>
            <a:endParaRPr lang="he-IL" sz="1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96FEC032-58F9-4780-BFBD-3E4B747445FB}"/>
              </a:ext>
            </a:extLst>
          </p:cNvPr>
          <p:cNvSpPr txBox="1"/>
          <p:nvPr/>
        </p:nvSpPr>
        <p:spPr>
          <a:xfrm>
            <a:off x="3784339" y="2205928"/>
            <a:ext cx="696902" cy="291937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18,672</a:t>
            </a:r>
            <a:endParaRPr lang="he-IL" sz="1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6B4C9598-6A89-4443-920C-F1D419123EFE}"/>
              </a:ext>
            </a:extLst>
          </p:cNvPr>
          <p:cNvSpPr txBox="1"/>
          <p:nvPr/>
        </p:nvSpPr>
        <p:spPr>
          <a:xfrm>
            <a:off x="7887273" y="2410888"/>
            <a:ext cx="693192" cy="291885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17,559</a:t>
            </a:r>
            <a:endParaRPr lang="he-IL" sz="1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C482E6C0-6AD6-4C27-870F-496A581C8A6B}"/>
              </a:ext>
            </a:extLst>
          </p:cNvPr>
          <p:cNvSpPr txBox="1"/>
          <p:nvPr/>
        </p:nvSpPr>
        <p:spPr>
          <a:xfrm>
            <a:off x="8517640" y="2397883"/>
            <a:ext cx="769091" cy="291885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17,653</a:t>
            </a:r>
            <a:endParaRPr lang="he-IL" sz="1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F84DE2EB-B86F-455A-8ED8-AD7B0DE83D6B}"/>
              </a:ext>
            </a:extLst>
          </p:cNvPr>
          <p:cNvSpPr txBox="1"/>
          <p:nvPr/>
        </p:nvSpPr>
        <p:spPr>
          <a:xfrm>
            <a:off x="9232745" y="2394772"/>
            <a:ext cx="716340" cy="291885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17,699</a:t>
            </a:r>
            <a:endParaRPr lang="he-IL" sz="1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" name="Group 18">
            <a:extLst>
              <a:ext uri="{FF2B5EF4-FFF2-40B4-BE49-F238E27FC236}">
                <a16:creationId xmlns:a16="http://schemas.microsoft.com/office/drawing/2014/main" id="{D7BF83A5-9427-4B4A-BE25-3F30F13E2CBC}"/>
              </a:ext>
            </a:extLst>
          </p:cNvPr>
          <p:cNvGrpSpPr/>
          <p:nvPr/>
        </p:nvGrpSpPr>
        <p:grpSpPr>
          <a:xfrm>
            <a:off x="8975734" y="1643879"/>
            <a:ext cx="2535615" cy="671587"/>
            <a:chOff x="1822229" y="1697723"/>
            <a:chExt cx="2535615" cy="67158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65E71B-0673-4475-8F88-C6BCC270F79D}"/>
                </a:ext>
              </a:extLst>
            </p:cNvPr>
            <p:cNvSpPr txBox="1"/>
            <p:nvPr/>
          </p:nvSpPr>
          <p:spPr>
            <a:xfrm>
              <a:off x="2434837" y="1697723"/>
              <a:ext cx="19230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sz="1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יעד עתידי למס' סטודנטים: </a:t>
              </a:r>
              <a:r>
                <a:rPr lang="en-US" sz="2000" b="1" dirty="0">
                  <a:solidFill>
                    <a:srgbClr val="ED7D3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20,000</a:t>
              </a:r>
            </a:p>
          </p:txBody>
        </p:sp>
        <p:grpSp>
          <p:nvGrpSpPr>
            <p:cNvPr id="23" name="Group 4">
              <a:extLst>
                <a:ext uri="{FF2B5EF4-FFF2-40B4-BE49-F238E27FC236}">
                  <a16:creationId xmlns:a16="http://schemas.microsoft.com/office/drawing/2014/main" id="{FE7AF100-7988-4AFB-85F9-792029C306E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22229" y="1710498"/>
              <a:ext cx="763587" cy="658812"/>
              <a:chOff x="6581" y="357"/>
              <a:chExt cx="481" cy="415"/>
            </a:xfrm>
            <a:solidFill>
              <a:srgbClr val="004D8C"/>
            </a:solidFill>
          </p:grpSpPr>
          <p:sp>
            <p:nvSpPr>
              <p:cNvPr id="24" name="Freeform 5">
                <a:extLst>
                  <a:ext uri="{FF2B5EF4-FFF2-40B4-BE49-F238E27FC236}">
                    <a16:creationId xmlns:a16="http://schemas.microsoft.com/office/drawing/2014/main" id="{FF7ECACF-0921-4B7E-9FDE-E7387E8B45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90" y="395"/>
                <a:ext cx="335" cy="337"/>
              </a:xfrm>
              <a:custGeom>
                <a:avLst/>
                <a:gdLst>
                  <a:gd name="T0" fmla="*/ 107 w 213"/>
                  <a:gd name="T1" fmla="*/ 214 h 214"/>
                  <a:gd name="T2" fmla="*/ 0 w 213"/>
                  <a:gd name="T3" fmla="*/ 107 h 214"/>
                  <a:gd name="T4" fmla="*/ 107 w 213"/>
                  <a:gd name="T5" fmla="*/ 0 h 214"/>
                  <a:gd name="T6" fmla="*/ 213 w 213"/>
                  <a:gd name="T7" fmla="*/ 107 h 214"/>
                  <a:gd name="T8" fmla="*/ 107 w 213"/>
                  <a:gd name="T9" fmla="*/ 214 h 214"/>
                  <a:gd name="T10" fmla="*/ 107 w 213"/>
                  <a:gd name="T11" fmla="*/ 6 h 214"/>
                  <a:gd name="T12" fmla="*/ 6 w 213"/>
                  <a:gd name="T13" fmla="*/ 107 h 214"/>
                  <a:gd name="T14" fmla="*/ 107 w 213"/>
                  <a:gd name="T15" fmla="*/ 208 h 214"/>
                  <a:gd name="T16" fmla="*/ 207 w 213"/>
                  <a:gd name="T17" fmla="*/ 107 h 214"/>
                  <a:gd name="T18" fmla="*/ 107 w 213"/>
                  <a:gd name="T19" fmla="*/ 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214">
                    <a:moveTo>
                      <a:pt x="107" y="214"/>
                    </a:moveTo>
                    <a:cubicBezTo>
                      <a:pt x="48" y="214"/>
                      <a:pt x="0" y="166"/>
                      <a:pt x="0" y="107"/>
                    </a:cubicBezTo>
                    <a:cubicBezTo>
                      <a:pt x="0" y="48"/>
                      <a:pt x="48" y="0"/>
                      <a:pt x="107" y="0"/>
                    </a:cubicBezTo>
                    <a:cubicBezTo>
                      <a:pt x="165" y="0"/>
                      <a:pt x="213" y="48"/>
                      <a:pt x="213" y="107"/>
                    </a:cubicBezTo>
                    <a:cubicBezTo>
                      <a:pt x="213" y="166"/>
                      <a:pt x="165" y="214"/>
                      <a:pt x="107" y="214"/>
                    </a:cubicBezTo>
                    <a:close/>
                    <a:moveTo>
                      <a:pt x="107" y="6"/>
                    </a:moveTo>
                    <a:cubicBezTo>
                      <a:pt x="51" y="6"/>
                      <a:pt x="6" y="51"/>
                      <a:pt x="6" y="107"/>
                    </a:cubicBezTo>
                    <a:cubicBezTo>
                      <a:pt x="6" y="163"/>
                      <a:pt x="51" y="208"/>
                      <a:pt x="107" y="208"/>
                    </a:cubicBezTo>
                    <a:cubicBezTo>
                      <a:pt x="162" y="208"/>
                      <a:pt x="207" y="163"/>
                      <a:pt x="207" y="107"/>
                    </a:cubicBezTo>
                    <a:cubicBezTo>
                      <a:pt x="207" y="51"/>
                      <a:pt x="162" y="6"/>
                      <a:pt x="10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/>
                </a:endParaRPr>
              </a:p>
            </p:txBody>
          </p: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89BF8AC5-5E1F-4686-BF4A-DED6150566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56" y="463"/>
                <a:ext cx="203" cy="201"/>
              </a:xfrm>
              <a:custGeom>
                <a:avLst/>
                <a:gdLst>
                  <a:gd name="T0" fmla="*/ 65 w 129"/>
                  <a:gd name="T1" fmla="*/ 128 h 128"/>
                  <a:gd name="T2" fmla="*/ 0 w 129"/>
                  <a:gd name="T3" fmla="*/ 64 h 128"/>
                  <a:gd name="T4" fmla="*/ 65 w 129"/>
                  <a:gd name="T5" fmla="*/ 0 h 128"/>
                  <a:gd name="T6" fmla="*/ 129 w 129"/>
                  <a:gd name="T7" fmla="*/ 64 h 128"/>
                  <a:gd name="T8" fmla="*/ 65 w 129"/>
                  <a:gd name="T9" fmla="*/ 128 h 128"/>
                  <a:gd name="T10" fmla="*/ 65 w 129"/>
                  <a:gd name="T11" fmla="*/ 6 h 128"/>
                  <a:gd name="T12" fmla="*/ 6 w 129"/>
                  <a:gd name="T13" fmla="*/ 64 h 128"/>
                  <a:gd name="T14" fmla="*/ 65 w 129"/>
                  <a:gd name="T15" fmla="*/ 122 h 128"/>
                  <a:gd name="T16" fmla="*/ 123 w 129"/>
                  <a:gd name="T17" fmla="*/ 64 h 128"/>
                  <a:gd name="T18" fmla="*/ 65 w 129"/>
                  <a:gd name="T19" fmla="*/ 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128">
                    <a:moveTo>
                      <a:pt x="65" y="128"/>
                    </a:moveTo>
                    <a:cubicBezTo>
                      <a:pt x="29" y="128"/>
                      <a:pt x="0" y="99"/>
                      <a:pt x="0" y="64"/>
                    </a:cubicBezTo>
                    <a:cubicBezTo>
                      <a:pt x="0" y="28"/>
                      <a:pt x="29" y="0"/>
                      <a:pt x="65" y="0"/>
                    </a:cubicBezTo>
                    <a:cubicBezTo>
                      <a:pt x="100" y="0"/>
                      <a:pt x="129" y="28"/>
                      <a:pt x="129" y="64"/>
                    </a:cubicBezTo>
                    <a:cubicBezTo>
                      <a:pt x="129" y="99"/>
                      <a:pt x="100" y="128"/>
                      <a:pt x="65" y="128"/>
                    </a:cubicBezTo>
                    <a:close/>
                    <a:moveTo>
                      <a:pt x="65" y="6"/>
                    </a:moveTo>
                    <a:cubicBezTo>
                      <a:pt x="32" y="6"/>
                      <a:pt x="6" y="32"/>
                      <a:pt x="6" y="64"/>
                    </a:cubicBezTo>
                    <a:cubicBezTo>
                      <a:pt x="6" y="96"/>
                      <a:pt x="32" y="122"/>
                      <a:pt x="65" y="122"/>
                    </a:cubicBezTo>
                    <a:cubicBezTo>
                      <a:pt x="97" y="122"/>
                      <a:pt x="123" y="96"/>
                      <a:pt x="123" y="64"/>
                    </a:cubicBezTo>
                    <a:cubicBezTo>
                      <a:pt x="123" y="32"/>
                      <a:pt x="97" y="6"/>
                      <a:pt x="6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/>
                </a:endParaRPr>
              </a:p>
            </p:txBody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34718152-3BF6-45CE-B67D-75524A3B7A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11" y="518"/>
                <a:ext cx="93" cy="91"/>
              </a:xfrm>
              <a:custGeom>
                <a:avLst/>
                <a:gdLst>
                  <a:gd name="T0" fmla="*/ 30 w 59"/>
                  <a:gd name="T1" fmla="*/ 58 h 58"/>
                  <a:gd name="T2" fmla="*/ 0 w 59"/>
                  <a:gd name="T3" fmla="*/ 29 h 58"/>
                  <a:gd name="T4" fmla="*/ 30 w 59"/>
                  <a:gd name="T5" fmla="*/ 0 h 58"/>
                  <a:gd name="T6" fmla="*/ 59 w 59"/>
                  <a:gd name="T7" fmla="*/ 29 h 58"/>
                  <a:gd name="T8" fmla="*/ 30 w 59"/>
                  <a:gd name="T9" fmla="*/ 58 h 58"/>
                  <a:gd name="T10" fmla="*/ 30 w 59"/>
                  <a:gd name="T11" fmla="*/ 6 h 58"/>
                  <a:gd name="T12" fmla="*/ 6 w 59"/>
                  <a:gd name="T13" fmla="*/ 29 h 58"/>
                  <a:gd name="T14" fmla="*/ 30 w 59"/>
                  <a:gd name="T15" fmla="*/ 52 h 58"/>
                  <a:gd name="T16" fmla="*/ 53 w 59"/>
                  <a:gd name="T17" fmla="*/ 29 h 58"/>
                  <a:gd name="T18" fmla="*/ 30 w 59"/>
                  <a:gd name="T19" fmla="*/ 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" h="58">
                    <a:moveTo>
                      <a:pt x="30" y="58"/>
                    </a:moveTo>
                    <a:cubicBezTo>
                      <a:pt x="14" y="58"/>
                      <a:pt x="0" y="45"/>
                      <a:pt x="0" y="29"/>
                    </a:cubicBezTo>
                    <a:cubicBezTo>
                      <a:pt x="0" y="13"/>
                      <a:pt x="14" y="0"/>
                      <a:pt x="30" y="0"/>
                    </a:cubicBezTo>
                    <a:cubicBezTo>
                      <a:pt x="46" y="0"/>
                      <a:pt x="59" y="13"/>
                      <a:pt x="59" y="29"/>
                    </a:cubicBezTo>
                    <a:cubicBezTo>
                      <a:pt x="59" y="45"/>
                      <a:pt x="46" y="58"/>
                      <a:pt x="30" y="58"/>
                    </a:cubicBezTo>
                    <a:close/>
                    <a:moveTo>
                      <a:pt x="30" y="6"/>
                    </a:moveTo>
                    <a:cubicBezTo>
                      <a:pt x="17" y="6"/>
                      <a:pt x="6" y="16"/>
                      <a:pt x="6" y="29"/>
                    </a:cubicBezTo>
                    <a:cubicBezTo>
                      <a:pt x="6" y="42"/>
                      <a:pt x="17" y="52"/>
                      <a:pt x="30" y="52"/>
                    </a:cubicBezTo>
                    <a:cubicBezTo>
                      <a:pt x="42" y="52"/>
                      <a:pt x="53" y="42"/>
                      <a:pt x="53" y="29"/>
                    </a:cubicBezTo>
                    <a:cubicBezTo>
                      <a:pt x="53" y="16"/>
                      <a:pt x="42" y="6"/>
                      <a:pt x="3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/>
                </a:endParaRPr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9C61748D-71A9-4301-8965-F754CE7B98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25" y="357"/>
                <a:ext cx="77" cy="106"/>
              </a:xfrm>
              <a:custGeom>
                <a:avLst/>
                <a:gdLst>
                  <a:gd name="T0" fmla="*/ 46 w 49"/>
                  <a:gd name="T1" fmla="*/ 67 h 67"/>
                  <a:gd name="T2" fmla="*/ 44 w 49"/>
                  <a:gd name="T3" fmla="*/ 66 h 67"/>
                  <a:gd name="T4" fmla="*/ 1 w 49"/>
                  <a:gd name="T5" fmla="*/ 37 h 67"/>
                  <a:gd name="T6" fmla="*/ 0 w 49"/>
                  <a:gd name="T7" fmla="*/ 34 h 67"/>
                  <a:gd name="T8" fmla="*/ 4 w 49"/>
                  <a:gd name="T9" fmla="*/ 2 h 67"/>
                  <a:gd name="T10" fmla="*/ 6 w 49"/>
                  <a:gd name="T11" fmla="*/ 0 h 67"/>
                  <a:gd name="T12" fmla="*/ 9 w 49"/>
                  <a:gd name="T13" fmla="*/ 0 h 67"/>
                  <a:gd name="T14" fmla="*/ 44 w 49"/>
                  <a:gd name="T15" fmla="*/ 24 h 67"/>
                  <a:gd name="T16" fmla="*/ 45 w 49"/>
                  <a:gd name="T17" fmla="*/ 26 h 67"/>
                  <a:gd name="T18" fmla="*/ 49 w 49"/>
                  <a:gd name="T19" fmla="*/ 63 h 67"/>
                  <a:gd name="T20" fmla="*/ 49 w 49"/>
                  <a:gd name="T21" fmla="*/ 64 h 67"/>
                  <a:gd name="T22" fmla="*/ 46 w 49"/>
                  <a:gd name="T23" fmla="*/ 67 h 67"/>
                  <a:gd name="T24" fmla="*/ 46 w 49"/>
                  <a:gd name="T25" fmla="*/ 67 h 67"/>
                  <a:gd name="T26" fmla="*/ 6 w 49"/>
                  <a:gd name="T27" fmla="*/ 33 h 67"/>
                  <a:gd name="T28" fmla="*/ 42 w 49"/>
                  <a:gd name="T29" fmla="*/ 58 h 67"/>
                  <a:gd name="T30" fmla="*/ 40 w 49"/>
                  <a:gd name="T31" fmla="*/ 28 h 67"/>
                  <a:gd name="T32" fmla="*/ 9 w 49"/>
                  <a:gd name="T33" fmla="*/ 8 h 67"/>
                  <a:gd name="T34" fmla="*/ 6 w 49"/>
                  <a:gd name="T35" fmla="*/ 3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" h="67">
                    <a:moveTo>
                      <a:pt x="46" y="67"/>
                    </a:moveTo>
                    <a:cubicBezTo>
                      <a:pt x="45" y="67"/>
                      <a:pt x="45" y="67"/>
                      <a:pt x="44" y="66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0" y="36"/>
                      <a:pt x="0" y="35"/>
                      <a:pt x="0" y="3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5" y="0"/>
                      <a:pt x="6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5" y="25"/>
                      <a:pt x="45" y="25"/>
                      <a:pt x="45" y="26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49" y="63"/>
                      <a:pt x="49" y="64"/>
                      <a:pt x="49" y="64"/>
                    </a:cubicBezTo>
                    <a:cubicBezTo>
                      <a:pt x="49" y="66"/>
                      <a:pt x="48" y="67"/>
                      <a:pt x="46" y="67"/>
                    </a:cubicBezTo>
                    <a:cubicBezTo>
                      <a:pt x="46" y="67"/>
                      <a:pt x="46" y="67"/>
                      <a:pt x="46" y="67"/>
                    </a:cubicBezTo>
                    <a:close/>
                    <a:moveTo>
                      <a:pt x="6" y="33"/>
                    </a:moveTo>
                    <a:cubicBezTo>
                      <a:pt x="42" y="58"/>
                      <a:pt x="42" y="58"/>
                      <a:pt x="42" y="5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9" y="8"/>
                      <a:pt x="9" y="8"/>
                      <a:pt x="9" y="8"/>
                    </a:cubicBezTo>
                    <a:lnTo>
                      <a:pt x="6" y="33"/>
                    </a:lnTo>
                    <a:close/>
                  </a:path>
                </a:pathLst>
              </a:custGeom>
              <a:solidFill>
                <a:srgbClr val="F794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/>
                </a:endParaRPr>
              </a:p>
            </p:txBody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C3D82C02-ADE4-452B-BA64-1124B76475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81" y="406"/>
                <a:ext cx="123" cy="71"/>
              </a:xfrm>
              <a:custGeom>
                <a:avLst/>
                <a:gdLst>
                  <a:gd name="T0" fmla="*/ 39 w 78"/>
                  <a:gd name="T1" fmla="*/ 45 h 45"/>
                  <a:gd name="T2" fmla="*/ 37 w 78"/>
                  <a:gd name="T3" fmla="*/ 45 h 45"/>
                  <a:gd name="T4" fmla="*/ 1 w 78"/>
                  <a:gd name="T5" fmla="*/ 21 h 45"/>
                  <a:gd name="T6" fmla="*/ 0 w 78"/>
                  <a:gd name="T7" fmla="*/ 19 h 45"/>
                  <a:gd name="T8" fmla="*/ 1 w 78"/>
                  <a:gd name="T9" fmla="*/ 16 h 45"/>
                  <a:gd name="T10" fmla="*/ 29 w 78"/>
                  <a:gd name="T11" fmla="*/ 1 h 45"/>
                  <a:gd name="T12" fmla="*/ 32 w 78"/>
                  <a:gd name="T13" fmla="*/ 1 h 45"/>
                  <a:gd name="T14" fmla="*/ 76 w 78"/>
                  <a:gd name="T15" fmla="*/ 30 h 45"/>
                  <a:gd name="T16" fmla="*/ 78 w 78"/>
                  <a:gd name="T17" fmla="*/ 33 h 45"/>
                  <a:gd name="T18" fmla="*/ 76 w 78"/>
                  <a:gd name="T19" fmla="*/ 35 h 45"/>
                  <a:gd name="T20" fmla="*/ 40 w 78"/>
                  <a:gd name="T21" fmla="*/ 45 h 45"/>
                  <a:gd name="T22" fmla="*/ 39 w 78"/>
                  <a:gd name="T23" fmla="*/ 45 h 45"/>
                  <a:gd name="T24" fmla="*/ 9 w 78"/>
                  <a:gd name="T25" fmla="*/ 19 h 45"/>
                  <a:gd name="T26" fmla="*/ 39 w 78"/>
                  <a:gd name="T27" fmla="*/ 39 h 45"/>
                  <a:gd name="T28" fmla="*/ 68 w 78"/>
                  <a:gd name="T29" fmla="*/ 31 h 45"/>
                  <a:gd name="T30" fmla="*/ 31 w 78"/>
                  <a:gd name="T31" fmla="*/ 7 h 45"/>
                  <a:gd name="T32" fmla="*/ 9 w 78"/>
                  <a:gd name="T33" fmla="*/ 1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45">
                    <a:moveTo>
                      <a:pt x="39" y="45"/>
                    </a:moveTo>
                    <a:cubicBezTo>
                      <a:pt x="38" y="45"/>
                      <a:pt x="38" y="45"/>
                      <a:pt x="37" y="45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1"/>
                      <a:pt x="0" y="20"/>
                      <a:pt x="0" y="19"/>
                    </a:cubicBezTo>
                    <a:cubicBezTo>
                      <a:pt x="0" y="18"/>
                      <a:pt x="0" y="17"/>
                      <a:pt x="1" y="16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0" y="0"/>
                      <a:pt x="31" y="0"/>
                      <a:pt x="32" y="1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77" y="31"/>
                      <a:pt x="78" y="32"/>
                      <a:pt x="78" y="33"/>
                    </a:cubicBezTo>
                    <a:cubicBezTo>
                      <a:pt x="78" y="34"/>
                      <a:pt x="77" y="35"/>
                      <a:pt x="76" y="35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39" y="45"/>
                      <a:pt x="39" y="45"/>
                      <a:pt x="39" y="45"/>
                    </a:cubicBezTo>
                    <a:close/>
                    <a:moveTo>
                      <a:pt x="9" y="19"/>
                    </a:moveTo>
                    <a:cubicBezTo>
                      <a:pt x="39" y="39"/>
                      <a:pt x="39" y="39"/>
                      <a:pt x="39" y="39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31" y="7"/>
                      <a:pt x="31" y="7"/>
                      <a:pt x="31" y="7"/>
                    </a:cubicBez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F794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/>
                </a:endParaRPr>
              </a:p>
            </p:txBody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D5CCB4B4-8148-44A1-A63A-B0D4A51A4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2" y="384"/>
                <a:ext cx="271" cy="186"/>
              </a:xfrm>
              <a:custGeom>
                <a:avLst/>
                <a:gdLst>
                  <a:gd name="T0" fmla="*/ 169 w 172"/>
                  <a:gd name="T1" fmla="*/ 118 h 118"/>
                  <a:gd name="T2" fmla="*/ 167 w 172"/>
                  <a:gd name="T3" fmla="*/ 117 h 118"/>
                  <a:gd name="T4" fmla="*/ 2 w 172"/>
                  <a:gd name="T5" fmla="*/ 6 h 118"/>
                  <a:gd name="T6" fmla="*/ 1 w 172"/>
                  <a:gd name="T7" fmla="*/ 2 h 118"/>
                  <a:gd name="T8" fmla="*/ 5 w 172"/>
                  <a:gd name="T9" fmla="*/ 1 h 118"/>
                  <a:gd name="T10" fmla="*/ 171 w 172"/>
                  <a:gd name="T11" fmla="*/ 113 h 118"/>
                  <a:gd name="T12" fmla="*/ 171 w 172"/>
                  <a:gd name="T13" fmla="*/ 117 h 118"/>
                  <a:gd name="T14" fmla="*/ 169 w 172"/>
                  <a:gd name="T15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2" h="118">
                    <a:moveTo>
                      <a:pt x="169" y="118"/>
                    </a:moveTo>
                    <a:cubicBezTo>
                      <a:pt x="168" y="118"/>
                      <a:pt x="168" y="118"/>
                      <a:pt x="167" y="11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1"/>
                    </a:cubicBezTo>
                    <a:cubicBezTo>
                      <a:pt x="171" y="113"/>
                      <a:pt x="171" y="113"/>
                      <a:pt x="171" y="113"/>
                    </a:cubicBezTo>
                    <a:cubicBezTo>
                      <a:pt x="172" y="113"/>
                      <a:pt x="172" y="115"/>
                      <a:pt x="171" y="117"/>
                    </a:cubicBezTo>
                    <a:cubicBezTo>
                      <a:pt x="171" y="118"/>
                      <a:pt x="170" y="118"/>
                      <a:pt x="169" y="118"/>
                    </a:cubicBezTo>
                    <a:close/>
                  </a:path>
                </a:pathLst>
              </a:custGeom>
              <a:solidFill>
                <a:srgbClr val="F794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/>
                </a:endParaRPr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1697E4EF-DB17-46C6-856E-7D809CCBA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3" y="359"/>
                <a:ext cx="10" cy="132"/>
              </a:xfrm>
              <a:custGeom>
                <a:avLst/>
                <a:gdLst>
                  <a:gd name="T0" fmla="*/ 3 w 6"/>
                  <a:gd name="T1" fmla="*/ 84 h 84"/>
                  <a:gd name="T2" fmla="*/ 0 w 6"/>
                  <a:gd name="T3" fmla="*/ 81 h 84"/>
                  <a:gd name="T4" fmla="*/ 0 w 6"/>
                  <a:gd name="T5" fmla="*/ 3 h 84"/>
                  <a:gd name="T6" fmla="*/ 3 w 6"/>
                  <a:gd name="T7" fmla="*/ 0 h 84"/>
                  <a:gd name="T8" fmla="*/ 6 w 6"/>
                  <a:gd name="T9" fmla="*/ 3 h 84"/>
                  <a:gd name="T10" fmla="*/ 6 w 6"/>
                  <a:gd name="T11" fmla="*/ 81 h 84"/>
                  <a:gd name="T12" fmla="*/ 3 w 6"/>
                  <a:gd name="T13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84">
                    <a:moveTo>
                      <a:pt x="3" y="84"/>
                    </a:moveTo>
                    <a:cubicBezTo>
                      <a:pt x="1" y="84"/>
                      <a:pt x="0" y="82"/>
                      <a:pt x="0" y="8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ubicBezTo>
                      <a:pt x="6" y="81"/>
                      <a:pt x="6" y="81"/>
                      <a:pt x="6" y="81"/>
                    </a:cubicBezTo>
                    <a:cubicBezTo>
                      <a:pt x="6" y="82"/>
                      <a:pt x="5" y="84"/>
                      <a:pt x="3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/>
                </a:endParaRPr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6A89B2E4-9E5D-4520-80B8-A822E5734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3" y="634"/>
                <a:ext cx="10" cy="138"/>
              </a:xfrm>
              <a:custGeom>
                <a:avLst/>
                <a:gdLst>
                  <a:gd name="T0" fmla="*/ 3 w 6"/>
                  <a:gd name="T1" fmla="*/ 88 h 88"/>
                  <a:gd name="T2" fmla="*/ 0 w 6"/>
                  <a:gd name="T3" fmla="*/ 85 h 88"/>
                  <a:gd name="T4" fmla="*/ 0 w 6"/>
                  <a:gd name="T5" fmla="*/ 3 h 88"/>
                  <a:gd name="T6" fmla="*/ 3 w 6"/>
                  <a:gd name="T7" fmla="*/ 0 h 88"/>
                  <a:gd name="T8" fmla="*/ 6 w 6"/>
                  <a:gd name="T9" fmla="*/ 3 h 88"/>
                  <a:gd name="T10" fmla="*/ 6 w 6"/>
                  <a:gd name="T11" fmla="*/ 85 h 88"/>
                  <a:gd name="T12" fmla="*/ 3 w 6"/>
                  <a:gd name="T13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88">
                    <a:moveTo>
                      <a:pt x="3" y="88"/>
                    </a:moveTo>
                    <a:cubicBezTo>
                      <a:pt x="1" y="88"/>
                      <a:pt x="0" y="87"/>
                      <a:pt x="0" y="8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ubicBezTo>
                      <a:pt x="6" y="85"/>
                      <a:pt x="6" y="85"/>
                      <a:pt x="6" y="85"/>
                    </a:cubicBezTo>
                    <a:cubicBezTo>
                      <a:pt x="6" y="87"/>
                      <a:pt x="5" y="88"/>
                      <a:pt x="3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/>
                </a:endParaRPr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2571D19F-7C3F-4032-9718-6ED3A51A1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7" y="559"/>
                <a:ext cx="135" cy="9"/>
              </a:xfrm>
              <a:custGeom>
                <a:avLst/>
                <a:gdLst>
                  <a:gd name="T0" fmla="*/ 83 w 86"/>
                  <a:gd name="T1" fmla="*/ 6 h 6"/>
                  <a:gd name="T2" fmla="*/ 3 w 86"/>
                  <a:gd name="T3" fmla="*/ 6 h 6"/>
                  <a:gd name="T4" fmla="*/ 0 w 86"/>
                  <a:gd name="T5" fmla="*/ 3 h 6"/>
                  <a:gd name="T6" fmla="*/ 3 w 86"/>
                  <a:gd name="T7" fmla="*/ 0 h 6"/>
                  <a:gd name="T8" fmla="*/ 83 w 86"/>
                  <a:gd name="T9" fmla="*/ 0 h 6"/>
                  <a:gd name="T10" fmla="*/ 86 w 86"/>
                  <a:gd name="T11" fmla="*/ 3 h 6"/>
                  <a:gd name="T12" fmla="*/ 83 w 86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6">
                    <a:moveTo>
                      <a:pt x="8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0"/>
                      <a:pt x="86" y="1"/>
                      <a:pt x="86" y="3"/>
                    </a:cubicBezTo>
                    <a:cubicBezTo>
                      <a:pt x="86" y="5"/>
                      <a:pt x="84" y="6"/>
                      <a:pt x="8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/>
                </a:endParaRPr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24953015-D598-46F9-AA25-4FD54CB79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2" y="559"/>
                <a:ext cx="138" cy="9"/>
              </a:xfrm>
              <a:custGeom>
                <a:avLst/>
                <a:gdLst>
                  <a:gd name="T0" fmla="*/ 85 w 88"/>
                  <a:gd name="T1" fmla="*/ 6 h 6"/>
                  <a:gd name="T2" fmla="*/ 3 w 88"/>
                  <a:gd name="T3" fmla="*/ 6 h 6"/>
                  <a:gd name="T4" fmla="*/ 0 w 88"/>
                  <a:gd name="T5" fmla="*/ 3 h 6"/>
                  <a:gd name="T6" fmla="*/ 3 w 88"/>
                  <a:gd name="T7" fmla="*/ 0 h 6"/>
                  <a:gd name="T8" fmla="*/ 85 w 88"/>
                  <a:gd name="T9" fmla="*/ 0 h 6"/>
                  <a:gd name="T10" fmla="*/ 88 w 88"/>
                  <a:gd name="T11" fmla="*/ 3 h 6"/>
                  <a:gd name="T12" fmla="*/ 85 w 88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6">
                    <a:moveTo>
                      <a:pt x="85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7" y="0"/>
                      <a:pt x="88" y="1"/>
                      <a:pt x="88" y="3"/>
                    </a:cubicBezTo>
                    <a:cubicBezTo>
                      <a:pt x="88" y="5"/>
                      <a:pt x="87" y="6"/>
                      <a:pt x="8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/>
                </a:endParaRPr>
              </a:p>
            </p:txBody>
          </p:sp>
        </p:grpSp>
      </p:grpSp>
      <p:sp>
        <p:nvSpPr>
          <p:cNvPr id="34" name="TextBox 1">
            <a:extLst>
              <a:ext uri="{FF2B5EF4-FFF2-40B4-BE49-F238E27FC236}">
                <a16:creationId xmlns:a16="http://schemas.microsoft.com/office/drawing/2014/main" id="{2A1984F3-B542-4282-A65F-44A3C955AE68}"/>
              </a:ext>
            </a:extLst>
          </p:cNvPr>
          <p:cNvSpPr txBox="1"/>
          <p:nvPr/>
        </p:nvSpPr>
        <p:spPr>
          <a:xfrm>
            <a:off x="9907537" y="2367551"/>
            <a:ext cx="716340" cy="291885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17,820</a:t>
            </a:r>
            <a:endParaRPr lang="he-IL" sz="1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3B46FCBF-4B05-4114-B68E-D50774ADDB2E}"/>
              </a:ext>
            </a:extLst>
          </p:cNvPr>
          <p:cNvSpPr txBox="1"/>
          <p:nvPr/>
        </p:nvSpPr>
        <p:spPr>
          <a:xfrm>
            <a:off x="10605222" y="2301837"/>
            <a:ext cx="716340" cy="291885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18,</a:t>
            </a:r>
            <a:r>
              <a:rPr lang="he-IL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428</a:t>
            </a:r>
          </a:p>
        </p:txBody>
      </p:sp>
    </p:spTree>
    <p:extLst>
      <p:ext uri="{BB962C8B-B14F-4D97-AF65-F5344CB8AC3E}">
        <p14:creationId xmlns:p14="http://schemas.microsoft.com/office/powerpoint/2010/main" val="156163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FE2FB-2BF6-4000-9652-3F588D99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115" y="6400440"/>
            <a:ext cx="666884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A052B-A0ED-42E3-A42D-476CBA669A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8595B">
                    <a:tint val="75000"/>
                  </a:srgbClr>
                </a:solidFill>
                <a:effectLst/>
                <a:uLnTx/>
                <a:uFillTx/>
                <a:latin typeface="Assistant"/>
                <a:ea typeface="+mn-ea"/>
                <a:cs typeface="Assistan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8595B">
                  <a:tint val="75000"/>
                </a:srgbClr>
              </a:solidFill>
              <a:effectLst/>
              <a:uLnTx/>
              <a:uFillTx/>
              <a:latin typeface="Assistant"/>
              <a:ea typeface="+mn-ea"/>
              <a:cs typeface="Assistant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495C665-8480-48FD-8496-6A40AE9B3B17}"/>
              </a:ext>
            </a:extLst>
          </p:cNvPr>
          <p:cNvSpPr txBox="1">
            <a:spLocks/>
          </p:cNvSpPr>
          <p:nvPr/>
        </p:nvSpPr>
        <p:spPr>
          <a:xfrm>
            <a:off x="11525115" y="6400440"/>
            <a:ext cx="6668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6A052B-A0ED-42E3-A42D-476CBA669AF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2AB9CF-E1F4-4C0D-B87A-E81D3858DF46}"/>
              </a:ext>
            </a:extLst>
          </p:cNvPr>
          <p:cNvSpPr txBox="1"/>
          <p:nvPr/>
        </p:nvSpPr>
        <p:spPr>
          <a:xfrm>
            <a:off x="1978628" y="306198"/>
            <a:ext cx="10168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4400" i="1" dirty="0">
                <a:solidFill>
                  <a:srgbClr val="0054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מספר הסטודנטים שמתוקצבים על ידי ות"ת</a:t>
            </a:r>
            <a:endParaRPr lang="en-US" sz="4400" i="1" dirty="0">
              <a:solidFill>
                <a:srgbClr val="0054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2B04DB-BA22-465E-8872-4D73BEBBD14D}"/>
              </a:ext>
            </a:extLst>
          </p:cNvPr>
          <p:cNvSpPr txBox="1"/>
          <p:nvPr/>
        </p:nvSpPr>
        <p:spPr>
          <a:xfrm>
            <a:off x="1847991" y="926402"/>
            <a:ext cx="1008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>
                <a:solidFill>
                  <a:srgbClr val="004D8C"/>
                </a:solidFill>
                <a:latin typeface="Calibri Light"/>
                <a:cs typeface="Calibri Light"/>
              </a:rPr>
              <a:t>( תואר ראשון, שני ותעודות הוראה; לא כולל קמפוס אילת )</a:t>
            </a:r>
            <a:endParaRPr lang="en-US" dirty="0">
              <a:solidFill>
                <a:srgbClr val="004D8C"/>
              </a:solidFill>
              <a:latin typeface="Calibri Light"/>
              <a:cs typeface="Calibri Ligh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F0D4FBC-F11E-4621-8A40-1907F565FB2A}"/>
              </a:ext>
            </a:extLst>
          </p:cNvPr>
          <p:cNvGrpSpPr/>
          <p:nvPr/>
        </p:nvGrpSpPr>
        <p:grpSpPr>
          <a:xfrm>
            <a:off x="616401" y="5911383"/>
            <a:ext cx="716280" cy="276999"/>
            <a:chOff x="1095375" y="5780466"/>
            <a:chExt cx="716280" cy="27699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07CD0CB-6ED3-4618-A31C-FCE269368DAA}"/>
                </a:ext>
              </a:extLst>
            </p:cNvPr>
            <p:cNvSpPr txBox="1"/>
            <p:nvPr/>
          </p:nvSpPr>
          <p:spPr>
            <a:xfrm>
              <a:off x="1095375" y="5830454"/>
              <a:ext cx="163830" cy="170007"/>
            </a:xfrm>
            <a:prstGeom prst="rect">
              <a:avLst/>
            </a:prstGeom>
            <a:pattFill prst="lgCheck">
              <a:fgClr>
                <a:srgbClr val="F7941D"/>
              </a:fgClr>
              <a:bgClr>
                <a:sysClr val="window" lastClr="FFFFFF"/>
              </a:bgClr>
            </a:pattFill>
          </p:spPr>
          <p:txBody>
            <a:bodyPr wrap="square" rtlCol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FB5F2E2-BBA0-4197-9A53-D46EFC4B9BD7}"/>
                </a:ext>
              </a:extLst>
            </p:cNvPr>
            <p:cNvSpPr txBox="1"/>
            <p:nvPr/>
          </p:nvSpPr>
          <p:spPr>
            <a:xfrm>
              <a:off x="1245870" y="5780466"/>
              <a:ext cx="5657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5489"/>
                  </a:solidFill>
                  <a:effectLst/>
                  <a:uLnTx/>
                  <a:uFillTx/>
                  <a:latin typeface="Calibri Light"/>
                </a:rPr>
                <a:t>- Peak</a:t>
              </a:r>
              <a:endParaRPr kumimoji="0" lang="he-IL" sz="1200" b="1" i="0" u="none" strike="noStrike" kern="0" cap="none" spc="0" normalizeH="0" baseline="0" noProof="0" dirty="0">
                <a:ln>
                  <a:noFill/>
                </a:ln>
                <a:solidFill>
                  <a:srgbClr val="005489"/>
                </a:solidFill>
                <a:effectLst/>
                <a:uLnTx/>
                <a:uFillTx/>
                <a:latin typeface="Calibri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5B6E82-7A8E-435C-AB91-3E18BAA205FA}"/>
              </a:ext>
            </a:extLst>
          </p:cNvPr>
          <p:cNvGrpSpPr/>
          <p:nvPr/>
        </p:nvGrpSpPr>
        <p:grpSpPr>
          <a:xfrm>
            <a:off x="1969781" y="1432894"/>
            <a:ext cx="5145133" cy="494026"/>
            <a:chOff x="5022273" y="1828800"/>
            <a:chExt cx="3075708" cy="367638"/>
          </a:xfrm>
          <a:solidFill>
            <a:sysClr val="window" lastClr="FFFFFF"/>
          </a:solidFill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CC718178-603E-414E-924E-F3F2B590C54C}"/>
                </a:ext>
              </a:extLst>
            </p:cNvPr>
            <p:cNvSpPr/>
            <p:nvPr/>
          </p:nvSpPr>
          <p:spPr>
            <a:xfrm>
              <a:off x="5022273" y="1828800"/>
              <a:ext cx="1565563" cy="367638"/>
            </a:xfrm>
            <a:prstGeom prst="homePlat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2009/10</a:t>
              </a:r>
              <a:r>
                <a: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98,983</a:t>
              </a: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717C9A56-8EE7-4C40-9E2C-C317818432B9}"/>
                </a:ext>
              </a:extLst>
            </p:cNvPr>
            <p:cNvSpPr/>
            <p:nvPr/>
          </p:nvSpPr>
          <p:spPr>
            <a:xfrm>
              <a:off x="6532418" y="1828800"/>
              <a:ext cx="1565563" cy="367638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20</a:t>
              </a:r>
              <a:r>
                <a: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20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/</a:t>
              </a:r>
              <a:r>
                <a: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  <a:r>
                <a: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104,432</a:t>
              </a:r>
            </a:p>
          </p:txBody>
        </p:sp>
      </p:grp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65AC8AA-F875-4A4D-9F4C-D3F67A8C75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9476012"/>
              </p:ext>
            </p:extLst>
          </p:nvPr>
        </p:nvGraphicFramePr>
        <p:xfrm>
          <a:off x="619956" y="2306782"/>
          <a:ext cx="11201400" cy="3691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149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0CA3F90-22FD-4B9B-BD2F-DBF3EBA4E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415" y="754817"/>
            <a:ext cx="10725016" cy="773333"/>
          </a:xfrm>
        </p:spPr>
        <p:txBody>
          <a:bodyPr/>
          <a:lstStyle/>
          <a:p>
            <a:r>
              <a:rPr lang="he-IL" dirty="0"/>
              <a:t>מודל ההוראה</a:t>
            </a:r>
            <a:endParaRPr lang="en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579F7AE-099D-4AFC-8CFC-109418770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823745"/>
            <a:ext cx="10725015" cy="4316995"/>
          </a:xfrm>
        </p:spPr>
        <p:txBody>
          <a:bodyPr/>
          <a:lstStyle/>
          <a:p>
            <a:endParaRPr lang="he-IL" altLang="he-IL" b="1" dirty="0">
              <a:latin typeface="+mj-lt"/>
              <a:cs typeface="David" panose="020E0502060401010101" pitchFamily="34" charset="-79"/>
            </a:endParaRPr>
          </a:p>
          <a:p>
            <a:endParaRPr lang="he-IL" altLang="he-IL" sz="1800" b="1" dirty="0">
              <a:latin typeface="+mj-lt"/>
              <a:cs typeface="David" panose="020E0502060401010101" pitchFamily="34" charset="-79"/>
            </a:endParaRPr>
          </a:p>
          <a:p>
            <a:endParaRPr lang="he-IL" altLang="he-IL" b="1" dirty="0">
              <a:latin typeface="+mj-lt"/>
              <a:cs typeface="David" panose="020E0502060401010101" pitchFamily="34" charset="-79"/>
            </a:endParaRPr>
          </a:p>
          <a:p>
            <a:endParaRPr lang="he-IL" altLang="he-IL" sz="1800" b="1" dirty="0">
              <a:latin typeface="+mj-lt"/>
              <a:cs typeface="David" panose="020E0502060401010101" pitchFamily="34" charset="-79"/>
            </a:endParaRPr>
          </a:p>
          <a:p>
            <a:endParaRPr lang="he-IL" altLang="he-IL" sz="1800" b="1" dirty="0">
              <a:latin typeface="+mj-lt"/>
              <a:cs typeface="David" panose="020E0502060401010101" pitchFamily="34" charset="-79"/>
            </a:endParaRPr>
          </a:p>
          <a:p>
            <a:pPr algn="r" rtl="1" eaLnBrk="1" hangingPunct="1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he-IL" sz="1800" dirty="0" err="1">
                <a:latin typeface="+mj-lt"/>
                <a:cs typeface="David" panose="020E0502060401010101" pitchFamily="34" charset="-79"/>
              </a:rPr>
              <a:t>i</a:t>
            </a:r>
            <a:r>
              <a:rPr lang="he-IL" altLang="he-IL" sz="1800" dirty="0">
                <a:latin typeface="+mj-lt"/>
                <a:cs typeface="David" panose="020E0502060401010101" pitchFamily="34" charset="-79"/>
              </a:rPr>
              <a:t> – תחום לימודים לפי ות"ת</a:t>
            </a:r>
          </a:p>
          <a:p>
            <a:pPr marL="0" indent="0" algn="r" rtl="1" eaLnBrk="1" hangingPunct="1">
              <a:spcBef>
                <a:spcPct val="50000"/>
              </a:spcBef>
              <a:buClr>
                <a:schemeClr val="tx1"/>
              </a:buClr>
              <a:buNone/>
            </a:pPr>
            <a:r>
              <a:rPr lang="he-IL" altLang="he-IL" sz="1800" dirty="0">
                <a:latin typeface="+mj-lt"/>
                <a:cs typeface="David" panose="020E0502060401010101" pitchFamily="34" charset="-79"/>
              </a:rPr>
              <a:t> </a:t>
            </a:r>
            <a:endParaRPr lang="he-IL" altLang="he-IL" sz="1800" b="1" dirty="0">
              <a:latin typeface="+mj-lt"/>
              <a:cs typeface="David" panose="020E0502060401010101" pitchFamily="34" charset="-79"/>
            </a:endParaRPr>
          </a:p>
          <a:p>
            <a:endParaRPr lang="en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C85D803-547A-441A-84E1-9A11441EF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69A1D20-91AD-4B63-BA06-3DB62BB62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93" y="2131415"/>
            <a:ext cx="9669507" cy="1832880"/>
          </a:xfrm>
          <a:prstGeom prst="rect">
            <a:avLst/>
          </a:prstGeom>
          <a:ln w="88900" cap="sq" cmpd="thickThin">
            <a:solidFill>
              <a:srgbClr val="000000"/>
            </a:solidFill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Sun 8">
            <a:hlinkClick r:id="rId3" action="ppaction://hlinkfile"/>
            <a:extLst>
              <a:ext uri="{FF2B5EF4-FFF2-40B4-BE49-F238E27FC236}">
                <a16:creationId xmlns:a16="http://schemas.microsoft.com/office/drawing/2014/main" id="{A1C3BB03-B07A-42E6-AAEA-D3CA8FA6ED1E}"/>
              </a:ext>
            </a:extLst>
          </p:cNvPr>
          <p:cNvSpPr/>
          <p:nvPr/>
        </p:nvSpPr>
        <p:spPr>
          <a:xfrm>
            <a:off x="10879494" y="5654351"/>
            <a:ext cx="645621" cy="622330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155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0CA3F90-22FD-4B9B-BD2F-DBF3EBA4E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30" y="274998"/>
            <a:ext cx="10725016" cy="773333"/>
          </a:xfrm>
        </p:spPr>
        <p:txBody>
          <a:bodyPr/>
          <a:lstStyle/>
          <a:p>
            <a:r>
              <a:rPr lang="he-IL" dirty="0"/>
              <a:t>מודל ההוראה- תעריפים ומקדמי ניצולת</a:t>
            </a:r>
            <a:endParaRPr lang="en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C85D803-547A-441A-84E1-9A11441EF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7</a:t>
            </a:fld>
            <a:endParaRPr lang="en-US"/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80F6F580-2053-427F-B003-DE2DD17EB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094" y="1048331"/>
            <a:ext cx="5796143" cy="547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1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0CA3F90-22FD-4B9B-BD2F-DBF3EBA4E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186" y="635724"/>
            <a:ext cx="10725016" cy="773333"/>
          </a:xfrm>
        </p:spPr>
        <p:txBody>
          <a:bodyPr/>
          <a:lstStyle/>
          <a:p>
            <a:r>
              <a:rPr lang="he-IL" dirty="0"/>
              <a:t>מודל ההוראה- מקדם ההתאמה ליעד</a:t>
            </a:r>
            <a:endParaRPr lang="en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C85D803-547A-441A-84E1-9A11441EF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8</a:t>
            </a:fld>
            <a:endParaRPr lang="en-US"/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47EE8B2F-2C28-4DCD-BE77-B454E6A96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815" y="3276251"/>
            <a:ext cx="6908247" cy="1040471"/>
          </a:xfrm>
          <a:prstGeom prst="rect">
            <a:avLst/>
          </a:prstGeom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9B81EA2F-6A2E-4835-8432-8C1939D843FD}"/>
              </a:ext>
            </a:extLst>
          </p:cNvPr>
          <p:cNvSpPr txBox="1"/>
          <p:nvPr/>
        </p:nvSpPr>
        <p:spPr>
          <a:xfrm>
            <a:off x="4219662" y="1577131"/>
            <a:ext cx="6733677" cy="845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he-IL" altLang="he-IL" sz="1800" b="1" dirty="0">
                <a:latin typeface="+mj-lt"/>
                <a:cs typeface="David" panose="020E0502060401010101" pitchFamily="34" charset="-79"/>
              </a:rPr>
              <a:t>מקדם התאמה ליעד-</a:t>
            </a:r>
          </a:p>
          <a:p>
            <a:pPr algn="r" rtl="1"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 2" panose="05020102010507070707" pitchFamily="18" charset="2"/>
              <a:buNone/>
            </a:pPr>
            <a:r>
              <a:rPr lang="he-IL" altLang="he-IL" sz="1800" dirty="0">
                <a:latin typeface="+mj-lt"/>
                <a:cs typeface="David" panose="020E0502060401010101" pitchFamily="34" charset="-79"/>
              </a:rPr>
              <a:t>לכל אוניברסיטה נקבע יעד שונה אשר מתבסס על התפלגות הסטודנטים בה. היחס שנקבע לאוניברסיטת בן-גוריון עומד על 1:19</a:t>
            </a:r>
            <a:endParaRPr lang="en-IL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64ADF407-B2F6-4D1F-9B04-8670CB6CADED}"/>
              </a:ext>
            </a:extLst>
          </p:cNvPr>
          <p:cNvSpPr txBox="1"/>
          <p:nvPr/>
        </p:nvSpPr>
        <p:spPr>
          <a:xfrm>
            <a:off x="7894040" y="2782669"/>
            <a:ext cx="3118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altLang="he-IL" sz="1800" b="1" dirty="0">
                <a:latin typeface="+mj-lt"/>
                <a:cs typeface="David" panose="020E0502060401010101" pitchFamily="34" charset="-79"/>
              </a:rPr>
              <a:t>הקצבה בגין מרכיב ההוראה-</a:t>
            </a:r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85602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0CA3F90-22FD-4B9B-BD2F-DBF3EBA4E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186" y="635724"/>
            <a:ext cx="10725016" cy="773333"/>
          </a:xfrm>
        </p:spPr>
        <p:txBody>
          <a:bodyPr/>
          <a:lstStyle/>
          <a:p>
            <a:r>
              <a:rPr lang="he-IL" dirty="0"/>
              <a:t>מודל ההוראה- מקדם ההתאמה ליעד</a:t>
            </a:r>
            <a:endParaRPr lang="en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C85D803-547A-441A-84E1-9A11441EF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9</a:t>
            </a:fld>
            <a:endParaRPr lang="en-US"/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47EE8B2F-2C28-4DCD-BE77-B454E6A96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815" y="3276251"/>
            <a:ext cx="6908247" cy="1040471"/>
          </a:xfrm>
          <a:prstGeom prst="rect">
            <a:avLst/>
          </a:prstGeom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9B81EA2F-6A2E-4835-8432-8C1939D843FD}"/>
              </a:ext>
            </a:extLst>
          </p:cNvPr>
          <p:cNvSpPr txBox="1"/>
          <p:nvPr/>
        </p:nvSpPr>
        <p:spPr>
          <a:xfrm>
            <a:off x="4219662" y="1577131"/>
            <a:ext cx="6733677" cy="845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he-IL" altLang="he-IL" sz="1800" b="1" dirty="0">
                <a:latin typeface="+mj-lt"/>
                <a:cs typeface="David" panose="020E0502060401010101" pitchFamily="34" charset="-79"/>
              </a:rPr>
              <a:t>מקדם התאמה ליעד-</a:t>
            </a:r>
          </a:p>
          <a:p>
            <a:pPr algn="r" rtl="1"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 2" panose="05020102010507070707" pitchFamily="18" charset="2"/>
              <a:buNone/>
            </a:pPr>
            <a:r>
              <a:rPr lang="he-IL" altLang="he-IL" sz="1800" dirty="0">
                <a:latin typeface="+mj-lt"/>
                <a:cs typeface="David" panose="020E0502060401010101" pitchFamily="34" charset="-79"/>
              </a:rPr>
              <a:t>לכל אוניברסיטה נקבע יעד שונה אשר מתבסס על התפלגות הסטודנטים בה. היחס שנקבע לאוניברסיטת בן-גוריון עומד על 1:19</a:t>
            </a:r>
            <a:endParaRPr lang="en-IL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64ADF407-B2F6-4D1F-9B04-8670CB6CADED}"/>
              </a:ext>
            </a:extLst>
          </p:cNvPr>
          <p:cNvSpPr txBox="1"/>
          <p:nvPr/>
        </p:nvSpPr>
        <p:spPr>
          <a:xfrm>
            <a:off x="7894040" y="2782669"/>
            <a:ext cx="3118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altLang="he-IL" sz="1800" b="1" dirty="0">
                <a:latin typeface="+mj-lt"/>
                <a:cs typeface="David" panose="020E0502060401010101" pitchFamily="34" charset="-79"/>
              </a:rPr>
              <a:t>הקצבה בגין מרכיב ההוראה-</a:t>
            </a:r>
          </a:p>
          <a:p>
            <a:endParaRPr lang="en-IL" dirty="0"/>
          </a:p>
        </p:txBody>
      </p:sp>
      <p:sp>
        <p:nvSpPr>
          <p:cNvPr id="7" name="תיבת טקסט 12">
            <a:extLst>
              <a:ext uri="{FF2B5EF4-FFF2-40B4-BE49-F238E27FC236}">
                <a16:creationId xmlns:a16="http://schemas.microsoft.com/office/drawing/2014/main" id="{35B4790C-5E69-498D-ADA2-7652F1B89646}"/>
              </a:ext>
            </a:extLst>
          </p:cNvPr>
          <p:cNvSpPr txBox="1"/>
          <p:nvPr/>
        </p:nvSpPr>
        <p:spPr>
          <a:xfrm>
            <a:off x="5004644" y="4810304"/>
            <a:ext cx="51637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altLang="he-IL" sz="1800" b="1" dirty="0">
                <a:latin typeface="+mj-lt"/>
                <a:cs typeface="David" panose="020E0502060401010101" pitchFamily="34" charset="-79"/>
              </a:rPr>
              <a:t>נקודה חשובה במודל- תקצוב לפי </a:t>
            </a:r>
            <a:r>
              <a:rPr lang="he-IL" altLang="he-IL" sz="2400" b="1" dirty="0">
                <a:latin typeface="+mj-lt"/>
                <a:cs typeface="David" panose="020E0502060401010101" pitchFamily="34" charset="-79"/>
              </a:rPr>
              <a:t>בוגר</a:t>
            </a:r>
            <a:r>
              <a:rPr lang="he-IL" altLang="he-IL" sz="1800" b="1" dirty="0">
                <a:latin typeface="+mj-lt"/>
                <a:cs typeface="David" panose="020E0502060401010101" pitchFamily="34" charset="-79"/>
              </a:rPr>
              <a:t> ולא סטודנט.</a:t>
            </a:r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19159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אוניברסיטת בן גוריון">
      <a:dk1>
        <a:srgbClr val="58595B"/>
      </a:dk1>
      <a:lt1>
        <a:sysClr val="window" lastClr="FFFFFF"/>
      </a:lt1>
      <a:dk2>
        <a:srgbClr val="58595B"/>
      </a:dk2>
      <a:lt2>
        <a:srgbClr val="EEECE1"/>
      </a:lt2>
      <a:accent1>
        <a:srgbClr val="F7941E"/>
      </a:accent1>
      <a:accent2>
        <a:srgbClr val="E16327"/>
      </a:accent2>
      <a:accent3>
        <a:srgbClr val="F37421"/>
      </a:accent3>
      <a:accent4>
        <a:srgbClr val="828487"/>
      </a:accent4>
      <a:accent5>
        <a:srgbClr val="A5A7A9"/>
      </a:accent5>
      <a:accent6>
        <a:srgbClr val="CFD6DA"/>
      </a:accent6>
      <a:hlink>
        <a:srgbClr val="FFFFFF"/>
      </a:hlink>
      <a:folHlink>
        <a:srgbClr val="FFFFFF"/>
      </a:folHlink>
    </a:clrScheme>
    <a:fontScheme name="אוניברסיטת בן גוריון">
      <a:majorFont>
        <a:latin typeface="Assistant"/>
        <a:ea typeface=""/>
        <a:cs typeface="Assistant"/>
      </a:majorFont>
      <a:minorFont>
        <a:latin typeface="Assistant"/>
        <a:ea typeface=""/>
        <a:cs typeface="Assistan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אוניברסיטת בן גוריון">
      <a:dk1>
        <a:srgbClr val="58595B"/>
      </a:dk1>
      <a:lt1>
        <a:sysClr val="window" lastClr="FFFFFF"/>
      </a:lt1>
      <a:dk2>
        <a:srgbClr val="58595B"/>
      </a:dk2>
      <a:lt2>
        <a:srgbClr val="EEECE1"/>
      </a:lt2>
      <a:accent1>
        <a:srgbClr val="F7941E"/>
      </a:accent1>
      <a:accent2>
        <a:srgbClr val="E16327"/>
      </a:accent2>
      <a:accent3>
        <a:srgbClr val="F37421"/>
      </a:accent3>
      <a:accent4>
        <a:srgbClr val="828487"/>
      </a:accent4>
      <a:accent5>
        <a:srgbClr val="A5A7A9"/>
      </a:accent5>
      <a:accent6>
        <a:srgbClr val="CFD6DA"/>
      </a:accent6>
      <a:hlink>
        <a:srgbClr val="FFFFFF"/>
      </a:hlink>
      <a:folHlink>
        <a:srgbClr val="FFFFFF"/>
      </a:folHlink>
    </a:clrScheme>
    <a:fontScheme name="אוניברסיטת בן גוריון">
      <a:majorFont>
        <a:latin typeface="Assistant"/>
        <a:ea typeface=""/>
        <a:cs typeface="Assistant"/>
      </a:majorFont>
      <a:minorFont>
        <a:latin typeface="Assistant"/>
        <a:ea typeface=""/>
        <a:cs typeface="Assistan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Custom 1">
    <a:majorFont>
      <a:latin typeface="Calibri Light"/>
      <a:ea typeface=""/>
      <a:cs typeface="Calibri Light"/>
    </a:majorFont>
    <a:minorFont>
      <a:latin typeface="Calibri Light"/>
      <a:ea typeface=""/>
      <a:cs typeface="Cackau Light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Custom 1">
    <a:majorFont>
      <a:latin typeface="Calibri Light"/>
      <a:ea typeface=""/>
      <a:cs typeface="Calibri Light"/>
    </a:majorFont>
    <a:minorFont>
      <a:latin typeface="Calibri Light"/>
      <a:ea typeface=""/>
      <a:cs typeface="Cackau Light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Custom 1">
    <a:majorFont>
      <a:latin typeface="Calibri Light"/>
      <a:ea typeface=""/>
      <a:cs typeface="Calibri Light"/>
    </a:majorFont>
    <a:minorFont>
      <a:latin typeface="Calibri Light"/>
      <a:ea typeface=""/>
      <a:cs typeface="Cackau Light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Custom 1">
    <a:majorFont>
      <a:latin typeface="Calibri Light"/>
      <a:ea typeface=""/>
      <a:cs typeface="Calibri Light"/>
    </a:majorFont>
    <a:minorFont>
      <a:latin typeface="Calibri Light"/>
      <a:ea typeface=""/>
      <a:cs typeface="Cackau Light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Custom 1">
    <a:majorFont>
      <a:latin typeface="Calibri Light"/>
      <a:ea typeface=""/>
      <a:cs typeface="Calibri Light"/>
    </a:majorFont>
    <a:minorFont>
      <a:latin typeface="Calibri Light"/>
      <a:ea typeface=""/>
      <a:cs typeface="Cackau Light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Custom 1">
    <a:majorFont>
      <a:latin typeface="Calibri Light"/>
      <a:ea typeface=""/>
      <a:cs typeface="Calibri Light"/>
    </a:majorFont>
    <a:minorFont>
      <a:latin typeface="Calibri Light"/>
      <a:ea typeface=""/>
      <a:cs typeface="Cackau Light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Custom 1">
    <a:majorFont>
      <a:latin typeface="Calibri Light"/>
      <a:ea typeface=""/>
      <a:cs typeface="Calibri Light"/>
    </a:majorFont>
    <a:minorFont>
      <a:latin typeface="Calibri Light"/>
      <a:ea typeface=""/>
      <a:cs typeface="Cackau Light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4601</TotalTime>
  <Words>1490</Words>
  <Application>Microsoft Office PowerPoint</Application>
  <PresentationFormat>מסך רחב</PresentationFormat>
  <Paragraphs>521</Paragraphs>
  <Slides>34</Slides>
  <Notes>0</Notes>
  <HiddenSlides>1</HiddenSlides>
  <MMClips>0</MMClips>
  <ScaleCrop>false</ScaleCrop>
  <HeadingPairs>
    <vt:vector size="8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2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34</vt:i4>
      </vt:variant>
    </vt:vector>
  </HeadingPairs>
  <TitlesOfParts>
    <vt:vector size="46" baseType="lpstr">
      <vt:lpstr>Arial</vt:lpstr>
      <vt:lpstr>Assistant</vt:lpstr>
      <vt:lpstr>Calibri</vt:lpstr>
      <vt:lpstr>Calibri Light</vt:lpstr>
      <vt:lpstr>David</vt:lpstr>
      <vt:lpstr>Times New Roman</vt:lpstr>
      <vt:lpstr>Wingdings</vt:lpstr>
      <vt:lpstr>Wingdings 2</vt:lpstr>
      <vt:lpstr>WinSoft Pro</vt:lpstr>
      <vt:lpstr>1_Office Theme</vt:lpstr>
      <vt:lpstr>Office Theme</vt:lpstr>
      <vt:lpstr>Worksheet</vt:lpstr>
      <vt:lpstr>פורום חוקרים צעירים</vt:lpstr>
      <vt:lpstr>מצגת של PowerPoint‏</vt:lpstr>
      <vt:lpstr>מצגת של PowerPoint‏</vt:lpstr>
      <vt:lpstr>מצגת של PowerPoint‏</vt:lpstr>
      <vt:lpstr>מצגת של PowerPoint‏</vt:lpstr>
      <vt:lpstr>מודל ההוראה</vt:lpstr>
      <vt:lpstr>מודל ההוראה- תעריפים ומקדמי ניצולת</vt:lpstr>
      <vt:lpstr>מודל ההוראה- מקדם ההתאמה ליעד</vt:lpstr>
      <vt:lpstr>מודל ההוראה- מקדם ההתאמה ליעד</vt:lpstr>
      <vt:lpstr>מודל ההוראה</vt:lpstr>
      <vt:lpstr>מצגת של PowerPoint‏</vt:lpstr>
      <vt:lpstr>מודל המחקר</vt:lpstr>
      <vt:lpstr>מצגת של PowerPoint‏</vt:lpstr>
      <vt:lpstr>מצגת של PowerPoint‏</vt:lpstr>
      <vt:lpstr>רכיב הפרסומים</vt:lpstr>
      <vt:lpstr>תקבול ממוצע למאמר לפי תחומים</vt:lpstr>
      <vt:lpstr>רכיב הפרסומים</vt:lpstr>
      <vt:lpstr>דרוג פרסומים פר חבר סגל</vt:lpstr>
      <vt:lpstr>דרוג פרסומים פר חבר סגל</vt:lpstr>
      <vt:lpstr>דרוג פרסומים פר חבר סגל</vt:lpstr>
      <vt:lpstr>ממצאים מבדיקת פרסומים</vt:lpstr>
      <vt:lpstr>ממצאים מבדיקת פרסומים</vt:lpstr>
      <vt:lpstr>ממצאים מבדיקת פרסומים</vt:lpstr>
      <vt:lpstr>ממצאים מבדיקת פרסומים</vt:lpstr>
      <vt:lpstr>דגשים חשובים</vt:lpstr>
      <vt:lpstr>דגשים חשובים</vt:lpstr>
      <vt:lpstr>רכיב הקרנות התחרותיות</vt:lpstr>
      <vt:lpstr>דרוג קרנות תחרותיות פר חבר סגל</vt:lpstr>
      <vt:lpstr>דרוג קרנות תחרותיות פר חבר סגל</vt:lpstr>
      <vt:lpstr>דרוג קרנות תחרותיות פר חבר סגל</vt:lpstr>
      <vt:lpstr>השלכות בונוס מצוינות תשפ"ב (אלפי ₪) פרסומים וקרנות תחרותיות יחדיו</vt:lpstr>
      <vt:lpstr>רכיב הדוקטורנטים</vt:lpstr>
      <vt:lpstr>רכיב העברת הידע</vt:lpstr>
      <vt:lpstr>תודה רבה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רמי לוי</dc:creator>
  <cp:lastModifiedBy>גבע הנמן</cp:lastModifiedBy>
  <cp:revision>109</cp:revision>
  <cp:lastPrinted>2021-11-22T09:44:44Z</cp:lastPrinted>
  <dcterms:created xsi:type="dcterms:W3CDTF">2021-11-07T09:23:26Z</dcterms:created>
  <dcterms:modified xsi:type="dcterms:W3CDTF">2022-01-25T06:33:47Z</dcterms:modified>
</cp:coreProperties>
</file>