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32" r:id="rId3"/>
    <p:sldId id="333" r:id="rId4"/>
    <p:sldId id="335" r:id="rId5"/>
    <p:sldId id="337" r:id="rId6"/>
    <p:sldId id="338" r:id="rId7"/>
    <p:sldId id="348" r:id="rId8"/>
    <p:sldId id="349" r:id="rId9"/>
    <p:sldId id="32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4D4D4D"/>
    <a:srgbClr val="800000"/>
    <a:srgbClr val="A2CECD"/>
    <a:srgbClr val="7CBAB9"/>
    <a:srgbClr val="37FFFF"/>
    <a:srgbClr val="00FFFF"/>
    <a:srgbClr val="66FFCC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  <a:endParaRPr lang="en-US" smtClean="0"/>
          </a:p>
          <a:p>
            <a:pPr lvl="1"/>
            <a:r>
              <a:rPr lang="he-IL" smtClean="0"/>
              <a:t>רמה שנייה</a:t>
            </a:r>
            <a:endParaRPr lang="en-US" smtClean="0"/>
          </a:p>
          <a:p>
            <a:pPr lvl="2"/>
            <a:r>
              <a:rPr lang="he-IL" smtClean="0"/>
              <a:t>רמה שלישית</a:t>
            </a:r>
            <a:endParaRPr lang="en-US" smtClean="0"/>
          </a:p>
          <a:p>
            <a:pPr lvl="3"/>
            <a:r>
              <a:rPr lang="he-IL" smtClean="0"/>
              <a:t>רמה רביעית</a:t>
            </a:r>
            <a:endParaRPr lang="en-US" smtClean="0"/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AC5A37-F356-4EDB-9838-FFD11E146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261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678E9-E1C3-4EFE-8733-2B6E55ADC3F5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93F99-B705-4C58-A9D7-4597345BDF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7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41E34-8DB6-476C-9A94-5F35D105D7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358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37393-FAED-483F-BA17-F921064F73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04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D6A7EB-727B-4A88-9925-91D813BA6BD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91580-EEE2-4CA7-83C0-D3D1454D98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448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C829D-6D32-4EDA-8C4E-4FC2DAAE3D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011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37E48-B4EE-4EEC-B2A2-2A2E2A89A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58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63326-9486-4DB8-B65D-4E3B692232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60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19B33-58E6-4AAC-AADF-6E25002FDF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27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AE0F2-5563-4E18-9D62-C8D36BD83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46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28FCB-FD4E-441D-863E-DA4AD853AF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99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FF650-4735-446D-ABCA-B21BE0ED9F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94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gamma/>
                <a:shade val="82353"/>
                <a:invGamma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  <a:endParaRPr lang="en-US" smtClean="0"/>
          </a:p>
          <a:p>
            <a:pPr lvl="1"/>
            <a:r>
              <a:rPr lang="he-IL" smtClean="0"/>
              <a:t>רמה שנייה</a:t>
            </a:r>
            <a:endParaRPr lang="en-US" smtClean="0"/>
          </a:p>
          <a:p>
            <a:pPr lvl="2"/>
            <a:r>
              <a:rPr lang="he-IL" smtClean="0"/>
              <a:t>רמה שלישית</a:t>
            </a:r>
            <a:endParaRPr lang="en-US" smtClean="0"/>
          </a:p>
          <a:p>
            <a:pPr lvl="3"/>
            <a:r>
              <a:rPr lang="he-IL" smtClean="0"/>
              <a:t>רמה רביעית</a:t>
            </a:r>
            <a:endParaRPr lang="en-US" smtClean="0"/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9B2220-1D0C-4920-BECF-95061C85CC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upload.wikimedia.org/wikipedia/commons/d/d9/Insulin.jpg" TargetMode="Externa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38" y="263525"/>
            <a:ext cx="1152525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95250" y="2209800"/>
            <a:ext cx="9239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/>
              <a:t>Chromatic Lipid/Polymer Vesicles </a:t>
            </a:r>
            <a:r>
              <a:rPr lang="en-US" sz="2400" b="1" dirty="0" smtClean="0"/>
              <a:t>for Membrane Studies and Diagnostic </a:t>
            </a:r>
            <a:r>
              <a:rPr lang="en-US" sz="2400" b="1" dirty="0"/>
              <a:t>Applications</a:t>
            </a:r>
            <a:endParaRPr lang="en-US" sz="2400" b="1" dirty="0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12750" y="2057400"/>
            <a:ext cx="8304213" cy="0"/>
          </a:xfrm>
          <a:prstGeom prst="line">
            <a:avLst/>
          </a:prstGeom>
          <a:noFill/>
          <a:ln w="508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41325" y="3142155"/>
            <a:ext cx="8305800" cy="0"/>
          </a:xfrm>
          <a:prstGeom prst="line">
            <a:avLst/>
          </a:prstGeom>
          <a:noFill/>
          <a:ln w="508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057400" y="533400"/>
            <a:ext cx="4616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0099"/>
                </a:solidFill>
                <a:latin typeface="Times" charset="0"/>
              </a:rPr>
              <a:t>Raz Jelinek</a:t>
            </a:r>
          </a:p>
          <a:p>
            <a:pPr algn="ctr" eaLnBrk="0" hangingPunct="0"/>
            <a:r>
              <a:rPr lang="en-US" sz="2000" b="1">
                <a:solidFill>
                  <a:srgbClr val="000099"/>
                </a:solidFill>
                <a:latin typeface="Times" charset="0"/>
              </a:rPr>
              <a:t>Ben-Gurion University of the Negev</a:t>
            </a:r>
          </a:p>
          <a:p>
            <a:pPr algn="ctr" eaLnBrk="0" hangingPunct="0"/>
            <a:r>
              <a:rPr lang="en-US" sz="2000" b="1">
                <a:solidFill>
                  <a:srgbClr val="000099"/>
                </a:solidFill>
                <a:latin typeface="Times" charset="0"/>
              </a:rPr>
              <a:t>Beersheva 84105, Israel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55650" y="163513"/>
            <a:ext cx="76327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670" tIns="39834" rIns="79670" bIns="39834">
            <a:spAutoFit/>
          </a:bodyPr>
          <a:lstStyle>
            <a:lvl1pPr defTabSz="7969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1pPr>
            <a:lvl2pPr marL="742950" indent="-285750" defTabSz="7969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2pPr>
            <a:lvl3pPr marL="1143000" indent="-228600" defTabSz="7969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3pPr>
            <a:lvl4pPr marL="1600200" indent="-228600" defTabSz="7969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4pPr>
            <a:lvl5pPr marL="2057400" indent="-228600" defTabSz="7969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US" sz="31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Lipid / polydiacetylene (PDA) vesicles</a:t>
            </a:r>
            <a:endParaRPr lang="en-US" sz="1600" u="none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427" name="Group 3"/>
          <p:cNvGrpSpPr>
            <a:grpSpLocks/>
          </p:cNvGrpSpPr>
          <p:nvPr/>
        </p:nvGrpSpPr>
        <p:grpSpPr bwMode="auto">
          <a:xfrm>
            <a:off x="1943100" y="4346575"/>
            <a:ext cx="5092700" cy="2232025"/>
            <a:chOff x="1154" y="2790"/>
            <a:chExt cx="3790" cy="1551"/>
          </a:xfrm>
        </p:grpSpPr>
        <p:pic>
          <p:nvPicPr>
            <p:cNvPr id="17433" name="Picture 4" descr="‬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" y="2790"/>
              <a:ext cx="3790" cy="1551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FFFFFF"/>
                </a:gs>
                <a:gs pos="100000">
                  <a:srgbClr val="CCFFFF"/>
                </a:gs>
              </a:gsLst>
              <a:lin ang="2700000" scaled="1"/>
            </a:gradFill>
            <a:ln w="38100">
              <a:solidFill>
                <a:srgbClr val="CC0066"/>
              </a:solidFill>
              <a:miter lim="800000"/>
              <a:headEnd/>
              <a:tailEnd/>
            </a:ln>
          </p:spPr>
        </p:pic>
        <p:sp>
          <p:nvSpPr>
            <p:cNvPr id="17434" name="Text Box 5"/>
            <p:cNvSpPr txBox="1">
              <a:spLocks noChangeArrowheads="1"/>
            </p:cNvSpPr>
            <p:nvPr/>
          </p:nvSpPr>
          <p:spPr bwMode="auto">
            <a:xfrm>
              <a:off x="3582" y="3040"/>
              <a:ext cx="45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670" tIns="39834" rIns="79670" bIns="39834">
              <a:spAutoFit/>
            </a:bodyPr>
            <a:lstStyle>
              <a:lvl1pPr defTabSz="796925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1pPr>
              <a:lvl2pPr marL="742950" indent="-285750" defTabSz="796925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2pPr>
              <a:lvl3pPr marL="1143000" indent="-228600" defTabSz="796925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3pPr>
              <a:lvl4pPr marL="1600200" indent="-228600" defTabSz="796925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4pPr>
              <a:lvl5pPr marL="2057400" indent="-228600" defTabSz="796925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5pPr>
              <a:lvl6pPr marL="25146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6pPr>
              <a:lvl7pPr marL="29718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7pPr>
              <a:lvl8pPr marL="34290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8pPr>
              <a:lvl9pPr marL="38862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9pPr>
            </a:lstStyle>
            <a:p>
              <a:pPr eaLnBrk="1" hangingPunct="1"/>
              <a:r>
                <a:rPr lang="en-US" sz="1400" u="none">
                  <a:solidFill>
                    <a:srgbClr val="CC0066"/>
                  </a:solidFill>
                  <a:latin typeface="Arial" pitchFamily="34" charset="0"/>
                  <a:cs typeface="Arial" pitchFamily="34" charset="0"/>
                </a:rPr>
                <a:t>PDA</a:t>
              </a:r>
            </a:p>
          </p:txBody>
        </p:sp>
        <p:sp>
          <p:nvSpPr>
            <p:cNvPr id="17435" name="Text Box 6"/>
            <p:cNvSpPr txBox="1">
              <a:spLocks noChangeArrowheads="1"/>
            </p:cNvSpPr>
            <p:nvPr/>
          </p:nvSpPr>
          <p:spPr bwMode="auto">
            <a:xfrm>
              <a:off x="4422" y="3057"/>
              <a:ext cx="398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670" tIns="39834" rIns="79670" bIns="39834">
              <a:spAutoFit/>
            </a:bodyPr>
            <a:lstStyle>
              <a:lvl1pPr defTabSz="796925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1pPr>
              <a:lvl2pPr marL="742950" indent="-285750" defTabSz="796925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2pPr>
              <a:lvl3pPr marL="1143000" indent="-228600" defTabSz="796925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3pPr>
              <a:lvl4pPr marL="1600200" indent="-228600" defTabSz="796925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4pPr>
              <a:lvl5pPr marL="2057400" indent="-228600" defTabSz="796925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5pPr>
              <a:lvl6pPr marL="25146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6pPr>
              <a:lvl7pPr marL="29718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7pPr>
              <a:lvl8pPr marL="34290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8pPr>
              <a:lvl9pPr marL="38862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9pPr>
            </a:lstStyle>
            <a:p>
              <a:pPr eaLnBrk="1" hangingPunct="1"/>
              <a:r>
                <a:rPr lang="en-US" sz="1400" u="none">
                  <a:solidFill>
                    <a:srgbClr val="CC0066"/>
                  </a:solidFill>
                  <a:latin typeface="Arial" pitchFamily="34" charset="0"/>
                  <a:cs typeface="Arial" pitchFamily="34" charset="0"/>
                </a:rPr>
                <a:t>PDA</a:t>
              </a:r>
              <a:endParaRPr lang="en-US" sz="1400" b="0" u="none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36" name="Text Box 7"/>
            <p:cNvSpPr txBox="1">
              <a:spLocks noChangeArrowheads="1"/>
            </p:cNvSpPr>
            <p:nvPr/>
          </p:nvSpPr>
          <p:spPr bwMode="auto">
            <a:xfrm>
              <a:off x="3939" y="3907"/>
              <a:ext cx="588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670" tIns="39834" rIns="79670" bIns="39834">
              <a:spAutoFit/>
            </a:bodyPr>
            <a:lstStyle>
              <a:lvl1pPr defTabSz="796925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1pPr>
              <a:lvl2pPr marL="742950" indent="-285750" defTabSz="796925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2pPr>
              <a:lvl3pPr marL="1143000" indent="-228600" defTabSz="796925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3pPr>
              <a:lvl4pPr marL="1600200" indent="-228600" defTabSz="796925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4pPr>
              <a:lvl5pPr marL="2057400" indent="-228600" defTabSz="796925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5pPr>
              <a:lvl6pPr marL="25146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6pPr>
              <a:lvl7pPr marL="29718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7pPr>
              <a:lvl8pPr marL="34290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8pPr>
              <a:lvl9pPr marL="38862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9pPr>
            </a:lstStyle>
            <a:p>
              <a:pPr eaLnBrk="1" hangingPunct="1"/>
              <a:r>
                <a:rPr lang="en-US" sz="1400" u="none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Lipids</a:t>
              </a:r>
              <a:endParaRPr lang="en-US" sz="1400" b="0" u="none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429" name="Text Box 13"/>
          <p:cNvSpPr txBox="1">
            <a:spLocks noChangeArrowheads="1"/>
          </p:cNvSpPr>
          <p:nvPr/>
        </p:nvSpPr>
        <p:spPr bwMode="auto">
          <a:xfrm>
            <a:off x="4606925" y="3286125"/>
            <a:ext cx="13223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670" tIns="39834" rIns="79670" bIns="39834">
            <a:spAutoFit/>
          </a:bodyPr>
          <a:lstStyle>
            <a:lvl1pPr defTabSz="17621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1pPr>
            <a:lvl2pPr marL="742950" indent="-285750" defTabSz="17621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2pPr>
            <a:lvl3pPr marL="1143000" indent="-228600" defTabSz="17621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3pPr>
            <a:lvl4pPr marL="1600200" indent="-228600" defTabSz="17621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4pPr>
            <a:lvl5pPr marL="2057400" indent="-228600" defTabSz="17621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5pPr>
            <a:lvl6pPr marL="2514600" indent="-228600" defTabSz="1762125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6pPr>
            <a:lvl7pPr marL="2971800" indent="-228600" defTabSz="1762125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7pPr>
            <a:lvl8pPr marL="3429000" indent="-228600" defTabSz="1762125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8pPr>
            <a:lvl9pPr marL="3886200" indent="-228600" defTabSz="1762125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he-IL" sz="160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Sonication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he-IL" sz="160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UV 254 nm</a:t>
            </a:r>
          </a:p>
        </p:txBody>
      </p:sp>
      <p:sp>
        <p:nvSpPr>
          <p:cNvPr id="17430" name="AutoShape 14"/>
          <p:cNvSpPr>
            <a:spLocks noChangeArrowheads="1"/>
          </p:cNvSpPr>
          <p:nvPr/>
        </p:nvSpPr>
        <p:spPr bwMode="auto">
          <a:xfrm rot="5400000">
            <a:off x="4133850" y="3632200"/>
            <a:ext cx="666750" cy="287337"/>
          </a:xfrm>
          <a:prstGeom prst="rightArrow">
            <a:avLst>
              <a:gd name="adj1" fmla="val 50000"/>
              <a:gd name="adj2" fmla="val 58011"/>
            </a:avLst>
          </a:prstGeom>
          <a:solidFill>
            <a:srgbClr val="FFCC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12" name="Group 15"/>
          <p:cNvGrpSpPr>
            <a:grpSpLocks/>
          </p:cNvGrpSpPr>
          <p:nvPr/>
        </p:nvGrpSpPr>
        <p:grpSpPr bwMode="auto">
          <a:xfrm>
            <a:off x="4364038" y="2363788"/>
            <a:ext cx="458787" cy="425450"/>
            <a:chOff x="2927" y="1577"/>
            <a:chExt cx="482" cy="396"/>
          </a:xfrm>
        </p:grpSpPr>
        <p:sp>
          <p:nvSpPr>
            <p:cNvPr id="17425" name="Line 16"/>
            <p:cNvSpPr>
              <a:spLocks noChangeShapeType="1"/>
            </p:cNvSpPr>
            <p:nvPr/>
          </p:nvSpPr>
          <p:spPr bwMode="auto">
            <a:xfrm flipH="1">
              <a:off x="3152" y="1577"/>
              <a:ext cx="16" cy="3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17"/>
            <p:cNvSpPr>
              <a:spLocks noChangeShapeType="1"/>
            </p:cNvSpPr>
            <p:nvPr/>
          </p:nvSpPr>
          <p:spPr bwMode="auto">
            <a:xfrm rot="5363997" flipH="1">
              <a:off x="3161" y="1543"/>
              <a:ext cx="13" cy="48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3" name="Group 20"/>
          <p:cNvGrpSpPr>
            <a:grpSpLocks/>
          </p:cNvGrpSpPr>
          <p:nvPr/>
        </p:nvGrpSpPr>
        <p:grpSpPr bwMode="auto">
          <a:xfrm>
            <a:off x="5988050" y="2090738"/>
            <a:ext cx="174625" cy="1254125"/>
            <a:chOff x="2684" y="3430"/>
            <a:chExt cx="63" cy="388"/>
          </a:xfrm>
        </p:grpSpPr>
        <p:sp>
          <p:nvSpPr>
            <p:cNvPr id="17423" name="Oval 21"/>
            <p:cNvSpPr>
              <a:spLocks noChangeArrowheads="1"/>
            </p:cNvSpPr>
            <p:nvPr/>
          </p:nvSpPr>
          <p:spPr bwMode="auto">
            <a:xfrm>
              <a:off x="2684" y="3430"/>
              <a:ext cx="60" cy="93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Freeform 22"/>
            <p:cNvSpPr>
              <a:spLocks/>
            </p:cNvSpPr>
            <p:nvPr/>
          </p:nvSpPr>
          <p:spPr bwMode="auto">
            <a:xfrm>
              <a:off x="2723" y="3510"/>
              <a:ext cx="24" cy="308"/>
            </a:xfrm>
            <a:custGeom>
              <a:avLst/>
              <a:gdLst>
                <a:gd name="T0" fmla="*/ 3 w 59"/>
                <a:gd name="T1" fmla="*/ 0 h 907"/>
                <a:gd name="T2" fmla="*/ 21 w 59"/>
                <a:gd name="T3" fmla="*/ 46 h 907"/>
                <a:gd name="T4" fmla="*/ 21 w 59"/>
                <a:gd name="T5" fmla="*/ 108 h 907"/>
                <a:gd name="T6" fmla="*/ 3 w 59"/>
                <a:gd name="T7" fmla="*/ 200 h 907"/>
                <a:gd name="T8" fmla="*/ 3 w 59"/>
                <a:gd name="T9" fmla="*/ 308 h 9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907"/>
                <a:gd name="T17" fmla="*/ 59 w 59"/>
                <a:gd name="T18" fmla="*/ 907 h 9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907">
                  <a:moveTo>
                    <a:pt x="7" y="0"/>
                  </a:moveTo>
                  <a:cubicBezTo>
                    <a:pt x="26" y="41"/>
                    <a:pt x="45" y="83"/>
                    <a:pt x="52" y="136"/>
                  </a:cubicBezTo>
                  <a:cubicBezTo>
                    <a:pt x="59" y="189"/>
                    <a:pt x="59" y="241"/>
                    <a:pt x="52" y="317"/>
                  </a:cubicBezTo>
                  <a:cubicBezTo>
                    <a:pt x="45" y="393"/>
                    <a:pt x="14" y="492"/>
                    <a:pt x="7" y="590"/>
                  </a:cubicBezTo>
                  <a:cubicBezTo>
                    <a:pt x="0" y="688"/>
                    <a:pt x="3" y="797"/>
                    <a:pt x="7" y="907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4" name="Text Box 23"/>
          <p:cNvSpPr txBox="1">
            <a:spLocks noChangeArrowheads="1"/>
          </p:cNvSpPr>
          <p:nvPr/>
        </p:nvSpPr>
        <p:spPr bwMode="auto">
          <a:xfrm>
            <a:off x="5629275" y="1395413"/>
            <a:ext cx="12874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670" tIns="39834" rIns="79670" bIns="39834">
            <a:spAutoFit/>
          </a:bodyPr>
          <a:lstStyle>
            <a:lvl1pPr defTabSz="7969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1pPr>
            <a:lvl2pPr marL="742950" indent="-285750" defTabSz="7969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2pPr>
            <a:lvl3pPr marL="1143000" indent="-228600" defTabSz="7969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3pPr>
            <a:lvl4pPr marL="1600200" indent="-228600" defTabSz="7969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4pPr>
            <a:lvl5pPr marL="2057400" indent="-228600" defTabSz="7969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9pPr>
          </a:lstStyle>
          <a:p>
            <a:pPr eaLnBrk="1" hangingPunct="1"/>
            <a:r>
              <a:rPr lang="en-US" altLang="he-IL" sz="160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Diacetylene</a:t>
            </a:r>
          </a:p>
        </p:txBody>
      </p:sp>
      <p:pic>
        <p:nvPicPr>
          <p:cNvPr id="833560" name="Picture 24" descr="Lipide"/>
          <p:cNvPicPr>
            <a:picLocks noChangeAspect="1" noChangeArrowheads="1"/>
          </p:cNvPicPr>
          <p:nvPr/>
        </p:nvPicPr>
        <p:blipFill>
          <a:blip r:embed="rId3" cstate="print">
            <a:lum bright="-18000" contrast="60000"/>
          </a:blip>
          <a:srcRect/>
          <a:stretch>
            <a:fillRect/>
          </a:stretch>
        </p:blipFill>
        <p:spPr bwMode="auto">
          <a:xfrm>
            <a:off x="7035800" y="1192213"/>
            <a:ext cx="552450" cy="2443162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17416" name="Group 28"/>
          <p:cNvGrpSpPr>
            <a:grpSpLocks/>
          </p:cNvGrpSpPr>
          <p:nvPr/>
        </p:nvGrpSpPr>
        <p:grpSpPr bwMode="auto">
          <a:xfrm>
            <a:off x="2662238" y="2043113"/>
            <a:ext cx="323850" cy="1439862"/>
            <a:chOff x="1792" y="3385"/>
            <a:chExt cx="177" cy="443"/>
          </a:xfrm>
        </p:grpSpPr>
        <p:sp>
          <p:nvSpPr>
            <p:cNvPr id="17420" name="Oval 29"/>
            <p:cNvSpPr>
              <a:spLocks noChangeArrowheads="1"/>
            </p:cNvSpPr>
            <p:nvPr/>
          </p:nvSpPr>
          <p:spPr bwMode="auto">
            <a:xfrm rot="11032540" flipV="1">
              <a:off x="1794" y="3385"/>
              <a:ext cx="133" cy="185"/>
            </a:xfrm>
            <a:prstGeom prst="ellipse">
              <a:avLst/>
            </a:prstGeom>
            <a:solidFill>
              <a:srgbClr val="0099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Freeform 30"/>
            <p:cNvSpPr>
              <a:spLocks/>
            </p:cNvSpPr>
            <p:nvPr/>
          </p:nvSpPr>
          <p:spPr bwMode="auto">
            <a:xfrm rot="11032540" flipV="1">
              <a:off x="1882" y="3562"/>
              <a:ext cx="87" cy="254"/>
            </a:xfrm>
            <a:custGeom>
              <a:avLst/>
              <a:gdLst>
                <a:gd name="T0" fmla="*/ 87 w 181"/>
                <a:gd name="T1" fmla="*/ 0 h 816"/>
                <a:gd name="T2" fmla="*/ 22 w 181"/>
                <a:gd name="T3" fmla="*/ 42 h 816"/>
                <a:gd name="T4" fmla="*/ 43 w 181"/>
                <a:gd name="T5" fmla="*/ 127 h 816"/>
                <a:gd name="T6" fmla="*/ 22 w 181"/>
                <a:gd name="T7" fmla="*/ 212 h 816"/>
                <a:gd name="T8" fmla="*/ 0 w 181"/>
                <a:gd name="T9" fmla="*/ 254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"/>
                <a:gd name="T16" fmla="*/ 0 h 816"/>
                <a:gd name="T17" fmla="*/ 181 w 181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" h="816">
                  <a:moveTo>
                    <a:pt x="181" y="0"/>
                  </a:moveTo>
                  <a:cubicBezTo>
                    <a:pt x="120" y="34"/>
                    <a:pt x="60" y="68"/>
                    <a:pt x="45" y="136"/>
                  </a:cubicBezTo>
                  <a:cubicBezTo>
                    <a:pt x="30" y="204"/>
                    <a:pt x="90" y="317"/>
                    <a:pt x="90" y="408"/>
                  </a:cubicBezTo>
                  <a:cubicBezTo>
                    <a:pt x="90" y="499"/>
                    <a:pt x="60" y="612"/>
                    <a:pt x="45" y="680"/>
                  </a:cubicBezTo>
                  <a:cubicBezTo>
                    <a:pt x="30" y="748"/>
                    <a:pt x="7" y="786"/>
                    <a:pt x="0" y="816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Freeform 31"/>
            <p:cNvSpPr>
              <a:spLocks/>
            </p:cNvSpPr>
            <p:nvPr/>
          </p:nvSpPr>
          <p:spPr bwMode="auto">
            <a:xfrm rot="11032540" flipV="1">
              <a:off x="1792" y="3555"/>
              <a:ext cx="28" cy="273"/>
            </a:xfrm>
            <a:custGeom>
              <a:avLst/>
              <a:gdLst>
                <a:gd name="T0" fmla="*/ 4 w 62"/>
                <a:gd name="T1" fmla="*/ 0 h 953"/>
                <a:gd name="T2" fmla="*/ 24 w 62"/>
                <a:gd name="T3" fmla="*/ 39 h 953"/>
                <a:gd name="T4" fmla="*/ 24 w 62"/>
                <a:gd name="T5" fmla="*/ 78 h 953"/>
                <a:gd name="T6" fmla="*/ 4 w 62"/>
                <a:gd name="T7" fmla="*/ 130 h 953"/>
                <a:gd name="T8" fmla="*/ 4 w 62"/>
                <a:gd name="T9" fmla="*/ 195 h 953"/>
                <a:gd name="T10" fmla="*/ 24 w 62"/>
                <a:gd name="T11" fmla="*/ 273 h 9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953"/>
                <a:gd name="T20" fmla="*/ 62 w 62"/>
                <a:gd name="T21" fmla="*/ 953 h 9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953">
                  <a:moveTo>
                    <a:pt x="8" y="0"/>
                  </a:moveTo>
                  <a:cubicBezTo>
                    <a:pt x="27" y="46"/>
                    <a:pt x="46" y="92"/>
                    <a:pt x="54" y="137"/>
                  </a:cubicBezTo>
                  <a:cubicBezTo>
                    <a:pt x="62" y="182"/>
                    <a:pt x="62" y="220"/>
                    <a:pt x="54" y="273"/>
                  </a:cubicBezTo>
                  <a:cubicBezTo>
                    <a:pt x="46" y="326"/>
                    <a:pt x="16" y="386"/>
                    <a:pt x="8" y="454"/>
                  </a:cubicBezTo>
                  <a:cubicBezTo>
                    <a:pt x="0" y="522"/>
                    <a:pt x="0" y="598"/>
                    <a:pt x="8" y="681"/>
                  </a:cubicBezTo>
                  <a:cubicBezTo>
                    <a:pt x="16" y="764"/>
                    <a:pt x="35" y="858"/>
                    <a:pt x="54" y="953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7" name="Text Box 32"/>
          <p:cNvSpPr txBox="1">
            <a:spLocks noChangeArrowheads="1"/>
          </p:cNvSpPr>
          <p:nvPr/>
        </p:nvSpPr>
        <p:spPr bwMode="auto">
          <a:xfrm>
            <a:off x="2000250" y="1333500"/>
            <a:ext cx="20335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670" tIns="39834" rIns="79670" bIns="39834">
            <a:spAutoFit/>
          </a:bodyPr>
          <a:lstStyle>
            <a:lvl1pPr defTabSz="7969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1pPr>
            <a:lvl2pPr marL="742950" indent="-285750" defTabSz="7969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2pPr>
            <a:lvl3pPr marL="1143000" indent="-228600" defTabSz="7969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3pPr>
            <a:lvl4pPr marL="1600200" indent="-228600" defTabSz="7969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4pPr>
            <a:lvl5pPr marL="2057400" indent="-228600" defTabSz="796925">
              <a:defRPr sz="2000" b="1" u="sng">
                <a:solidFill>
                  <a:srgbClr val="FFFF66"/>
                </a:solidFill>
                <a:latin typeface="Helvetica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9pPr>
          </a:lstStyle>
          <a:p>
            <a:pPr algn="ctr" eaLnBrk="1" hangingPunct="1"/>
            <a:r>
              <a:rPr lang="en-US" altLang="he-IL" sz="160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Natural or </a:t>
            </a:r>
          </a:p>
          <a:p>
            <a:pPr algn="ctr" eaLnBrk="1" hangingPunct="1"/>
            <a:r>
              <a:rPr lang="en-US" altLang="he-IL" sz="160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synthetic lipids</a:t>
            </a:r>
          </a:p>
        </p:txBody>
      </p:sp>
      <p:pic>
        <p:nvPicPr>
          <p:cNvPr id="833569" name="Picture 33" descr="DMPC"/>
          <p:cNvPicPr>
            <a:picLocks noChangeAspect="1" noChangeArrowheads="1"/>
          </p:cNvPicPr>
          <p:nvPr/>
        </p:nvPicPr>
        <p:blipFill>
          <a:blip r:embed="rId4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1365250" y="1295400"/>
            <a:ext cx="728663" cy="2447925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17419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13" y="180975"/>
            <a:ext cx="5937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239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31"/>
          <p:cNvGrpSpPr>
            <a:grpSpLocks/>
          </p:cNvGrpSpPr>
          <p:nvPr/>
        </p:nvGrpSpPr>
        <p:grpSpPr bwMode="auto">
          <a:xfrm>
            <a:off x="1450975" y="839788"/>
            <a:ext cx="5472113" cy="2374900"/>
            <a:chOff x="914" y="529"/>
            <a:chExt cx="3447" cy="1496"/>
          </a:xfrm>
        </p:grpSpPr>
        <p:pic>
          <p:nvPicPr>
            <p:cNvPr id="2077" name="Picture 3" descr="PDA polym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" y="529"/>
              <a:ext cx="3447" cy="149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CCFFFF"/>
                </a:gs>
                <a:gs pos="100000">
                  <a:srgbClr val="FFFFFF"/>
                </a:gs>
              </a:gsLst>
              <a:lin ang="2700000" scaled="1"/>
            </a:gradFill>
            <a:ln w="38100">
              <a:solidFill>
                <a:srgbClr val="66FFFF"/>
              </a:solidFill>
              <a:miter lim="800000"/>
              <a:headEnd/>
              <a:tailEnd/>
            </a:ln>
          </p:spPr>
        </p:pic>
        <p:sp>
          <p:nvSpPr>
            <p:cNvPr id="2078" name="Text Box 4"/>
            <p:cNvSpPr txBox="1">
              <a:spLocks noChangeArrowheads="1"/>
            </p:cNvSpPr>
            <p:nvPr/>
          </p:nvSpPr>
          <p:spPr bwMode="auto">
            <a:xfrm>
              <a:off x="2356" y="1353"/>
              <a:ext cx="626" cy="17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1pPr>
              <a:lvl2pPr marL="742950" indent="-28575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2pPr>
              <a:lvl3pPr marL="11430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3pPr>
              <a:lvl4pPr marL="16002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4pPr>
              <a:lvl5pPr marL="20574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9pPr>
            </a:lstStyle>
            <a:p>
              <a:pPr algn="ctr"/>
              <a:r>
                <a:rPr lang="en-US" sz="1200" u="none">
                  <a:solidFill>
                    <a:schemeClr val="tx1"/>
                  </a:solidFill>
                  <a:latin typeface="TimesNewRomanPSMT" charset="0"/>
                </a:rPr>
                <a:t>254 </a:t>
              </a:r>
              <a:r>
                <a:rPr lang="en-US" sz="1200" u="none">
                  <a:solidFill>
                    <a:schemeClr val="tx1"/>
                  </a:solidFill>
                  <a:latin typeface="Times New Roman" pitchFamily="18" charset="0"/>
                </a:rPr>
                <a:t>nm</a:t>
              </a:r>
              <a:endParaRPr lang="en-US" sz="1800" u="none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13" y="180975"/>
            <a:ext cx="5937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335088" y="241300"/>
            <a:ext cx="5770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rgbClr val="FFFF66"/>
                </a:solidFill>
                <a:latin typeface="Helvetica" pitchFamily="34" charset="0"/>
              </a:defRPr>
            </a:lvl1pPr>
            <a:lvl2pPr marL="742950" indent="-28575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2pPr>
            <a:lvl3pPr marL="11430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3pPr>
            <a:lvl4pPr marL="16002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4pPr>
            <a:lvl5pPr marL="20574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9pPr>
          </a:lstStyle>
          <a:p>
            <a:r>
              <a:rPr lang="en-US">
                <a:solidFill>
                  <a:srgbClr val="000099"/>
                </a:solidFill>
              </a:rPr>
              <a:t>Polydiacetylene (PDA) – a conjugated polymer</a:t>
            </a:r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112713" y="1733550"/>
            <a:ext cx="8126412" cy="1212850"/>
            <a:chOff x="71" y="1092"/>
            <a:chExt cx="5119" cy="764"/>
          </a:xfrm>
        </p:grpSpPr>
        <p:pic>
          <p:nvPicPr>
            <p:cNvPr id="845849" name="Picture 25" descr="PDA-color-transitions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" y="1130"/>
              <a:ext cx="706" cy="706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CC66"/>
              </a:outerShdw>
            </a:effectLst>
          </p:spPr>
        </p:pic>
        <p:pic>
          <p:nvPicPr>
            <p:cNvPr id="845850" name="Picture 26" descr="PDA-color-transitions-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8" y="1092"/>
              <a:ext cx="682" cy="764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CC66"/>
              </a:outerShdw>
            </a:effectLst>
          </p:spPr>
        </p:pic>
      </p:grpSp>
      <p:sp>
        <p:nvSpPr>
          <p:cNvPr id="2057" name="Rectangle 27"/>
          <p:cNvSpPr>
            <a:spLocks noChangeArrowheads="1"/>
          </p:cNvSpPr>
          <p:nvPr/>
        </p:nvSpPr>
        <p:spPr bwMode="auto">
          <a:xfrm>
            <a:off x="1712913" y="1989138"/>
            <a:ext cx="115887" cy="3190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28"/>
          <p:cNvSpPr>
            <a:spLocks noChangeArrowheads="1"/>
          </p:cNvSpPr>
          <p:nvPr/>
        </p:nvSpPr>
        <p:spPr bwMode="auto">
          <a:xfrm>
            <a:off x="2271713" y="1933575"/>
            <a:ext cx="115887" cy="319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29"/>
          <p:cNvSpPr>
            <a:spLocks noChangeArrowheads="1"/>
          </p:cNvSpPr>
          <p:nvPr/>
        </p:nvSpPr>
        <p:spPr bwMode="auto">
          <a:xfrm>
            <a:off x="2914650" y="2033588"/>
            <a:ext cx="115888" cy="3190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Rectangle 30"/>
          <p:cNvSpPr>
            <a:spLocks noChangeArrowheads="1"/>
          </p:cNvSpPr>
          <p:nvPr/>
        </p:nvSpPr>
        <p:spPr bwMode="auto">
          <a:xfrm>
            <a:off x="3429000" y="1876425"/>
            <a:ext cx="115888" cy="319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175112" y="3575051"/>
            <a:ext cx="6305015" cy="3042965"/>
            <a:chOff x="234950" y="782638"/>
            <a:chExt cx="8680450" cy="4189412"/>
          </a:xfrm>
        </p:grpSpPr>
        <p:grpSp>
          <p:nvGrpSpPr>
            <p:cNvPr id="32" name="Group 5"/>
            <p:cNvGrpSpPr>
              <a:grpSpLocks/>
            </p:cNvGrpSpPr>
            <p:nvPr/>
          </p:nvGrpSpPr>
          <p:grpSpPr bwMode="auto">
            <a:xfrm>
              <a:off x="234950" y="2097088"/>
              <a:ext cx="8680450" cy="2874962"/>
              <a:chOff x="148" y="1105"/>
              <a:chExt cx="5468" cy="1811"/>
            </a:xfrm>
          </p:grpSpPr>
          <p:grpSp>
            <p:nvGrpSpPr>
              <p:cNvPr id="35" name="Group 6"/>
              <p:cNvGrpSpPr>
                <a:grpSpLocks/>
              </p:cNvGrpSpPr>
              <p:nvPr/>
            </p:nvGrpSpPr>
            <p:grpSpPr bwMode="auto">
              <a:xfrm>
                <a:off x="148" y="1140"/>
                <a:ext cx="2412" cy="1776"/>
                <a:chOff x="148" y="1140"/>
                <a:chExt cx="2412" cy="1776"/>
              </a:xfrm>
            </p:grpSpPr>
            <p:sp>
              <p:nvSpPr>
                <p:cNvPr id="61" name="Rectangle 7"/>
                <p:cNvSpPr>
                  <a:spLocks noChangeArrowheads="1"/>
                </p:cNvSpPr>
                <p:nvPr/>
              </p:nvSpPr>
              <p:spPr bwMode="auto">
                <a:xfrm>
                  <a:off x="148" y="1140"/>
                  <a:ext cx="2412" cy="177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50000">
                      <a:srgbClr val="FFFFFF"/>
                    </a:gs>
                    <a:gs pos="100000">
                      <a:srgbClr val="CCFFFF"/>
                    </a:gs>
                  </a:gsLst>
                  <a:lin ang="2700000" scaled="1"/>
                </a:gradFill>
                <a:ln w="38100">
                  <a:solidFill>
                    <a:srgbClr val="00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2" name="Group 8"/>
                <p:cNvGrpSpPr>
                  <a:grpSpLocks/>
                </p:cNvGrpSpPr>
                <p:nvPr/>
              </p:nvGrpSpPr>
              <p:grpSpPr bwMode="auto">
                <a:xfrm>
                  <a:off x="236" y="1226"/>
                  <a:ext cx="2240" cy="1598"/>
                  <a:chOff x="236" y="1226"/>
                  <a:chExt cx="2240" cy="1598"/>
                </a:xfrm>
              </p:grpSpPr>
              <p:sp>
                <p:nvSpPr>
                  <p:cNvPr id="6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1226"/>
                    <a:ext cx="979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1" hangingPunct="1">
                      <a:defRPr/>
                    </a:pPr>
                    <a:r>
                      <a:rPr lang="en-US" u="none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Blue Phase</a:t>
                    </a:r>
                  </a:p>
                </p:txBody>
              </p:sp>
              <p:grpSp>
                <p:nvGrpSpPr>
                  <p:cNvPr id="6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236" y="1588"/>
                    <a:ext cx="2240" cy="1236"/>
                    <a:chOff x="2076" y="1292"/>
                    <a:chExt cx="2240" cy="1236"/>
                  </a:xfrm>
                </p:grpSpPr>
                <p:grpSp>
                  <p:nvGrpSpPr>
                    <p:cNvPr id="65" name="Group 11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2077" y="2174"/>
                      <a:ext cx="2236" cy="354"/>
                      <a:chOff x="1802" y="3014"/>
                      <a:chExt cx="1864" cy="354"/>
                    </a:xfrm>
                  </p:grpSpPr>
                  <p:grpSp>
                    <p:nvGrpSpPr>
                      <p:cNvPr id="72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02" y="3014"/>
                        <a:ext cx="1864" cy="342"/>
                        <a:chOff x="1802" y="3014"/>
                        <a:chExt cx="1864" cy="342"/>
                      </a:xfrm>
                    </p:grpSpPr>
                    <p:sp>
                      <p:nvSpPr>
                        <p:cNvPr id="74" name="Oval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02" y="3014"/>
                          <a:ext cx="1864" cy="328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33CCFF"/>
                            </a:gs>
                          </a:gsLst>
                          <a:lin ang="5400000" scaled="1"/>
                        </a:gradFill>
                        <a:ln w="28575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" name="Oval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68" y="3147"/>
                          <a:ext cx="1736" cy="20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73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48" y="3248"/>
                        <a:ext cx="1768" cy="1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66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4" y="1292"/>
                      <a:ext cx="2232" cy="378"/>
                      <a:chOff x="1860" y="2726"/>
                      <a:chExt cx="1864" cy="378"/>
                    </a:xfrm>
                  </p:grpSpPr>
                  <p:grpSp>
                    <p:nvGrpSpPr>
                      <p:cNvPr id="68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60" y="2726"/>
                        <a:ext cx="1864" cy="342"/>
                        <a:chOff x="1802" y="3014"/>
                        <a:chExt cx="1864" cy="342"/>
                      </a:xfrm>
                    </p:grpSpPr>
                    <p:sp>
                      <p:nvSpPr>
                        <p:cNvPr id="70" name="Oval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02" y="3014"/>
                          <a:ext cx="1864" cy="328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50000">
                              <a:srgbClr val="0000FF"/>
                            </a:gs>
                            <a:gs pos="100000">
                              <a:srgbClr val="FFFFFF"/>
                            </a:gs>
                          </a:gsLst>
                          <a:lin ang="5400000" scaled="1"/>
                        </a:gradFill>
                        <a:ln w="28575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68" y="3147"/>
                          <a:ext cx="1736" cy="20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69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06" y="2960"/>
                        <a:ext cx="1768" cy="1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aphicFrame>
                  <p:nvGraphicFramePr>
                    <p:cNvPr id="67" name="Object 21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076" y="1498"/>
                    <a:ext cx="2184" cy="823"/>
                  </p:xfrm>
                  <a:graphic>
                    <a:graphicData uri="http://schemas.openxmlformats.org/presentationml/2006/ole">
                      <p:oleObj spid="_x0000_s1072" name="CS ChemDraw Drawing" r:id="rId7" imgW="3697224" imgH="1392936" progId="">
                        <p:embed/>
                      </p:oleObj>
                    </a:graphicData>
                  </a:graphic>
                </p:graphicFrame>
              </p:grpSp>
            </p:grpSp>
          </p:grpSp>
          <p:grpSp>
            <p:nvGrpSpPr>
              <p:cNvPr id="36" name="Group 22"/>
              <p:cNvGrpSpPr>
                <a:grpSpLocks/>
              </p:cNvGrpSpPr>
              <p:nvPr/>
            </p:nvGrpSpPr>
            <p:grpSpPr bwMode="auto">
              <a:xfrm>
                <a:off x="3162" y="1105"/>
                <a:ext cx="2454" cy="1787"/>
                <a:chOff x="3162" y="1105"/>
                <a:chExt cx="2454" cy="1787"/>
              </a:xfrm>
            </p:grpSpPr>
            <p:sp>
              <p:nvSpPr>
                <p:cNvPr id="38" name="Rectangle 23"/>
                <p:cNvSpPr>
                  <a:spLocks noChangeArrowheads="1"/>
                </p:cNvSpPr>
                <p:nvPr/>
              </p:nvSpPr>
              <p:spPr bwMode="auto">
                <a:xfrm>
                  <a:off x="3162" y="1105"/>
                  <a:ext cx="2454" cy="1787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50000">
                      <a:srgbClr val="FFFFFF"/>
                    </a:gs>
                    <a:gs pos="100000">
                      <a:srgbClr val="CCFFFF"/>
                    </a:gs>
                  </a:gsLst>
                  <a:lin ang="2700000" scaled="1"/>
                </a:gradFill>
                <a:ln w="38100">
                  <a:solidFill>
                    <a:srgbClr val="00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9" name="Group 24"/>
                <p:cNvGrpSpPr>
                  <a:grpSpLocks/>
                </p:cNvGrpSpPr>
                <p:nvPr/>
              </p:nvGrpSpPr>
              <p:grpSpPr bwMode="auto">
                <a:xfrm>
                  <a:off x="3236" y="1196"/>
                  <a:ext cx="2312" cy="1561"/>
                  <a:chOff x="3236" y="1196"/>
                  <a:chExt cx="2312" cy="1561"/>
                </a:xfrm>
              </p:grpSpPr>
              <p:sp>
                <p:nvSpPr>
                  <p:cNvPr id="40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3" y="1196"/>
                    <a:ext cx="935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1" hangingPunct="1">
                      <a:defRPr/>
                    </a:pPr>
                    <a:r>
                      <a:rPr lang="en-US" u="non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Red Phase</a:t>
                    </a:r>
                  </a:p>
                </p:txBody>
              </p:sp>
              <p:grpSp>
                <p:nvGrpSpPr>
                  <p:cNvPr id="41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3236" y="1640"/>
                    <a:ext cx="2312" cy="1117"/>
                    <a:chOff x="3229" y="1913"/>
                    <a:chExt cx="2459" cy="1141"/>
                  </a:xfrm>
                </p:grpSpPr>
                <p:grpSp>
                  <p:nvGrpSpPr>
                    <p:cNvPr id="42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29" y="2647"/>
                      <a:ext cx="1021" cy="391"/>
                      <a:chOff x="2874" y="3599"/>
                      <a:chExt cx="1226" cy="354"/>
                    </a:xfrm>
                  </p:grpSpPr>
                  <p:grpSp>
                    <p:nvGrpSpPr>
                      <p:cNvPr id="57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74" y="3610"/>
                        <a:ext cx="1224" cy="343"/>
                        <a:chOff x="2874" y="3610"/>
                        <a:chExt cx="1224" cy="343"/>
                      </a:xfrm>
                    </p:grpSpPr>
                    <p:sp>
                      <p:nvSpPr>
                        <p:cNvPr id="59" name="Oval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2874" y="3625"/>
                          <a:ext cx="1224" cy="328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F5050"/>
                            </a:gs>
                          </a:gsLst>
                          <a:lin ang="5400000" scaled="1"/>
                        </a:gradFill>
                        <a:ln w="28575">
                          <a:solidFill>
                            <a:srgbClr val="FF505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" name="Oval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2915" y="3610"/>
                          <a:ext cx="1140" cy="20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505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58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2899" y="3599"/>
                        <a:ext cx="1201" cy="1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3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43" y="1913"/>
                      <a:ext cx="997" cy="418"/>
                      <a:chOff x="2876" y="2825"/>
                      <a:chExt cx="1197" cy="378"/>
                    </a:xfrm>
                  </p:grpSpPr>
                  <p:sp>
                    <p:nvSpPr>
                      <p:cNvPr id="54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76" y="2825"/>
                        <a:ext cx="1197" cy="32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5050"/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  <a:ln w="28575">
                        <a:solidFill>
                          <a:srgbClr val="FF505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6" y="2958"/>
                        <a:ext cx="1115" cy="20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505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" name="Rectangl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06" y="3059"/>
                        <a:ext cx="1167" cy="1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4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5" y="2663"/>
                      <a:ext cx="1021" cy="391"/>
                      <a:chOff x="2874" y="3599"/>
                      <a:chExt cx="1226" cy="354"/>
                    </a:xfrm>
                  </p:grpSpPr>
                  <p:grpSp>
                    <p:nvGrpSpPr>
                      <p:cNvPr id="50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74" y="3610"/>
                        <a:ext cx="1224" cy="343"/>
                        <a:chOff x="2874" y="3610"/>
                        <a:chExt cx="1224" cy="343"/>
                      </a:xfrm>
                    </p:grpSpPr>
                    <p:sp>
                      <p:nvSpPr>
                        <p:cNvPr id="52" name="Oval 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2874" y="3625"/>
                          <a:ext cx="1224" cy="328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F5050"/>
                            </a:gs>
                          </a:gsLst>
                          <a:lin ang="5400000" scaled="1"/>
                        </a:gradFill>
                        <a:ln w="28575">
                          <a:solidFill>
                            <a:srgbClr val="FF505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" name="Oval 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2915" y="3610"/>
                          <a:ext cx="1140" cy="20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505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51" name="Rectangle 4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2899" y="3599"/>
                        <a:ext cx="1201" cy="1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5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7" y="1921"/>
                      <a:ext cx="997" cy="418"/>
                      <a:chOff x="2876" y="2825"/>
                      <a:chExt cx="1197" cy="378"/>
                    </a:xfrm>
                  </p:grpSpPr>
                  <p:sp>
                    <p:nvSpPr>
                      <p:cNvPr id="47" name="Oval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76" y="2825"/>
                        <a:ext cx="1197" cy="32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5050"/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  <a:ln w="28575">
                        <a:solidFill>
                          <a:srgbClr val="FF505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" name="Oval 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6" y="2958"/>
                        <a:ext cx="1115" cy="20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505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Rectangle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06" y="3059"/>
                        <a:ext cx="1167" cy="1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aphicFrame>
                  <p:nvGraphicFramePr>
                    <p:cNvPr id="46" name="Object 45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367" y="2127"/>
                    <a:ext cx="2321" cy="699"/>
                  </p:xfrm>
                  <a:graphic>
                    <a:graphicData uri="http://schemas.openxmlformats.org/presentationml/2006/ole">
                      <p:oleObj spid="_x0000_s1073" name="CS ChemDraw Drawing" r:id="rId8" imgW="3813048" imgH="1147572" progId="">
                        <p:embed/>
                      </p:oleObj>
                    </a:graphicData>
                  </a:graphic>
                </p:graphicFrame>
              </p:grpSp>
            </p:grpSp>
          </p:grpSp>
          <p:sp>
            <p:nvSpPr>
              <p:cNvPr id="37" name="AutoShape 46"/>
              <p:cNvSpPr>
                <a:spLocks noChangeArrowheads="1"/>
              </p:cNvSpPr>
              <p:nvPr/>
            </p:nvSpPr>
            <p:spPr bwMode="auto">
              <a:xfrm>
                <a:off x="2628" y="2004"/>
                <a:ext cx="480" cy="288"/>
              </a:xfrm>
              <a:prstGeom prst="notchedRightArrow">
                <a:avLst>
                  <a:gd name="adj1" fmla="val 50000"/>
                  <a:gd name="adj2" fmla="val 41667"/>
                </a:avLst>
              </a:prstGeom>
              <a:gradFill rotWithShape="1">
                <a:gsLst>
                  <a:gs pos="0">
                    <a:srgbClr val="FFFFFF"/>
                  </a:gs>
                  <a:gs pos="50000">
                    <a:srgbClr val="CCFFFF"/>
                  </a:gs>
                  <a:gs pos="100000">
                    <a:srgbClr val="FFFFFF"/>
                  </a:gs>
                </a:gsLst>
                <a:lin ang="2700000" scaled="1"/>
              </a:gradFill>
              <a:ln w="2857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3" name="Picture 47" descr="PDA-color-transitions-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83463" y="782638"/>
              <a:ext cx="1147762" cy="1331912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CC66"/>
              </a:outerShdw>
            </a:effectLst>
          </p:spPr>
        </p:pic>
        <p:pic>
          <p:nvPicPr>
            <p:cNvPr id="34" name="Picture 48" descr="PDA-color-transitions-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28725" y="792163"/>
              <a:ext cx="1173163" cy="1314450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CC66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44723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361950" y="611188"/>
            <a:ext cx="8593138" cy="594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 u="none">
              <a:cs typeface="Arial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611600" y="2808288"/>
            <a:ext cx="2095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rgbClr val="FFFF66"/>
                </a:solidFill>
                <a:latin typeface="Helvetica" pitchFamily="34" charset="0"/>
              </a:defRPr>
            </a:lvl1pPr>
            <a:lvl2pPr marL="742950" indent="-28575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2pPr>
            <a:lvl3pPr marL="11430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3pPr>
            <a:lvl4pPr marL="16002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4pPr>
            <a:lvl5pPr marL="20574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9pPr>
          </a:lstStyle>
          <a:p>
            <a:pPr algn="r" rtl="1"/>
            <a:r>
              <a:rPr lang="en-US" sz="800" b="0" u="none">
                <a:solidFill>
                  <a:srgbClr val="A50021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en-US" sz="800" b="0" u="none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09316" name="Text Box 4"/>
          <p:cNvSpPr txBox="1">
            <a:spLocks noChangeArrowheads="1"/>
          </p:cNvSpPr>
          <p:nvPr/>
        </p:nvSpPr>
        <p:spPr bwMode="auto">
          <a:xfrm>
            <a:off x="16971963" y="2357438"/>
            <a:ext cx="19335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r-FR" altLang="he-IL" sz="800" b="0" u="none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Polymer</a:t>
            </a:r>
            <a:endParaRPr lang="en-US" sz="800" b="0" u="non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09317" name="Text Box 5"/>
          <p:cNvSpPr txBox="1">
            <a:spLocks noChangeArrowheads="1"/>
          </p:cNvSpPr>
          <p:nvPr/>
        </p:nvSpPr>
        <p:spPr bwMode="auto">
          <a:xfrm>
            <a:off x="15084425" y="2711450"/>
            <a:ext cx="444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0" u="none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Lipids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814638" y="3994150"/>
            <a:ext cx="511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rgbClr val="FFFF66"/>
                </a:solidFill>
                <a:latin typeface="Helvetica" pitchFamily="34" charset="0"/>
              </a:defRPr>
            </a:lvl1pPr>
            <a:lvl2pPr marL="742950" indent="-28575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2pPr>
            <a:lvl3pPr marL="11430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3pPr>
            <a:lvl4pPr marL="16002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4pPr>
            <a:lvl5pPr marL="20574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9pPr>
          </a:lstStyle>
          <a:p>
            <a:r>
              <a:rPr lang="en-US" sz="4400" b="0" u="none">
                <a:solidFill>
                  <a:schemeClr val="tx1"/>
                </a:solidFill>
                <a:cs typeface="Arial" pitchFamily="34" charset="0"/>
              </a:rPr>
              <a:t>+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lum brigh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50" y="4548188"/>
            <a:ext cx="1131888" cy="1041400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124075" y="692150"/>
            <a:ext cx="6082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rgbClr val="FFFF66"/>
                </a:solidFill>
                <a:latin typeface="Helvetica" pitchFamily="34" charset="0"/>
              </a:defRPr>
            </a:lvl1pPr>
            <a:lvl2pPr marL="742950" indent="-28575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2pPr>
            <a:lvl3pPr marL="11430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3pPr>
            <a:lvl4pPr marL="16002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4pPr>
            <a:lvl5pPr marL="20574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Color detection of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membrane-active compounds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8441" name="Picture 10" descr="hel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617663"/>
            <a:ext cx="695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 descr="mem-protein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13" y="2797175"/>
            <a:ext cx="120491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2" descr="p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588" y="4722813"/>
            <a:ext cx="1446212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141913" y="1620838"/>
            <a:ext cx="3527425" cy="4002087"/>
            <a:chOff x="3239" y="1021"/>
            <a:chExt cx="2222" cy="2521"/>
          </a:xfrm>
        </p:grpSpPr>
        <p:sp>
          <p:nvSpPr>
            <p:cNvPr id="18446" name="Line 13"/>
            <p:cNvSpPr>
              <a:spLocks noChangeShapeType="1"/>
            </p:cNvSpPr>
            <p:nvPr/>
          </p:nvSpPr>
          <p:spPr bwMode="auto">
            <a:xfrm>
              <a:off x="3239" y="2704"/>
              <a:ext cx="6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447" name="Picture 14"/>
            <p:cNvPicPr>
              <a:picLocks noChangeAspect="1" noChangeArrowheads="1"/>
            </p:cNvPicPr>
            <p:nvPr/>
          </p:nvPicPr>
          <p:blipFill>
            <a:blip r:embed="rId6" cstate="print">
              <a:lum bright="18000"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815"/>
              <a:ext cx="840" cy="727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8" name="Picture 15" descr="Untitled-1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1021"/>
              <a:ext cx="1446" cy="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5" name="Picture 16" descr="Untitled-1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704975"/>
            <a:ext cx="23034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990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3" y="180975"/>
            <a:ext cx="5937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16075" y="2446338"/>
            <a:ext cx="5900738" cy="3851275"/>
            <a:chOff x="1077" y="1003"/>
            <a:chExt cx="3717" cy="2426"/>
          </a:xfrm>
        </p:grpSpPr>
        <p:sp>
          <p:nvSpPr>
            <p:cNvPr id="9225" name="Rectangle 4"/>
            <p:cNvSpPr>
              <a:spLocks noChangeArrowheads="1"/>
            </p:cNvSpPr>
            <p:nvPr/>
          </p:nvSpPr>
          <p:spPr bwMode="auto">
            <a:xfrm>
              <a:off x="1077" y="1003"/>
              <a:ext cx="3717" cy="242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b="0" u="none">
                <a:solidFill>
                  <a:schemeClr val="accent2"/>
                </a:solidFill>
              </a:endParaRPr>
            </a:p>
          </p:txBody>
        </p:sp>
        <p:graphicFrame>
          <p:nvGraphicFramePr>
            <p:cNvPr id="9218" name="Object 5"/>
            <p:cNvGraphicFramePr>
              <a:graphicFrameLocks noChangeAspect="1"/>
            </p:cNvGraphicFramePr>
            <p:nvPr/>
          </p:nvGraphicFramePr>
          <p:xfrm>
            <a:off x="1221" y="1141"/>
            <a:ext cx="638" cy="1801"/>
          </p:xfrm>
          <a:graphic>
            <a:graphicData uri="http://schemas.openxmlformats.org/presentationml/2006/ole">
              <p:oleObj spid="_x0000_s4167" name="ISIS/Draw Sketch" r:id="rId4" imgW="1552827" imgH="4999313" progId="">
                <p:embed/>
              </p:oleObj>
            </a:graphicData>
          </a:graphic>
        </p:graphicFrame>
        <p:graphicFrame>
          <p:nvGraphicFramePr>
            <p:cNvPr id="9219" name="Object 6"/>
            <p:cNvGraphicFramePr>
              <a:graphicFrameLocks noChangeAspect="1"/>
            </p:cNvGraphicFramePr>
            <p:nvPr/>
          </p:nvGraphicFramePr>
          <p:xfrm>
            <a:off x="2786" y="1141"/>
            <a:ext cx="528" cy="1801"/>
          </p:xfrm>
          <a:graphic>
            <a:graphicData uri="http://schemas.openxmlformats.org/presentationml/2006/ole">
              <p:oleObj spid="_x0000_s4168" name="ISIS/Draw Sketch" r:id="rId5" imgW="1290320" imgH="4992370" progId="">
                <p:embed/>
              </p:oleObj>
            </a:graphicData>
          </a:graphic>
        </p:graphicFrame>
        <p:graphicFrame>
          <p:nvGraphicFramePr>
            <p:cNvPr id="9220" name="Object 7"/>
            <p:cNvGraphicFramePr>
              <a:graphicFrameLocks noChangeAspect="1"/>
            </p:cNvGraphicFramePr>
            <p:nvPr/>
          </p:nvGraphicFramePr>
          <p:xfrm>
            <a:off x="3568" y="1333"/>
            <a:ext cx="806" cy="1502"/>
          </p:xfrm>
          <a:graphic>
            <a:graphicData uri="http://schemas.openxmlformats.org/presentationml/2006/ole">
              <p:oleObj spid="_x0000_s4169" name="ISIS/Draw Sketch" r:id="rId6" imgW="1964690" imgH="4173220" progId="">
                <p:embed/>
              </p:oleObj>
            </a:graphicData>
          </a:graphic>
        </p:graphicFrame>
        <p:sp>
          <p:nvSpPr>
            <p:cNvPr id="9226" name="Text Box 8"/>
            <p:cNvSpPr txBox="1">
              <a:spLocks noChangeArrowheads="1"/>
            </p:cNvSpPr>
            <p:nvPr/>
          </p:nvSpPr>
          <p:spPr bwMode="auto">
            <a:xfrm>
              <a:off x="1721" y="1607"/>
              <a:ext cx="7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1pPr>
              <a:lvl2pPr marL="742950" indent="-28575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2pPr>
              <a:lvl3pPr marL="11430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3pPr>
              <a:lvl4pPr marL="16002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4pPr>
              <a:lvl5pPr marL="20574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9pPr>
            </a:lstStyle>
            <a:p>
              <a:endParaRPr lang="en-US" sz="2400" b="0" u="none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9227" name="AutoShape 9"/>
            <p:cNvSpPr>
              <a:spLocks noChangeArrowheads="1"/>
            </p:cNvSpPr>
            <p:nvPr/>
          </p:nvSpPr>
          <p:spPr bwMode="auto">
            <a:xfrm rot="8097637">
              <a:off x="1585" y="1795"/>
              <a:ext cx="274" cy="63"/>
            </a:xfrm>
            <a:prstGeom prst="rightArrow">
              <a:avLst>
                <a:gd name="adj1" fmla="val 50000"/>
                <a:gd name="adj2" fmla="val 10873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Text Box 10"/>
            <p:cNvSpPr txBox="1">
              <a:spLocks noChangeArrowheads="1"/>
            </p:cNvSpPr>
            <p:nvPr/>
          </p:nvSpPr>
          <p:spPr bwMode="auto">
            <a:xfrm>
              <a:off x="2190" y="1415"/>
              <a:ext cx="7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1pPr>
              <a:lvl2pPr marL="742950" indent="-28575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2pPr>
              <a:lvl3pPr marL="11430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3pPr>
              <a:lvl4pPr marL="16002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4pPr>
              <a:lvl5pPr marL="20574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9pPr>
            </a:lstStyle>
            <a:p>
              <a:endParaRPr lang="en-US" sz="2400" b="0" u="none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229" name="AutoShape 11"/>
            <p:cNvSpPr>
              <a:spLocks noChangeArrowheads="1"/>
            </p:cNvSpPr>
            <p:nvPr/>
          </p:nvSpPr>
          <p:spPr bwMode="auto">
            <a:xfrm rot="3203907">
              <a:off x="2541" y="1553"/>
              <a:ext cx="610" cy="55"/>
            </a:xfrm>
            <a:prstGeom prst="rightArrow">
              <a:avLst>
                <a:gd name="adj1" fmla="val 50000"/>
                <a:gd name="adj2" fmla="val 27727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Text Box 12"/>
            <p:cNvSpPr txBox="1">
              <a:spLocks noChangeArrowheads="1"/>
            </p:cNvSpPr>
            <p:nvPr/>
          </p:nvSpPr>
          <p:spPr bwMode="auto">
            <a:xfrm>
              <a:off x="3473" y="1141"/>
              <a:ext cx="7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1pPr>
              <a:lvl2pPr marL="742950" indent="-28575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2pPr>
              <a:lvl3pPr marL="11430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3pPr>
              <a:lvl4pPr marL="16002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4pPr>
              <a:lvl5pPr marL="20574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9pPr>
            </a:lstStyle>
            <a:p>
              <a:endParaRPr lang="en-US" sz="2400" b="0" u="none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231" name="AutoShape 13"/>
            <p:cNvSpPr>
              <a:spLocks noChangeArrowheads="1"/>
            </p:cNvSpPr>
            <p:nvPr/>
          </p:nvSpPr>
          <p:spPr bwMode="auto">
            <a:xfrm rot="14411410" flipH="1">
              <a:off x="3613" y="1452"/>
              <a:ext cx="412" cy="63"/>
            </a:xfrm>
            <a:prstGeom prst="rightArrow">
              <a:avLst>
                <a:gd name="adj1" fmla="val 50000"/>
                <a:gd name="adj2" fmla="val 163492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Text Box 14"/>
            <p:cNvSpPr txBox="1">
              <a:spLocks noChangeArrowheads="1"/>
            </p:cNvSpPr>
            <p:nvPr/>
          </p:nvSpPr>
          <p:spPr bwMode="auto">
            <a:xfrm>
              <a:off x="1158" y="295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1pPr>
              <a:lvl2pPr marL="742950" indent="-28575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2pPr>
              <a:lvl3pPr marL="11430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3pPr>
              <a:lvl4pPr marL="16002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4pPr>
              <a:lvl5pPr marL="20574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9pPr>
            </a:lstStyle>
            <a:p>
              <a:endParaRPr lang="en-US" sz="2400" b="0" u="none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233" name="Text Box 15"/>
            <p:cNvSpPr txBox="1">
              <a:spLocks noChangeArrowheads="1"/>
            </p:cNvSpPr>
            <p:nvPr/>
          </p:nvSpPr>
          <p:spPr bwMode="auto">
            <a:xfrm>
              <a:off x="1834" y="1558"/>
              <a:ext cx="4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1pPr>
              <a:lvl2pPr marL="742950" indent="-28575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2pPr>
              <a:lvl3pPr marL="11430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3pPr>
              <a:lvl4pPr marL="16002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4pPr>
              <a:lvl5pPr marL="20574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9pPr>
            </a:lstStyle>
            <a:p>
              <a:r>
                <a:rPr lang="en-US" b="0" u="none">
                  <a:solidFill>
                    <a:schemeClr val="accent2"/>
                  </a:solidFill>
                </a:rPr>
                <a:t>PLA</a:t>
              </a:r>
              <a:r>
                <a:rPr lang="en-US" sz="1600" b="0" u="none">
                  <a:solidFill>
                    <a:schemeClr val="accent2"/>
                  </a:solidFill>
                </a:rPr>
                <a:t>2</a:t>
              </a:r>
              <a:endParaRPr lang="en-US" b="0" u="none"/>
            </a:p>
          </p:txBody>
        </p:sp>
        <p:sp>
          <p:nvSpPr>
            <p:cNvPr id="9234" name="Text Box 16"/>
            <p:cNvSpPr txBox="1">
              <a:spLocks noChangeArrowheads="1"/>
            </p:cNvSpPr>
            <p:nvPr/>
          </p:nvSpPr>
          <p:spPr bwMode="auto">
            <a:xfrm>
              <a:off x="1834" y="1124"/>
              <a:ext cx="11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1pPr>
              <a:lvl2pPr marL="742950" indent="-28575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2pPr>
              <a:lvl3pPr marL="11430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3pPr>
              <a:lvl4pPr marL="16002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4pPr>
              <a:lvl5pPr marL="20574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9pPr>
            </a:lstStyle>
            <a:p>
              <a:r>
                <a:rPr lang="en-US" sz="1600" b="0" u="none">
                  <a:solidFill>
                    <a:schemeClr val="accent2"/>
                  </a:solidFill>
                </a:rPr>
                <a:t>Sphingomyelinase</a:t>
              </a:r>
            </a:p>
          </p:txBody>
        </p:sp>
        <p:sp>
          <p:nvSpPr>
            <p:cNvPr id="9235" name="Text Box 17"/>
            <p:cNvSpPr txBox="1">
              <a:spLocks noChangeArrowheads="1"/>
            </p:cNvSpPr>
            <p:nvPr/>
          </p:nvSpPr>
          <p:spPr bwMode="auto">
            <a:xfrm>
              <a:off x="3396" y="1078"/>
              <a:ext cx="89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1pPr>
              <a:lvl2pPr marL="742950" indent="-28575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2pPr>
              <a:lvl3pPr marL="11430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3pPr>
              <a:lvl4pPr marL="16002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4pPr>
              <a:lvl5pPr marL="20574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9pPr>
            </a:lstStyle>
            <a:p>
              <a:r>
                <a:rPr lang="en-US" sz="1600" b="0" u="none">
                  <a:solidFill>
                    <a:schemeClr val="accent2"/>
                  </a:solidFill>
                </a:rPr>
                <a:t>galactosidase</a:t>
              </a:r>
            </a:p>
          </p:txBody>
        </p:sp>
        <p:sp>
          <p:nvSpPr>
            <p:cNvPr id="9236" name="Text Box 18"/>
            <p:cNvSpPr txBox="1">
              <a:spLocks noChangeArrowheads="1"/>
            </p:cNvSpPr>
            <p:nvPr/>
          </p:nvSpPr>
          <p:spPr bwMode="auto">
            <a:xfrm>
              <a:off x="1340" y="2986"/>
              <a:ext cx="3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1pPr>
              <a:lvl2pPr marL="742950" indent="-28575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2pPr>
              <a:lvl3pPr marL="11430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3pPr>
              <a:lvl4pPr marL="16002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4pPr>
              <a:lvl5pPr marL="20574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9pPr>
            </a:lstStyle>
            <a:p>
              <a:r>
                <a:rPr lang="en-US" b="0" u="none">
                  <a:solidFill>
                    <a:schemeClr val="accent2"/>
                  </a:solidFill>
                </a:rPr>
                <a:t>PC</a:t>
              </a:r>
              <a:endParaRPr lang="en-US" b="0" u="none"/>
            </a:p>
          </p:txBody>
        </p:sp>
        <p:sp>
          <p:nvSpPr>
            <p:cNvPr id="9237" name="Text Box 19"/>
            <p:cNvSpPr txBox="1">
              <a:spLocks noChangeArrowheads="1"/>
            </p:cNvSpPr>
            <p:nvPr/>
          </p:nvSpPr>
          <p:spPr bwMode="auto">
            <a:xfrm>
              <a:off x="2282" y="2978"/>
              <a:ext cx="11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1pPr>
              <a:lvl2pPr marL="742950" indent="-28575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2pPr>
              <a:lvl3pPr marL="11430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3pPr>
              <a:lvl4pPr marL="16002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4pPr>
              <a:lvl5pPr marL="20574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9pPr>
            </a:lstStyle>
            <a:p>
              <a:r>
                <a:rPr lang="en-US" b="0" u="none">
                  <a:solidFill>
                    <a:schemeClr val="accent2"/>
                  </a:solidFill>
                </a:rPr>
                <a:t>sphingomyelin</a:t>
              </a:r>
              <a:endParaRPr lang="en-US" b="0" u="none"/>
            </a:p>
          </p:txBody>
        </p:sp>
        <p:sp>
          <p:nvSpPr>
            <p:cNvPr id="9238" name="Text Box 20"/>
            <p:cNvSpPr txBox="1">
              <a:spLocks noChangeArrowheads="1"/>
            </p:cNvSpPr>
            <p:nvPr/>
          </p:nvSpPr>
          <p:spPr bwMode="auto">
            <a:xfrm>
              <a:off x="3583" y="2978"/>
              <a:ext cx="9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1pPr>
              <a:lvl2pPr marL="742950" indent="-28575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2pPr>
              <a:lvl3pPr marL="11430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3pPr>
              <a:lvl4pPr marL="16002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4pPr>
              <a:lvl5pPr marL="2057400" indent="-228600"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rgbClr val="FFFF66"/>
                  </a:solidFill>
                  <a:latin typeface="Helvetica" pitchFamily="34" charset="0"/>
                </a:defRPr>
              </a:lvl9pPr>
            </a:lstStyle>
            <a:p>
              <a:r>
                <a:rPr lang="en-US" b="0" u="none">
                  <a:solidFill>
                    <a:schemeClr val="accent2"/>
                  </a:solidFill>
                </a:rPr>
                <a:t>cerebroside</a:t>
              </a:r>
              <a:endParaRPr lang="en-US" b="0" u="none"/>
            </a:p>
          </p:txBody>
        </p:sp>
      </p:grpSp>
      <p:sp>
        <p:nvSpPr>
          <p:cNvPr id="9223" name="Text Box 21"/>
          <p:cNvSpPr txBox="1">
            <a:spLocks noChangeArrowheads="1"/>
          </p:cNvSpPr>
          <p:nvPr/>
        </p:nvSpPr>
        <p:spPr bwMode="auto">
          <a:xfrm>
            <a:off x="1495425" y="373063"/>
            <a:ext cx="5783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rgbClr val="FFFF66"/>
                </a:solidFill>
                <a:latin typeface="Helvetica" pitchFamily="34" charset="0"/>
              </a:defRPr>
            </a:lvl1pPr>
            <a:lvl2pPr marL="742950" indent="-28575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2pPr>
            <a:lvl3pPr marL="11430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3pPr>
            <a:lvl4pPr marL="16002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4pPr>
            <a:lvl5pPr marL="20574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9pPr>
          </a:lstStyle>
          <a:p>
            <a:r>
              <a:rPr lang="en-US" sz="2400" b="0">
                <a:solidFill>
                  <a:schemeClr val="tx1"/>
                </a:solidFill>
              </a:rPr>
              <a:t>Vesicles with </a:t>
            </a:r>
            <a:r>
              <a:rPr lang="en-US" sz="2400">
                <a:solidFill>
                  <a:schemeClr val="tx1"/>
                </a:solidFill>
              </a:rPr>
              <a:t>different</a:t>
            </a:r>
            <a:r>
              <a:rPr lang="en-US" sz="2400" b="0">
                <a:solidFill>
                  <a:schemeClr val="tx1"/>
                </a:solidFill>
              </a:rPr>
              <a:t> lipid compositions</a:t>
            </a:r>
            <a:endParaRPr lang="en-US" sz="2400" b="0" u="none">
              <a:solidFill>
                <a:schemeClr val="tx1"/>
              </a:solidFill>
            </a:endParaRPr>
          </a:p>
        </p:txBody>
      </p:sp>
      <p:pic>
        <p:nvPicPr>
          <p:cNvPr id="9224" name="Picture 22" descr="‬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8638" y="1041400"/>
            <a:ext cx="2643187" cy="11525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77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857250" y="2749550"/>
            <a:ext cx="7192963" cy="3892550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3" y="180975"/>
            <a:ext cx="5937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‬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163" y="1171575"/>
            <a:ext cx="3033712" cy="13223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446213" y="415925"/>
            <a:ext cx="549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rgbClr val="FFFF66"/>
                </a:solidFill>
                <a:latin typeface="Helvetica" pitchFamily="34" charset="0"/>
              </a:defRPr>
            </a:lvl1pPr>
            <a:lvl2pPr marL="742950" indent="-28575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2pPr>
            <a:lvl3pPr marL="11430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3pPr>
            <a:lvl4pPr marL="16002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4pPr>
            <a:lvl5pPr marL="20574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9pPr>
          </a:lstStyle>
          <a:p>
            <a:r>
              <a:rPr lang="en-US" sz="1800" b="0">
                <a:solidFill>
                  <a:schemeClr val="tx1"/>
                </a:solidFill>
              </a:rPr>
              <a:t>Chromatic response depends upon lipid composition</a:t>
            </a:r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969963" y="2811463"/>
          <a:ext cx="4706937" cy="3841750"/>
        </p:xfrm>
        <a:graphic>
          <a:graphicData uri="http://schemas.openxmlformats.org/presentationml/2006/ole">
            <p:oleObj spid="_x0000_s5145" name="Chart" r:id="rId5" imgW="9906000" imgH="8382000" progId="MSGraph.Chart.8">
              <p:embed followColorScheme="full"/>
            </p:oleObj>
          </a:graphicData>
        </a:graphic>
      </p:graphicFrame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173663" y="3351213"/>
            <a:ext cx="2352675" cy="1627187"/>
          </a:xfrm>
          <a:prstGeom prst="wedgeRoundRectCallout">
            <a:avLst>
              <a:gd name="adj1" fmla="val -22269"/>
              <a:gd name="adj2" fmla="val 45218"/>
              <a:gd name="adj3" fmla="val 16667"/>
            </a:avLst>
          </a:prstGeom>
          <a:solidFill>
            <a:srgbClr val="CCFFCC"/>
          </a:solidFill>
          <a:ln w="28575">
            <a:solidFill>
              <a:srgbClr val="76001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0" u="none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en-US" sz="2400" b="0" u="none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2400" b="0" u="none">
                <a:solidFill>
                  <a:schemeClr val="tx1"/>
                </a:solidFill>
                <a:latin typeface="Times New Roman" pitchFamily="18" charset="0"/>
              </a:rPr>
              <a:t>  - PDA/Sph,</a:t>
            </a:r>
          </a:p>
          <a:p>
            <a:pPr algn="ctr"/>
            <a:r>
              <a:rPr lang="en-US" sz="2400" b="0" u="none">
                <a:solidFill>
                  <a:schemeClr val="tx1"/>
                </a:solidFill>
                <a:latin typeface="Times New Roman" pitchFamily="18" charset="0"/>
              </a:rPr>
              <a:t>        - PDA/CB,       </a:t>
            </a:r>
          </a:p>
          <a:p>
            <a:pPr algn="ctr"/>
            <a:r>
              <a:rPr lang="en-US" sz="2400" b="0" u="none">
                <a:solidFill>
                  <a:schemeClr val="tx1"/>
                </a:solidFill>
                <a:latin typeface="Times New Roman" pitchFamily="18" charset="0"/>
              </a:rPr>
              <a:t> - PDA/PC,</a:t>
            </a:r>
          </a:p>
          <a:p>
            <a:pPr algn="ctr"/>
            <a:endParaRPr lang="en-US" sz="2400" b="0" u="none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en-US" altLang="ru-RU" sz="2400" b="0" u="none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5310188" y="3810000"/>
            <a:ext cx="296862" cy="165100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5310188" y="4171950"/>
            <a:ext cx="296862" cy="163513"/>
          </a:xfrm>
          <a:prstGeom prst="flowChartProcess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5310188" y="4521200"/>
            <a:ext cx="296862" cy="163513"/>
          </a:xfrm>
          <a:prstGeom prst="flowChart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225675" y="3706813"/>
            <a:ext cx="97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rgbClr val="FFFF66"/>
                </a:solidFill>
                <a:latin typeface="Helvetica" pitchFamily="34" charset="0"/>
              </a:defRPr>
            </a:lvl1pPr>
            <a:lvl2pPr marL="742950" indent="-28575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2pPr>
            <a:lvl3pPr marL="11430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3pPr>
            <a:lvl4pPr marL="16002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4pPr>
            <a:lvl5pPr marL="20574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9pPr>
          </a:lstStyle>
          <a:p>
            <a:r>
              <a:rPr lang="en-US" b="0" u="none">
                <a:solidFill>
                  <a:schemeClr val="accent2"/>
                </a:solidFill>
              </a:rPr>
              <a:t>SMase</a:t>
            </a:r>
            <a:endParaRPr lang="en-US" b="0" u="none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092450" y="3101975"/>
            <a:ext cx="113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rgbClr val="FFFF66"/>
                </a:solidFill>
                <a:latin typeface="Helvetica" pitchFamily="34" charset="0"/>
              </a:defRPr>
            </a:lvl1pPr>
            <a:lvl2pPr marL="742950" indent="-28575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2pPr>
            <a:lvl3pPr marL="11430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3pPr>
            <a:lvl4pPr marL="16002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4pPr>
            <a:lvl5pPr marL="20574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9pPr>
          </a:lstStyle>
          <a:p>
            <a:r>
              <a:rPr lang="en-US" b="0" u="none">
                <a:solidFill>
                  <a:schemeClr val="accent2"/>
                </a:solidFill>
              </a:rPr>
              <a:t>CERase</a:t>
            </a:r>
            <a:endParaRPr lang="en-US" b="0" u="none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313238" y="2862263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rgbClr val="FFFF66"/>
                </a:solidFill>
                <a:latin typeface="Helvetica" pitchFamily="34" charset="0"/>
              </a:defRPr>
            </a:lvl1pPr>
            <a:lvl2pPr marL="742950" indent="-28575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2pPr>
            <a:lvl3pPr marL="11430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3pPr>
            <a:lvl4pPr marL="16002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4pPr>
            <a:lvl5pPr marL="20574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9pPr>
          </a:lstStyle>
          <a:p>
            <a:r>
              <a:rPr lang="en-US" b="0" u="none">
                <a:solidFill>
                  <a:schemeClr val="accent2"/>
                </a:solidFill>
              </a:rPr>
              <a:t>PLA</a:t>
            </a:r>
            <a:r>
              <a:rPr lang="en-US" sz="1600" b="0" u="none">
                <a:solidFill>
                  <a:schemeClr val="accent2"/>
                </a:solidFill>
              </a:rPr>
              <a:t>2</a:t>
            </a:r>
            <a:endParaRPr lang="en-US" b="0" u="none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 rot="-1896548">
            <a:off x="4860925" y="5715000"/>
            <a:ext cx="9318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rgbClr val="FFFF66"/>
                </a:solidFill>
                <a:latin typeface="Helvetica" pitchFamily="34" charset="0"/>
              </a:defRPr>
            </a:lvl1pPr>
            <a:lvl2pPr marL="742950" indent="-28575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2pPr>
            <a:lvl3pPr marL="11430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3pPr>
            <a:lvl4pPr marL="16002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4pPr>
            <a:lvl5pPr marL="20574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Lipids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600325" y="6223000"/>
            <a:ext cx="128111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rgbClr val="FFFF66"/>
                </a:solidFill>
                <a:latin typeface="Helvetica" pitchFamily="34" charset="0"/>
              </a:defRPr>
            </a:lvl1pPr>
            <a:lvl2pPr marL="742950" indent="-28575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2pPr>
            <a:lvl3pPr marL="11430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3pPr>
            <a:lvl4pPr marL="16002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4pPr>
            <a:lvl5pPr marL="2057400" indent="-228600">
              <a:defRPr sz="2000" b="1" u="sng">
                <a:solidFill>
                  <a:srgbClr val="FFFF66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rgbClr val="FFFF66"/>
                </a:solidFill>
                <a:latin typeface="Helvetica" pitchFamily="34" charset="0"/>
              </a:defRPr>
            </a:lvl9pPr>
          </a:lstStyle>
          <a:p>
            <a:r>
              <a:rPr lang="en-US" u="none">
                <a:solidFill>
                  <a:schemeClr val="tx1"/>
                </a:solidFill>
              </a:rPr>
              <a:t>Enzymes</a:t>
            </a:r>
          </a:p>
        </p:txBody>
      </p:sp>
    </p:spTree>
    <p:extLst>
      <p:ext uri="{BB962C8B-B14F-4D97-AF65-F5344CB8AC3E}">
        <p14:creationId xmlns:p14="http://schemas.microsoft.com/office/powerpoint/2010/main" xmlns="" val="13898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7783" y="104165"/>
            <a:ext cx="42028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u="sng" dirty="0" smtClean="0"/>
              <a:t>sol-gel </a:t>
            </a:r>
            <a:r>
              <a:rPr lang="en-US" b="1" u="sng" dirty="0" smtClean="0"/>
              <a:t>containing lipid/PDA vesicles</a:t>
            </a:r>
            <a:endParaRPr lang="en-US" b="1" u="sng" dirty="0"/>
          </a:p>
        </p:txBody>
      </p:sp>
      <p:grpSp>
        <p:nvGrpSpPr>
          <p:cNvPr id="42" name="Group 4839"/>
          <p:cNvGrpSpPr>
            <a:grpSpLocks/>
          </p:cNvGrpSpPr>
          <p:nvPr/>
        </p:nvGrpSpPr>
        <p:grpSpPr bwMode="auto">
          <a:xfrm>
            <a:off x="1864128" y="740514"/>
            <a:ext cx="1763304" cy="1527969"/>
            <a:chOff x="2154" y="244"/>
            <a:chExt cx="1551" cy="1344"/>
          </a:xfrm>
        </p:grpSpPr>
        <p:sp>
          <p:nvSpPr>
            <p:cNvPr id="43" name="AutoShape 4836"/>
            <p:cNvSpPr>
              <a:spLocks noChangeArrowheads="1"/>
            </p:cNvSpPr>
            <p:nvPr/>
          </p:nvSpPr>
          <p:spPr bwMode="auto">
            <a:xfrm>
              <a:off x="2154" y="244"/>
              <a:ext cx="1551" cy="1344"/>
            </a:xfrm>
            <a:prstGeom prst="cube">
              <a:avLst>
                <a:gd name="adj" fmla="val 7847"/>
              </a:avLst>
            </a:prstGeom>
            <a:solidFill>
              <a:srgbClr val="B9D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" name="Group 2026"/>
            <p:cNvGrpSpPr>
              <a:grpSpLocks/>
            </p:cNvGrpSpPr>
            <p:nvPr/>
          </p:nvGrpSpPr>
          <p:grpSpPr bwMode="auto">
            <a:xfrm>
              <a:off x="2172" y="373"/>
              <a:ext cx="1416" cy="1161"/>
              <a:chOff x="131" y="391"/>
              <a:chExt cx="1416" cy="1161"/>
            </a:xfrm>
          </p:grpSpPr>
          <p:pic>
            <p:nvPicPr>
              <p:cNvPr id="1440" name="Picture 2027" descr="MC910216343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391"/>
                <a:ext cx="680" cy="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1" name="Picture 2028" descr="MC910216343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6000"/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87816">
                <a:off x="867" y="516"/>
                <a:ext cx="680" cy="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2" name="Picture 2029" descr="MC910216343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4742">
                <a:off x="630" y="897"/>
                <a:ext cx="680" cy="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3" name="Picture 2030" descr="MC910216343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6000"/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87816">
                <a:off x="131" y="836"/>
                <a:ext cx="680" cy="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2031"/>
            <p:cNvGrpSpPr>
              <a:grpSpLocks noChangeAspect="1"/>
            </p:cNvGrpSpPr>
            <p:nvPr/>
          </p:nvGrpSpPr>
          <p:grpSpPr bwMode="auto">
            <a:xfrm>
              <a:off x="2717" y="944"/>
              <a:ext cx="178" cy="175"/>
              <a:chOff x="1942" y="1046"/>
              <a:chExt cx="109" cy="107"/>
            </a:xfrm>
          </p:grpSpPr>
          <p:grpSp>
            <p:nvGrpSpPr>
              <p:cNvPr id="1162" name="Group 2032"/>
              <p:cNvGrpSpPr>
                <a:grpSpLocks noChangeAspect="1"/>
              </p:cNvGrpSpPr>
              <p:nvPr/>
            </p:nvGrpSpPr>
            <p:grpSpPr bwMode="auto">
              <a:xfrm rot="5597307" flipH="1">
                <a:off x="2040" y="1088"/>
                <a:ext cx="6" cy="16"/>
                <a:chOff x="8623" y="8463"/>
                <a:chExt cx="210" cy="592"/>
              </a:xfrm>
            </p:grpSpPr>
            <p:sp>
              <p:nvSpPr>
                <p:cNvPr id="1437" name="Oval 2033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" name="Freeform 2034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" name="Freeform 2035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3" name="Group 2036"/>
              <p:cNvGrpSpPr>
                <a:grpSpLocks noChangeAspect="1"/>
              </p:cNvGrpSpPr>
              <p:nvPr/>
            </p:nvGrpSpPr>
            <p:grpSpPr bwMode="auto">
              <a:xfrm rot="6239388" flipH="1">
                <a:off x="2039" y="1095"/>
                <a:ext cx="6" cy="16"/>
                <a:chOff x="8623" y="8463"/>
                <a:chExt cx="210" cy="592"/>
              </a:xfrm>
            </p:grpSpPr>
            <p:sp>
              <p:nvSpPr>
                <p:cNvPr id="1434" name="Oval 2037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" name="Freeform 2038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" name="Freeform 2039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4" name="Group 2040"/>
              <p:cNvGrpSpPr>
                <a:grpSpLocks noChangeAspect="1"/>
              </p:cNvGrpSpPr>
              <p:nvPr/>
            </p:nvGrpSpPr>
            <p:grpSpPr bwMode="auto">
              <a:xfrm rot="-18616047">
                <a:off x="1971" y="1111"/>
                <a:ext cx="4" cy="16"/>
                <a:chOff x="6490" y="8461"/>
                <a:chExt cx="156" cy="592"/>
              </a:xfrm>
            </p:grpSpPr>
            <p:sp>
              <p:nvSpPr>
                <p:cNvPr id="1432" name="Oval 204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3" name="Freeform 204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5" name="Group 2043"/>
              <p:cNvGrpSpPr>
                <a:grpSpLocks noChangeAspect="1"/>
              </p:cNvGrpSpPr>
              <p:nvPr/>
            </p:nvGrpSpPr>
            <p:grpSpPr bwMode="auto">
              <a:xfrm rot="-11022107">
                <a:off x="2001" y="1135"/>
                <a:ext cx="4" cy="17"/>
                <a:chOff x="6490" y="8461"/>
                <a:chExt cx="156" cy="592"/>
              </a:xfrm>
            </p:grpSpPr>
            <p:sp>
              <p:nvSpPr>
                <p:cNvPr id="1430" name="Oval 204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1" name="Freeform 204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6" name="Group 2046"/>
              <p:cNvGrpSpPr>
                <a:grpSpLocks noChangeAspect="1"/>
              </p:cNvGrpSpPr>
              <p:nvPr/>
            </p:nvGrpSpPr>
            <p:grpSpPr bwMode="auto">
              <a:xfrm rot="-11253073">
                <a:off x="2006" y="1134"/>
                <a:ext cx="4" cy="17"/>
                <a:chOff x="6490" y="8461"/>
                <a:chExt cx="156" cy="592"/>
              </a:xfrm>
            </p:grpSpPr>
            <p:sp>
              <p:nvSpPr>
                <p:cNvPr id="1428" name="Oval 204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9" name="Freeform 204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7" name="Group 2049"/>
              <p:cNvGrpSpPr>
                <a:grpSpLocks noChangeAspect="1"/>
              </p:cNvGrpSpPr>
              <p:nvPr/>
            </p:nvGrpSpPr>
            <p:grpSpPr bwMode="auto">
              <a:xfrm rot="-11862444">
                <a:off x="2011" y="1134"/>
                <a:ext cx="4" cy="17"/>
                <a:chOff x="6490" y="8461"/>
                <a:chExt cx="156" cy="592"/>
              </a:xfrm>
            </p:grpSpPr>
            <p:sp>
              <p:nvSpPr>
                <p:cNvPr id="1426" name="Oval 205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7" name="Freeform 205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8" name="Group 2052"/>
              <p:cNvGrpSpPr>
                <a:grpSpLocks noChangeAspect="1"/>
              </p:cNvGrpSpPr>
              <p:nvPr/>
            </p:nvGrpSpPr>
            <p:grpSpPr bwMode="auto">
              <a:xfrm rot="-12213986">
                <a:off x="2017" y="1132"/>
                <a:ext cx="4" cy="17"/>
                <a:chOff x="6490" y="8461"/>
                <a:chExt cx="156" cy="592"/>
              </a:xfrm>
            </p:grpSpPr>
            <p:sp>
              <p:nvSpPr>
                <p:cNvPr id="1424" name="Oval 205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5" name="Freeform 205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9" name="Group 2055"/>
              <p:cNvGrpSpPr>
                <a:grpSpLocks noChangeAspect="1"/>
              </p:cNvGrpSpPr>
              <p:nvPr/>
            </p:nvGrpSpPr>
            <p:grpSpPr bwMode="auto">
              <a:xfrm rot="-12611373">
                <a:off x="2021" y="1128"/>
                <a:ext cx="4" cy="17"/>
                <a:chOff x="6490" y="8461"/>
                <a:chExt cx="156" cy="592"/>
              </a:xfrm>
            </p:grpSpPr>
            <p:sp>
              <p:nvSpPr>
                <p:cNvPr id="1422" name="Oval 205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3" name="Freeform 205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0" name="Group 2058"/>
              <p:cNvGrpSpPr>
                <a:grpSpLocks noChangeAspect="1"/>
              </p:cNvGrpSpPr>
              <p:nvPr/>
            </p:nvGrpSpPr>
            <p:grpSpPr bwMode="auto">
              <a:xfrm rot="-13076276">
                <a:off x="2025" y="1126"/>
                <a:ext cx="4" cy="17"/>
                <a:chOff x="6490" y="8461"/>
                <a:chExt cx="156" cy="592"/>
              </a:xfrm>
            </p:grpSpPr>
            <p:sp>
              <p:nvSpPr>
                <p:cNvPr id="1420" name="Oval 205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1" name="Freeform 206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1" name="Group 2061"/>
              <p:cNvGrpSpPr>
                <a:grpSpLocks noChangeAspect="1"/>
              </p:cNvGrpSpPr>
              <p:nvPr/>
            </p:nvGrpSpPr>
            <p:grpSpPr bwMode="auto">
              <a:xfrm rot="-13076276">
                <a:off x="2028" y="1122"/>
                <a:ext cx="4" cy="17"/>
                <a:chOff x="6490" y="8461"/>
                <a:chExt cx="156" cy="592"/>
              </a:xfrm>
            </p:grpSpPr>
            <p:sp>
              <p:nvSpPr>
                <p:cNvPr id="1418" name="Oval 206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9" name="Freeform 206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2" name="Group 2064"/>
              <p:cNvGrpSpPr>
                <a:grpSpLocks noChangeAspect="1"/>
              </p:cNvGrpSpPr>
              <p:nvPr/>
            </p:nvGrpSpPr>
            <p:grpSpPr bwMode="auto">
              <a:xfrm rot="-10798212">
                <a:off x="2026" y="1116"/>
                <a:ext cx="20" cy="13"/>
                <a:chOff x="3591" y="8318"/>
                <a:chExt cx="762" cy="451"/>
              </a:xfrm>
            </p:grpSpPr>
            <p:grpSp>
              <p:nvGrpSpPr>
                <p:cNvPr id="1409" name="Group 2065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1416" name="Oval 20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7" name="Freeform 2067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10" name="Group 2068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1414" name="Oval 20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5" name="Freeform 2070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11" name="Group 2071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1412" name="Oval 20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3" name="Freeform 2073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73" name="Group 2074"/>
              <p:cNvGrpSpPr>
                <a:grpSpLocks noChangeAspect="1"/>
              </p:cNvGrpSpPr>
              <p:nvPr/>
            </p:nvGrpSpPr>
            <p:grpSpPr bwMode="auto">
              <a:xfrm rot="-2910893">
                <a:off x="2016" y="1111"/>
                <a:ext cx="5" cy="16"/>
                <a:chOff x="6490" y="8461"/>
                <a:chExt cx="156" cy="592"/>
              </a:xfrm>
            </p:grpSpPr>
            <p:sp>
              <p:nvSpPr>
                <p:cNvPr id="1407" name="Oval 207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8" name="Freeform 207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4" name="Group 2077"/>
              <p:cNvGrpSpPr>
                <a:grpSpLocks noChangeAspect="1"/>
              </p:cNvGrpSpPr>
              <p:nvPr/>
            </p:nvGrpSpPr>
            <p:grpSpPr bwMode="auto">
              <a:xfrm rot="-3692050">
                <a:off x="2022" y="1106"/>
                <a:ext cx="4" cy="16"/>
                <a:chOff x="6490" y="8461"/>
                <a:chExt cx="156" cy="592"/>
              </a:xfrm>
            </p:grpSpPr>
            <p:sp>
              <p:nvSpPr>
                <p:cNvPr id="1405" name="Oval 207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6" name="Freeform 207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5" name="Group 2080"/>
              <p:cNvGrpSpPr>
                <a:grpSpLocks noChangeAspect="1"/>
              </p:cNvGrpSpPr>
              <p:nvPr/>
            </p:nvGrpSpPr>
            <p:grpSpPr bwMode="auto">
              <a:xfrm rot="-14685494">
                <a:off x="2038" y="1106"/>
                <a:ext cx="6" cy="16"/>
                <a:chOff x="8327" y="8463"/>
                <a:chExt cx="210" cy="592"/>
              </a:xfrm>
            </p:grpSpPr>
            <p:sp>
              <p:nvSpPr>
                <p:cNvPr id="1402" name="Oval 2081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3" name="Freeform 2082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4" name="Freeform 2083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6" name="Group 2084"/>
              <p:cNvGrpSpPr>
                <a:grpSpLocks noChangeAspect="1"/>
              </p:cNvGrpSpPr>
              <p:nvPr/>
            </p:nvGrpSpPr>
            <p:grpSpPr bwMode="auto">
              <a:xfrm rot="-8956028">
                <a:off x="1973" y="1119"/>
                <a:ext cx="31" cy="18"/>
                <a:chOff x="4340" y="8055"/>
                <a:chExt cx="1157" cy="652"/>
              </a:xfrm>
            </p:grpSpPr>
            <p:grpSp>
              <p:nvGrpSpPr>
                <p:cNvPr id="1386" name="Group 2085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1399" name="Oval 20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0" name="Freeform 2087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1" name="Freeform 2088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7" name="Group 2089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1396" name="Oval 20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7" name="Freeform 2091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8" name="Freeform 2092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8" name="Group 2093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1393" name="Oval 20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4" name="Freeform 2095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5" name="Freeform 2096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9" name="Group 2097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1390" name="Oval 20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1" name="Freeform 2099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2" name="Freeform 2100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77" name="Group 2101"/>
              <p:cNvGrpSpPr>
                <a:grpSpLocks noChangeAspect="1"/>
              </p:cNvGrpSpPr>
              <p:nvPr/>
            </p:nvGrpSpPr>
            <p:grpSpPr bwMode="auto">
              <a:xfrm rot="-14922911">
                <a:off x="2039" y="1101"/>
                <a:ext cx="6" cy="16"/>
                <a:chOff x="8327" y="8463"/>
                <a:chExt cx="210" cy="592"/>
              </a:xfrm>
            </p:grpSpPr>
            <p:sp>
              <p:nvSpPr>
                <p:cNvPr id="1383" name="Oval 2102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" name="Freeform 2103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" name="Freeform 2104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8" name="Group 2105"/>
              <p:cNvGrpSpPr>
                <a:grpSpLocks noChangeAspect="1"/>
              </p:cNvGrpSpPr>
              <p:nvPr/>
            </p:nvGrpSpPr>
            <p:grpSpPr bwMode="auto">
              <a:xfrm rot="4595859">
                <a:off x="2040" y="1082"/>
                <a:ext cx="6" cy="16"/>
                <a:chOff x="7729" y="8463"/>
                <a:chExt cx="210" cy="592"/>
              </a:xfrm>
            </p:grpSpPr>
            <p:sp>
              <p:nvSpPr>
                <p:cNvPr id="1380" name="Oval 2106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1" name="Freeform 2107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2" name="Freeform 2108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9" name="Group 2109"/>
              <p:cNvGrpSpPr>
                <a:grpSpLocks noChangeAspect="1"/>
              </p:cNvGrpSpPr>
              <p:nvPr/>
            </p:nvGrpSpPr>
            <p:grpSpPr bwMode="auto">
              <a:xfrm rot="332566" flipH="1">
                <a:off x="2000" y="1046"/>
                <a:ext cx="5" cy="17"/>
                <a:chOff x="6490" y="8461"/>
                <a:chExt cx="156" cy="592"/>
              </a:xfrm>
            </p:grpSpPr>
            <p:sp>
              <p:nvSpPr>
                <p:cNvPr id="1378" name="Oval 211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9" name="Freeform 211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80" name="Group 2112"/>
              <p:cNvGrpSpPr>
                <a:grpSpLocks noChangeAspect="1"/>
              </p:cNvGrpSpPr>
              <p:nvPr/>
            </p:nvGrpSpPr>
            <p:grpSpPr bwMode="auto">
              <a:xfrm rot="332566" flipH="1">
                <a:off x="2007" y="1047"/>
                <a:ext cx="4" cy="17"/>
                <a:chOff x="6490" y="8461"/>
                <a:chExt cx="156" cy="592"/>
              </a:xfrm>
            </p:grpSpPr>
            <p:sp>
              <p:nvSpPr>
                <p:cNvPr id="1376" name="Oval 211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7" name="Freeform 211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81" name="Group 2115"/>
              <p:cNvGrpSpPr>
                <a:grpSpLocks noChangeAspect="1"/>
              </p:cNvGrpSpPr>
              <p:nvPr/>
            </p:nvGrpSpPr>
            <p:grpSpPr bwMode="auto">
              <a:xfrm rot="787427" flipH="1">
                <a:off x="2012" y="1049"/>
                <a:ext cx="4" cy="17"/>
                <a:chOff x="6490" y="8461"/>
                <a:chExt cx="156" cy="592"/>
              </a:xfrm>
            </p:grpSpPr>
            <p:sp>
              <p:nvSpPr>
                <p:cNvPr id="1374" name="Oval 211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5" name="Freeform 211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82" name="Group 2118"/>
              <p:cNvGrpSpPr>
                <a:grpSpLocks noChangeAspect="1"/>
              </p:cNvGrpSpPr>
              <p:nvPr/>
            </p:nvGrpSpPr>
            <p:grpSpPr bwMode="auto">
              <a:xfrm rot="1396798" flipH="1">
                <a:off x="2017" y="1050"/>
                <a:ext cx="4" cy="17"/>
                <a:chOff x="6490" y="8461"/>
                <a:chExt cx="156" cy="592"/>
              </a:xfrm>
            </p:grpSpPr>
            <p:sp>
              <p:nvSpPr>
                <p:cNvPr id="1372" name="Oval 211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" name="Freeform 212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83" name="Group 2121"/>
              <p:cNvGrpSpPr>
                <a:grpSpLocks noChangeAspect="1"/>
              </p:cNvGrpSpPr>
              <p:nvPr/>
            </p:nvGrpSpPr>
            <p:grpSpPr bwMode="auto">
              <a:xfrm rot="1748340" flipH="1">
                <a:off x="2021" y="1053"/>
                <a:ext cx="4" cy="17"/>
                <a:chOff x="6490" y="8461"/>
                <a:chExt cx="156" cy="592"/>
              </a:xfrm>
            </p:grpSpPr>
            <p:sp>
              <p:nvSpPr>
                <p:cNvPr id="1370" name="Oval 212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1" name="Freeform 212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84" name="Group 2124"/>
              <p:cNvGrpSpPr>
                <a:grpSpLocks noChangeAspect="1"/>
              </p:cNvGrpSpPr>
              <p:nvPr/>
            </p:nvGrpSpPr>
            <p:grpSpPr bwMode="auto">
              <a:xfrm rot="2145727" flipH="1">
                <a:off x="2025" y="1056"/>
                <a:ext cx="4" cy="17"/>
                <a:chOff x="6490" y="8461"/>
                <a:chExt cx="156" cy="592"/>
              </a:xfrm>
            </p:grpSpPr>
            <p:sp>
              <p:nvSpPr>
                <p:cNvPr id="1368" name="Oval 212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9" name="Freeform 212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85" name="Group 2127"/>
              <p:cNvGrpSpPr>
                <a:grpSpLocks noChangeAspect="1"/>
              </p:cNvGrpSpPr>
              <p:nvPr/>
            </p:nvGrpSpPr>
            <p:grpSpPr bwMode="auto">
              <a:xfrm>
                <a:off x="2029" y="1061"/>
                <a:ext cx="8" cy="14"/>
                <a:chOff x="4176" y="768"/>
                <a:chExt cx="300" cy="490"/>
              </a:xfrm>
            </p:grpSpPr>
            <p:sp>
              <p:nvSpPr>
                <p:cNvPr id="1366" name="Oval 2128"/>
                <p:cNvSpPr>
                  <a:spLocks noChangeAspect="1" noChangeArrowheads="1"/>
                </p:cNvSpPr>
                <p:nvPr/>
              </p:nvSpPr>
              <p:spPr bwMode="auto">
                <a:xfrm rot="2610630" flipH="1">
                  <a:off x="4320" y="768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" name="Freeform 2129"/>
                <p:cNvSpPr>
                  <a:spLocks noChangeAspect="1"/>
                </p:cNvSpPr>
                <p:nvPr/>
              </p:nvSpPr>
              <p:spPr bwMode="auto">
                <a:xfrm rot="2610630" flipH="1">
                  <a:off x="4176" y="816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86" name="Oval 2130"/>
              <p:cNvSpPr>
                <a:spLocks noChangeAspect="1" noChangeArrowheads="1"/>
              </p:cNvSpPr>
              <p:nvPr/>
            </p:nvSpPr>
            <p:spPr bwMode="auto">
              <a:xfrm rot="2610630" flipH="1">
                <a:off x="2036" y="1065"/>
                <a:ext cx="4" cy="4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Freeform 2131"/>
              <p:cNvSpPr>
                <a:spLocks noChangeAspect="1"/>
              </p:cNvSpPr>
              <p:nvPr/>
            </p:nvSpPr>
            <p:spPr bwMode="auto">
              <a:xfrm rot="2610630" flipH="1">
                <a:off x="2032" y="1068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88" name="Group 2132"/>
              <p:cNvGrpSpPr>
                <a:grpSpLocks noChangeAspect="1"/>
              </p:cNvGrpSpPr>
              <p:nvPr/>
            </p:nvGrpSpPr>
            <p:grpSpPr bwMode="auto">
              <a:xfrm rot="332566" flipH="1">
                <a:off x="2029" y="1074"/>
                <a:ext cx="20" cy="13"/>
                <a:chOff x="3591" y="8318"/>
                <a:chExt cx="762" cy="451"/>
              </a:xfrm>
            </p:grpSpPr>
            <p:grpSp>
              <p:nvGrpSpPr>
                <p:cNvPr id="1357" name="Group 2133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1364" name="Oval 2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5" name="Freeform 2135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8" name="Group 2136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1362" name="Oval 2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3" name="Freeform 2138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9" name="Group 2139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1360" name="Oval 2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1" name="Freeform 2141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89" name="Group 2142"/>
              <p:cNvGrpSpPr>
                <a:grpSpLocks noChangeAspect="1"/>
              </p:cNvGrpSpPr>
              <p:nvPr/>
            </p:nvGrpSpPr>
            <p:grpSpPr bwMode="auto">
              <a:xfrm rot="14410372" flipH="1">
                <a:off x="2020" y="1074"/>
                <a:ext cx="4" cy="16"/>
                <a:chOff x="6490" y="8461"/>
                <a:chExt cx="156" cy="592"/>
              </a:xfrm>
            </p:grpSpPr>
            <p:sp>
              <p:nvSpPr>
                <p:cNvPr id="1355" name="Oval 214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" name="Freeform 214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0" name="Group 2145"/>
              <p:cNvGrpSpPr>
                <a:grpSpLocks noChangeAspect="1"/>
              </p:cNvGrpSpPr>
              <p:nvPr/>
            </p:nvGrpSpPr>
            <p:grpSpPr bwMode="auto">
              <a:xfrm rot="14826404" flipH="1">
                <a:off x="2022" y="1080"/>
                <a:ext cx="5" cy="16"/>
                <a:chOff x="6490" y="8461"/>
                <a:chExt cx="156" cy="592"/>
              </a:xfrm>
            </p:grpSpPr>
            <p:sp>
              <p:nvSpPr>
                <p:cNvPr id="1353" name="Oval 214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" name="Freeform 214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1" name="Group 2148"/>
              <p:cNvGrpSpPr>
                <a:grpSpLocks noChangeAspect="1"/>
              </p:cNvGrpSpPr>
              <p:nvPr/>
            </p:nvGrpSpPr>
            <p:grpSpPr bwMode="auto">
              <a:xfrm rot="12508119" flipH="1">
                <a:off x="1971" y="1132"/>
                <a:ext cx="6" cy="17"/>
                <a:chOff x="8623" y="8463"/>
                <a:chExt cx="210" cy="592"/>
              </a:xfrm>
            </p:grpSpPr>
            <p:sp>
              <p:nvSpPr>
                <p:cNvPr id="1350" name="Oval 2149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" name="Freeform 2150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" name="Freeform 2151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2" name="Group 2152"/>
              <p:cNvGrpSpPr>
                <a:grpSpLocks noChangeAspect="1"/>
              </p:cNvGrpSpPr>
              <p:nvPr/>
            </p:nvGrpSpPr>
            <p:grpSpPr bwMode="auto">
              <a:xfrm rot="11492101" flipH="1">
                <a:off x="1984" y="1136"/>
                <a:ext cx="6" cy="17"/>
                <a:chOff x="8623" y="8463"/>
                <a:chExt cx="210" cy="592"/>
              </a:xfrm>
            </p:grpSpPr>
            <p:sp>
              <p:nvSpPr>
                <p:cNvPr id="1347" name="Oval 2153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" name="Freeform 2154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" name="Freeform 2155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3" name="Group 2156"/>
              <p:cNvGrpSpPr>
                <a:grpSpLocks noChangeAspect="1"/>
              </p:cNvGrpSpPr>
              <p:nvPr/>
            </p:nvGrpSpPr>
            <p:grpSpPr bwMode="auto">
              <a:xfrm rot="1788">
                <a:off x="1947" y="1070"/>
                <a:ext cx="20" cy="13"/>
                <a:chOff x="3591" y="8318"/>
                <a:chExt cx="762" cy="451"/>
              </a:xfrm>
            </p:grpSpPr>
            <p:grpSp>
              <p:nvGrpSpPr>
                <p:cNvPr id="1338" name="Group 2157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1345" name="Oval 21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6" name="Freeform 2159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9" name="Group 2160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1343" name="Oval 21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4" name="Freeform 2162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0" name="Group 2163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1341" name="Oval 21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" name="Freeform 2165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94" name="Group 2166"/>
              <p:cNvGrpSpPr>
                <a:grpSpLocks noChangeAspect="1"/>
              </p:cNvGrpSpPr>
              <p:nvPr/>
            </p:nvGrpSpPr>
            <p:grpSpPr bwMode="auto">
              <a:xfrm rot="5728644">
                <a:off x="1962" y="1088"/>
                <a:ext cx="4" cy="16"/>
                <a:chOff x="6490" y="8461"/>
                <a:chExt cx="156" cy="592"/>
              </a:xfrm>
            </p:grpSpPr>
            <p:sp>
              <p:nvSpPr>
                <p:cNvPr id="1336" name="Oval 216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" name="Freeform 216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5" name="Group 2169"/>
              <p:cNvGrpSpPr>
                <a:grpSpLocks noChangeAspect="1"/>
              </p:cNvGrpSpPr>
              <p:nvPr/>
            </p:nvGrpSpPr>
            <p:grpSpPr bwMode="auto">
              <a:xfrm rot="6470110">
                <a:off x="1965" y="1081"/>
                <a:ext cx="4" cy="16"/>
                <a:chOff x="6490" y="8461"/>
                <a:chExt cx="156" cy="592"/>
              </a:xfrm>
            </p:grpSpPr>
            <p:sp>
              <p:nvSpPr>
                <p:cNvPr id="1334" name="Oval 217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" name="Freeform 217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6" name="Group 2172"/>
              <p:cNvGrpSpPr>
                <a:grpSpLocks noChangeAspect="1"/>
              </p:cNvGrpSpPr>
              <p:nvPr/>
            </p:nvGrpSpPr>
            <p:grpSpPr bwMode="auto">
              <a:xfrm rot="7107950">
                <a:off x="1967" y="1075"/>
                <a:ext cx="5" cy="16"/>
                <a:chOff x="6490" y="8461"/>
                <a:chExt cx="156" cy="592"/>
              </a:xfrm>
            </p:grpSpPr>
            <p:sp>
              <p:nvSpPr>
                <p:cNvPr id="1332" name="Oval 217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" name="Freeform 217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7" name="Group 2175"/>
              <p:cNvGrpSpPr>
                <a:grpSpLocks noChangeAspect="1"/>
              </p:cNvGrpSpPr>
              <p:nvPr/>
            </p:nvGrpSpPr>
            <p:grpSpPr bwMode="auto">
              <a:xfrm rot="-10327616">
                <a:off x="1997" y="1136"/>
                <a:ext cx="6" cy="17"/>
                <a:chOff x="8327" y="8463"/>
                <a:chExt cx="210" cy="592"/>
              </a:xfrm>
            </p:grpSpPr>
            <p:sp>
              <p:nvSpPr>
                <p:cNvPr id="1329" name="Oval 2176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0" name="Freeform 2177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" name="Freeform 2178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8" name="Group 2179"/>
              <p:cNvGrpSpPr>
                <a:grpSpLocks noChangeAspect="1"/>
              </p:cNvGrpSpPr>
              <p:nvPr/>
            </p:nvGrpSpPr>
            <p:grpSpPr bwMode="auto">
              <a:xfrm rot="-157370">
                <a:off x="1967" y="1062"/>
                <a:ext cx="31" cy="19"/>
                <a:chOff x="4340" y="8055"/>
                <a:chExt cx="1157" cy="652"/>
              </a:xfrm>
            </p:grpSpPr>
            <p:grpSp>
              <p:nvGrpSpPr>
                <p:cNvPr id="1313" name="Group 2180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1326" name="Oval 21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7" name="Freeform 2182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8" name="Freeform 2183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4" name="Group 2184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1323" name="Oval 21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4" name="Freeform 2186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5" name="Freeform 2187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5" name="Group 2188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1320" name="Oval 2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1" name="Freeform 2190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2" name="Freeform 2191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6" name="Group 2192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1317" name="Oval 2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8" name="Freeform 2194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9" name="Freeform 2195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99" name="Group 2196"/>
              <p:cNvGrpSpPr>
                <a:grpSpLocks noChangeAspect="1"/>
              </p:cNvGrpSpPr>
              <p:nvPr/>
            </p:nvGrpSpPr>
            <p:grpSpPr bwMode="auto">
              <a:xfrm rot="-8575652">
                <a:off x="1965" y="1128"/>
                <a:ext cx="6" cy="17"/>
                <a:chOff x="8327" y="8463"/>
                <a:chExt cx="210" cy="592"/>
              </a:xfrm>
            </p:grpSpPr>
            <p:sp>
              <p:nvSpPr>
                <p:cNvPr id="1310" name="Oval 2197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1" name="Freeform 2198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2" name="Freeform 2199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00" name="Group 2200"/>
              <p:cNvGrpSpPr>
                <a:grpSpLocks noChangeAspect="1"/>
              </p:cNvGrpSpPr>
              <p:nvPr/>
            </p:nvGrpSpPr>
            <p:grpSpPr bwMode="auto">
              <a:xfrm rot="12065729">
                <a:off x="1978" y="1135"/>
                <a:ext cx="6" cy="17"/>
                <a:chOff x="7729" y="8463"/>
                <a:chExt cx="210" cy="592"/>
              </a:xfrm>
            </p:grpSpPr>
            <p:sp>
              <p:nvSpPr>
                <p:cNvPr id="1307" name="Oval 2201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8" name="Freeform 2202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9" name="Freeform 2203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01" name="Group 2204"/>
              <p:cNvGrpSpPr>
                <a:grpSpLocks noChangeAspect="1"/>
              </p:cNvGrpSpPr>
              <p:nvPr/>
            </p:nvGrpSpPr>
            <p:grpSpPr bwMode="auto">
              <a:xfrm rot="15791902" flipH="1">
                <a:off x="1936" y="1088"/>
                <a:ext cx="31" cy="20"/>
                <a:chOff x="4392" y="7616"/>
                <a:chExt cx="1080" cy="724"/>
              </a:xfrm>
            </p:grpSpPr>
            <p:grpSp>
              <p:nvGrpSpPr>
                <p:cNvPr id="1289" name="Group 2205"/>
                <p:cNvGrpSpPr>
                  <a:grpSpLocks noChangeAspect="1"/>
                </p:cNvGrpSpPr>
                <p:nvPr/>
              </p:nvGrpSpPr>
              <p:grpSpPr bwMode="auto">
                <a:xfrm>
                  <a:off x="5316" y="7632"/>
                  <a:ext cx="156" cy="592"/>
                  <a:chOff x="6490" y="8461"/>
                  <a:chExt cx="156" cy="592"/>
                </a:xfrm>
              </p:grpSpPr>
              <p:sp>
                <p:nvSpPr>
                  <p:cNvPr id="1305" name="Oval 2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6" name="Freeform 2207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0" name="Group 2208"/>
                <p:cNvGrpSpPr>
                  <a:grpSpLocks noChangeAspect="1"/>
                </p:cNvGrpSpPr>
                <p:nvPr/>
              </p:nvGrpSpPr>
              <p:grpSpPr bwMode="auto">
                <a:xfrm>
                  <a:off x="5100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1303" name="Oval 2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" name="Freeform 2210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1" name="Group 2211"/>
                <p:cNvGrpSpPr>
                  <a:grpSpLocks noChangeAspect="1"/>
                </p:cNvGrpSpPr>
                <p:nvPr/>
              </p:nvGrpSpPr>
              <p:grpSpPr bwMode="auto">
                <a:xfrm rot="-454861">
                  <a:off x="4908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1301" name="Oval 22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2" name="Freeform 2213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2" name="Group 2214"/>
                <p:cNvGrpSpPr>
                  <a:grpSpLocks noChangeAspect="1"/>
                </p:cNvGrpSpPr>
                <p:nvPr/>
              </p:nvGrpSpPr>
              <p:grpSpPr bwMode="auto">
                <a:xfrm rot="-1064232">
                  <a:off x="4728" y="7640"/>
                  <a:ext cx="156" cy="592"/>
                  <a:chOff x="6490" y="8461"/>
                  <a:chExt cx="156" cy="592"/>
                </a:xfrm>
              </p:grpSpPr>
              <p:sp>
                <p:nvSpPr>
                  <p:cNvPr id="1299" name="Oval 2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0" name="Freeform 2216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3" name="Group 2217"/>
                <p:cNvGrpSpPr>
                  <a:grpSpLocks noChangeAspect="1"/>
                </p:cNvGrpSpPr>
                <p:nvPr/>
              </p:nvGrpSpPr>
              <p:grpSpPr bwMode="auto">
                <a:xfrm rot="-1415774">
                  <a:off x="4560" y="7688"/>
                  <a:ext cx="156" cy="592"/>
                  <a:chOff x="6490" y="8461"/>
                  <a:chExt cx="156" cy="592"/>
                </a:xfrm>
              </p:grpSpPr>
              <p:sp>
                <p:nvSpPr>
                  <p:cNvPr id="1297" name="Oval 22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8" name="Freeform 2219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4" name="Group 2220"/>
                <p:cNvGrpSpPr>
                  <a:grpSpLocks noChangeAspect="1"/>
                </p:cNvGrpSpPr>
                <p:nvPr/>
              </p:nvGrpSpPr>
              <p:grpSpPr bwMode="auto">
                <a:xfrm rot="-1813161">
                  <a:off x="4392" y="7748"/>
                  <a:ext cx="156" cy="592"/>
                  <a:chOff x="6490" y="8461"/>
                  <a:chExt cx="156" cy="592"/>
                </a:xfrm>
              </p:grpSpPr>
              <p:sp>
                <p:nvSpPr>
                  <p:cNvPr id="1295" name="Oval 22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6" name="Freeform 2222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02" name="Group 2223"/>
              <p:cNvGrpSpPr>
                <a:grpSpLocks noChangeAspect="1"/>
              </p:cNvGrpSpPr>
              <p:nvPr/>
            </p:nvGrpSpPr>
            <p:grpSpPr bwMode="auto">
              <a:xfrm rot="13410630" flipH="1">
                <a:off x="1963" y="1123"/>
                <a:ext cx="4" cy="17"/>
                <a:chOff x="6490" y="8461"/>
                <a:chExt cx="156" cy="592"/>
              </a:xfrm>
            </p:grpSpPr>
            <p:sp>
              <p:nvSpPr>
                <p:cNvPr id="1287" name="Oval 222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8" name="Freeform 222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03" name="Group 2226"/>
              <p:cNvGrpSpPr>
                <a:grpSpLocks noChangeAspect="1"/>
              </p:cNvGrpSpPr>
              <p:nvPr/>
            </p:nvGrpSpPr>
            <p:grpSpPr bwMode="auto">
              <a:xfrm rot="13410630" flipH="1">
                <a:off x="1958" y="1119"/>
                <a:ext cx="4" cy="17"/>
                <a:chOff x="6490" y="8461"/>
                <a:chExt cx="156" cy="592"/>
              </a:xfrm>
            </p:grpSpPr>
            <p:sp>
              <p:nvSpPr>
                <p:cNvPr id="1285" name="Oval 222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6" name="Freeform 222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04" name="Group 2229"/>
              <p:cNvGrpSpPr>
                <a:grpSpLocks noChangeAspect="1"/>
              </p:cNvGrpSpPr>
              <p:nvPr/>
            </p:nvGrpSpPr>
            <p:grpSpPr bwMode="auto">
              <a:xfrm rot="11132566" flipH="1">
                <a:off x="1946" y="1114"/>
                <a:ext cx="21" cy="13"/>
                <a:chOff x="3591" y="8318"/>
                <a:chExt cx="762" cy="451"/>
              </a:xfrm>
            </p:grpSpPr>
            <p:grpSp>
              <p:nvGrpSpPr>
                <p:cNvPr id="1276" name="Group 2230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1283" name="Oval 22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4" name="Freeform 2232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7" name="Group 2233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1281" name="Oval 22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2" name="Freeform 2235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8" name="Group 2236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1279" name="Oval 2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0" name="Freeform 2238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05" name="Group 2239"/>
              <p:cNvGrpSpPr>
                <a:grpSpLocks noChangeAspect="1"/>
              </p:cNvGrpSpPr>
              <p:nvPr/>
            </p:nvGrpSpPr>
            <p:grpSpPr bwMode="auto">
              <a:xfrm rot="5197138" flipH="1">
                <a:off x="1963" y="1093"/>
                <a:ext cx="4" cy="16"/>
                <a:chOff x="6490" y="8461"/>
                <a:chExt cx="156" cy="592"/>
              </a:xfrm>
            </p:grpSpPr>
            <p:sp>
              <p:nvSpPr>
                <p:cNvPr id="1274" name="Oval 224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" name="Freeform 224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06" name="Group 2242"/>
              <p:cNvGrpSpPr>
                <a:grpSpLocks noChangeAspect="1"/>
              </p:cNvGrpSpPr>
              <p:nvPr/>
            </p:nvGrpSpPr>
            <p:grpSpPr bwMode="auto">
              <a:xfrm rot="4378003" flipH="1">
                <a:off x="1963" y="1101"/>
                <a:ext cx="5" cy="16"/>
                <a:chOff x="6490" y="8461"/>
                <a:chExt cx="156" cy="592"/>
              </a:xfrm>
            </p:grpSpPr>
            <p:sp>
              <p:nvSpPr>
                <p:cNvPr id="1272" name="Oval 224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3" name="Freeform 224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07" name="Group 2245"/>
              <p:cNvGrpSpPr>
                <a:grpSpLocks noChangeAspect="1"/>
              </p:cNvGrpSpPr>
              <p:nvPr/>
            </p:nvGrpSpPr>
            <p:grpSpPr bwMode="auto">
              <a:xfrm rot="4026404" flipH="1">
                <a:off x="1966" y="1107"/>
                <a:ext cx="5" cy="16"/>
                <a:chOff x="6490" y="8461"/>
                <a:chExt cx="156" cy="592"/>
              </a:xfrm>
            </p:grpSpPr>
            <p:sp>
              <p:nvSpPr>
                <p:cNvPr id="1270" name="Oval 224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1" name="Freeform 224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08" name="Group 2248"/>
              <p:cNvGrpSpPr>
                <a:grpSpLocks noChangeAspect="1"/>
              </p:cNvGrpSpPr>
              <p:nvPr/>
            </p:nvGrpSpPr>
            <p:grpSpPr bwMode="auto">
              <a:xfrm rot="22415812" flipH="1" flipV="1">
                <a:off x="1991" y="1136"/>
                <a:ext cx="6" cy="17"/>
                <a:chOff x="8623" y="8463"/>
                <a:chExt cx="210" cy="592"/>
              </a:xfrm>
            </p:grpSpPr>
            <p:sp>
              <p:nvSpPr>
                <p:cNvPr id="1267" name="Oval 2249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8" name="Freeform 2250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9" name="Freeform 2251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09" name="Group 2252"/>
              <p:cNvGrpSpPr>
                <a:grpSpLocks noChangeAspect="1"/>
              </p:cNvGrpSpPr>
              <p:nvPr/>
            </p:nvGrpSpPr>
            <p:grpSpPr bwMode="auto">
              <a:xfrm rot="4659813" flipH="1" flipV="1">
                <a:off x="2025" y="1086"/>
                <a:ext cx="6" cy="16"/>
                <a:chOff x="8623" y="8463"/>
                <a:chExt cx="210" cy="592"/>
              </a:xfrm>
            </p:grpSpPr>
            <p:sp>
              <p:nvSpPr>
                <p:cNvPr id="1264" name="Oval 2253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5" name="Freeform 2254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6" name="Freeform 2255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10" name="Group 2256"/>
              <p:cNvGrpSpPr>
                <a:grpSpLocks noChangeAspect="1"/>
              </p:cNvGrpSpPr>
              <p:nvPr/>
            </p:nvGrpSpPr>
            <p:grpSpPr bwMode="auto">
              <a:xfrm rot="5582566" flipH="1" flipV="1">
                <a:off x="2025" y="1093"/>
                <a:ext cx="7" cy="15"/>
                <a:chOff x="8623" y="8463"/>
                <a:chExt cx="210" cy="592"/>
              </a:xfrm>
            </p:grpSpPr>
            <p:sp>
              <p:nvSpPr>
                <p:cNvPr id="1261" name="Oval 2257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2" name="Freeform 2258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" name="Freeform 2259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11" name="Group 2260"/>
              <p:cNvGrpSpPr>
                <a:grpSpLocks noChangeAspect="1"/>
              </p:cNvGrpSpPr>
              <p:nvPr/>
            </p:nvGrpSpPr>
            <p:grpSpPr bwMode="auto">
              <a:xfrm rot="6096682" flipH="1" flipV="1">
                <a:off x="2023" y="1099"/>
                <a:ext cx="6" cy="16"/>
                <a:chOff x="8623" y="8463"/>
                <a:chExt cx="210" cy="592"/>
              </a:xfrm>
            </p:grpSpPr>
            <p:sp>
              <p:nvSpPr>
                <p:cNvPr id="1258" name="Oval 2261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9" name="Freeform 2262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" name="Freeform 2263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12" name="Oval 2264"/>
              <p:cNvSpPr>
                <a:spLocks noChangeAspect="1" noChangeArrowheads="1"/>
              </p:cNvSpPr>
              <p:nvPr/>
            </p:nvSpPr>
            <p:spPr bwMode="auto">
              <a:xfrm rot="11437961" flipH="1">
                <a:off x="1998" y="1076"/>
                <a:ext cx="4" cy="4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2265"/>
              <p:cNvSpPr>
                <a:spLocks noChangeAspect="1"/>
              </p:cNvSpPr>
              <p:nvPr/>
            </p:nvSpPr>
            <p:spPr bwMode="auto">
              <a:xfrm rot="11437961" flipH="1">
                <a:off x="2000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Oval 2266"/>
              <p:cNvSpPr>
                <a:spLocks noChangeAspect="1" noChangeArrowheads="1"/>
              </p:cNvSpPr>
              <p:nvPr/>
            </p:nvSpPr>
            <p:spPr bwMode="auto">
              <a:xfrm rot="11682832" flipH="1">
                <a:off x="2002" y="1076"/>
                <a:ext cx="5" cy="4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2267"/>
              <p:cNvSpPr>
                <a:spLocks noChangeAspect="1"/>
              </p:cNvSpPr>
              <p:nvPr/>
            </p:nvSpPr>
            <p:spPr bwMode="auto">
              <a:xfrm rot="11682832" flipH="1">
                <a:off x="2005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16" name="Group 2268"/>
              <p:cNvGrpSpPr>
                <a:grpSpLocks noChangeAspect="1"/>
              </p:cNvGrpSpPr>
              <p:nvPr/>
            </p:nvGrpSpPr>
            <p:grpSpPr bwMode="auto">
              <a:xfrm rot="13245035" flipH="1">
                <a:off x="2012" y="1066"/>
                <a:ext cx="4" cy="17"/>
                <a:chOff x="6490" y="8461"/>
                <a:chExt cx="156" cy="592"/>
              </a:xfrm>
            </p:grpSpPr>
            <p:sp>
              <p:nvSpPr>
                <p:cNvPr id="1256" name="Oval 226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" name="Freeform 227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17" name="Oval 2271"/>
              <p:cNvSpPr>
                <a:spLocks noChangeAspect="1" noChangeArrowheads="1"/>
              </p:cNvSpPr>
              <p:nvPr/>
            </p:nvSpPr>
            <p:spPr bwMode="auto">
              <a:xfrm rot="14001877" flipH="1">
                <a:off x="2012" y="1080"/>
                <a:ext cx="4" cy="3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2272"/>
              <p:cNvSpPr>
                <a:spLocks noChangeAspect="1"/>
              </p:cNvSpPr>
              <p:nvPr/>
            </p:nvSpPr>
            <p:spPr bwMode="auto">
              <a:xfrm rot="14001877" flipH="1">
                <a:off x="2019" y="1070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19" name="Group 2273"/>
              <p:cNvGrpSpPr>
                <a:grpSpLocks noChangeAspect="1"/>
              </p:cNvGrpSpPr>
              <p:nvPr/>
            </p:nvGrpSpPr>
            <p:grpSpPr bwMode="auto">
              <a:xfrm rot="20814016" flipH="1">
                <a:off x="2000" y="1118"/>
                <a:ext cx="4" cy="17"/>
                <a:chOff x="6490" y="8461"/>
                <a:chExt cx="156" cy="592"/>
              </a:xfrm>
            </p:grpSpPr>
            <p:sp>
              <p:nvSpPr>
                <p:cNvPr id="1254" name="Oval 227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" name="Freeform 227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0" name="Group 2276"/>
              <p:cNvGrpSpPr>
                <a:grpSpLocks noChangeAspect="1"/>
              </p:cNvGrpSpPr>
              <p:nvPr/>
            </p:nvGrpSpPr>
            <p:grpSpPr bwMode="auto">
              <a:xfrm rot="20416428" flipH="1">
                <a:off x="2006" y="1116"/>
                <a:ext cx="4" cy="17"/>
                <a:chOff x="6490" y="8461"/>
                <a:chExt cx="156" cy="592"/>
              </a:xfrm>
            </p:grpSpPr>
            <p:sp>
              <p:nvSpPr>
                <p:cNvPr id="1252" name="Oval 227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" name="Freeform 227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1" name="Group 2279"/>
              <p:cNvGrpSpPr>
                <a:grpSpLocks noChangeAspect="1"/>
              </p:cNvGrpSpPr>
              <p:nvPr/>
            </p:nvGrpSpPr>
            <p:grpSpPr bwMode="auto">
              <a:xfrm rot="19906493" flipH="1">
                <a:off x="2011" y="1115"/>
                <a:ext cx="4" cy="17"/>
                <a:chOff x="6490" y="8461"/>
                <a:chExt cx="156" cy="592"/>
              </a:xfrm>
            </p:grpSpPr>
            <p:sp>
              <p:nvSpPr>
                <p:cNvPr id="1250" name="Oval 228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" name="Freeform 228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2" name="Group 2282"/>
              <p:cNvGrpSpPr>
                <a:grpSpLocks noChangeAspect="1"/>
              </p:cNvGrpSpPr>
              <p:nvPr/>
            </p:nvGrpSpPr>
            <p:grpSpPr bwMode="auto">
              <a:xfrm rot="21567041" flipH="1">
                <a:off x="1994" y="1046"/>
                <a:ext cx="6" cy="17"/>
                <a:chOff x="8623" y="8463"/>
                <a:chExt cx="210" cy="592"/>
              </a:xfrm>
            </p:grpSpPr>
            <p:sp>
              <p:nvSpPr>
                <p:cNvPr id="1247" name="Oval 2283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" name="Freeform 2284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" name="Freeform 2285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3" name="Group 2286"/>
              <p:cNvGrpSpPr>
                <a:grpSpLocks noChangeAspect="1"/>
              </p:cNvGrpSpPr>
              <p:nvPr/>
            </p:nvGrpSpPr>
            <p:grpSpPr bwMode="auto">
              <a:xfrm rot="19301708" flipH="1">
                <a:off x="1964" y="1054"/>
                <a:ext cx="6" cy="17"/>
                <a:chOff x="8623" y="8463"/>
                <a:chExt cx="210" cy="592"/>
              </a:xfrm>
            </p:grpSpPr>
            <p:sp>
              <p:nvSpPr>
                <p:cNvPr id="1244" name="Oval 2287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" name="Freeform 2288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" name="Freeform 2289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4" name="Group 2290"/>
              <p:cNvGrpSpPr>
                <a:grpSpLocks noChangeAspect="1"/>
              </p:cNvGrpSpPr>
              <p:nvPr/>
            </p:nvGrpSpPr>
            <p:grpSpPr bwMode="auto">
              <a:xfrm rot="18833564" flipH="1">
                <a:off x="1961" y="1060"/>
                <a:ext cx="6" cy="16"/>
                <a:chOff x="8623" y="8463"/>
                <a:chExt cx="210" cy="592"/>
              </a:xfrm>
            </p:grpSpPr>
            <p:sp>
              <p:nvSpPr>
                <p:cNvPr id="1241" name="Oval 2291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" name="Freeform 2292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" name="Freeform 2293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5" name="Group 2294"/>
              <p:cNvGrpSpPr>
                <a:grpSpLocks noChangeAspect="1"/>
              </p:cNvGrpSpPr>
              <p:nvPr/>
            </p:nvGrpSpPr>
            <p:grpSpPr bwMode="auto">
              <a:xfrm rot="21466571" flipH="1">
                <a:off x="1988" y="1046"/>
                <a:ext cx="6" cy="17"/>
                <a:chOff x="8623" y="8463"/>
                <a:chExt cx="210" cy="592"/>
              </a:xfrm>
            </p:grpSpPr>
            <p:sp>
              <p:nvSpPr>
                <p:cNvPr id="1238" name="Oval 2295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" name="Freeform 2296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" name="Freeform 2297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6" name="Group 2298"/>
              <p:cNvGrpSpPr>
                <a:grpSpLocks noChangeAspect="1"/>
              </p:cNvGrpSpPr>
              <p:nvPr/>
            </p:nvGrpSpPr>
            <p:grpSpPr bwMode="auto">
              <a:xfrm rot="20163538" flipH="1">
                <a:off x="1971" y="1051"/>
                <a:ext cx="5" cy="17"/>
                <a:chOff x="8623" y="8463"/>
                <a:chExt cx="210" cy="592"/>
              </a:xfrm>
            </p:grpSpPr>
            <p:sp>
              <p:nvSpPr>
                <p:cNvPr id="1235" name="Oval 2299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" name="Freeform 2300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" name="Freeform 2301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7" name="Group 2302"/>
              <p:cNvGrpSpPr>
                <a:grpSpLocks noChangeAspect="1"/>
              </p:cNvGrpSpPr>
              <p:nvPr/>
            </p:nvGrpSpPr>
            <p:grpSpPr bwMode="auto">
              <a:xfrm rot="21120187" flipH="1">
                <a:off x="1982" y="1047"/>
                <a:ext cx="6" cy="17"/>
                <a:chOff x="8623" y="8463"/>
                <a:chExt cx="210" cy="592"/>
              </a:xfrm>
            </p:grpSpPr>
            <p:sp>
              <p:nvSpPr>
                <p:cNvPr id="1232" name="Oval 2303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" name="Freeform 2304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" name="Freeform 2305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8" name="Group 2306"/>
              <p:cNvGrpSpPr>
                <a:grpSpLocks noChangeAspect="1"/>
              </p:cNvGrpSpPr>
              <p:nvPr/>
            </p:nvGrpSpPr>
            <p:grpSpPr bwMode="auto">
              <a:xfrm rot="20811749" flipH="1">
                <a:off x="1976" y="1049"/>
                <a:ext cx="5" cy="17"/>
                <a:chOff x="8623" y="8463"/>
                <a:chExt cx="210" cy="592"/>
              </a:xfrm>
            </p:grpSpPr>
            <p:sp>
              <p:nvSpPr>
                <p:cNvPr id="1229" name="Oval 2307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" name="Freeform 2308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" name="Freeform 2309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" name="Group 2310"/>
            <p:cNvGrpSpPr>
              <a:grpSpLocks noChangeAspect="1"/>
            </p:cNvGrpSpPr>
            <p:nvPr/>
          </p:nvGrpSpPr>
          <p:grpSpPr bwMode="auto">
            <a:xfrm>
              <a:off x="2611" y="1347"/>
              <a:ext cx="178" cy="175"/>
              <a:chOff x="1942" y="1046"/>
              <a:chExt cx="109" cy="107"/>
            </a:xfrm>
          </p:grpSpPr>
          <p:grpSp>
            <p:nvGrpSpPr>
              <p:cNvPr id="884" name="Group 2311"/>
              <p:cNvGrpSpPr>
                <a:grpSpLocks noChangeAspect="1"/>
              </p:cNvGrpSpPr>
              <p:nvPr/>
            </p:nvGrpSpPr>
            <p:grpSpPr bwMode="auto">
              <a:xfrm rot="5597307" flipH="1">
                <a:off x="2040" y="1088"/>
                <a:ext cx="6" cy="16"/>
                <a:chOff x="8623" y="8463"/>
                <a:chExt cx="210" cy="592"/>
              </a:xfrm>
            </p:grpSpPr>
            <p:sp>
              <p:nvSpPr>
                <p:cNvPr id="1159" name="Oval 2312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" name="Freeform 2313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" name="Freeform 2314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85" name="Group 2315"/>
              <p:cNvGrpSpPr>
                <a:grpSpLocks noChangeAspect="1"/>
              </p:cNvGrpSpPr>
              <p:nvPr/>
            </p:nvGrpSpPr>
            <p:grpSpPr bwMode="auto">
              <a:xfrm rot="6239388" flipH="1">
                <a:off x="2039" y="1095"/>
                <a:ext cx="6" cy="16"/>
                <a:chOff x="8623" y="8463"/>
                <a:chExt cx="210" cy="592"/>
              </a:xfrm>
            </p:grpSpPr>
            <p:sp>
              <p:nvSpPr>
                <p:cNvPr id="1156" name="Oval 2316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" name="Freeform 2317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" name="Freeform 2318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86" name="Group 2319"/>
              <p:cNvGrpSpPr>
                <a:grpSpLocks noChangeAspect="1"/>
              </p:cNvGrpSpPr>
              <p:nvPr/>
            </p:nvGrpSpPr>
            <p:grpSpPr bwMode="auto">
              <a:xfrm rot="-18616047">
                <a:off x="1971" y="1111"/>
                <a:ext cx="4" cy="16"/>
                <a:chOff x="6490" y="8461"/>
                <a:chExt cx="156" cy="592"/>
              </a:xfrm>
            </p:grpSpPr>
            <p:sp>
              <p:nvSpPr>
                <p:cNvPr id="1154" name="Oval 232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" name="Freeform 232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87" name="Group 2322"/>
              <p:cNvGrpSpPr>
                <a:grpSpLocks noChangeAspect="1"/>
              </p:cNvGrpSpPr>
              <p:nvPr/>
            </p:nvGrpSpPr>
            <p:grpSpPr bwMode="auto">
              <a:xfrm rot="-11022107">
                <a:off x="2001" y="1135"/>
                <a:ext cx="4" cy="17"/>
                <a:chOff x="6490" y="8461"/>
                <a:chExt cx="156" cy="592"/>
              </a:xfrm>
            </p:grpSpPr>
            <p:sp>
              <p:nvSpPr>
                <p:cNvPr id="1152" name="Oval 232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" name="Freeform 232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88" name="Group 2325"/>
              <p:cNvGrpSpPr>
                <a:grpSpLocks noChangeAspect="1"/>
              </p:cNvGrpSpPr>
              <p:nvPr/>
            </p:nvGrpSpPr>
            <p:grpSpPr bwMode="auto">
              <a:xfrm rot="-11253073">
                <a:off x="2006" y="1134"/>
                <a:ext cx="4" cy="17"/>
                <a:chOff x="6490" y="8461"/>
                <a:chExt cx="156" cy="592"/>
              </a:xfrm>
            </p:grpSpPr>
            <p:sp>
              <p:nvSpPr>
                <p:cNvPr id="1150" name="Oval 232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" name="Freeform 232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89" name="Group 2328"/>
              <p:cNvGrpSpPr>
                <a:grpSpLocks noChangeAspect="1"/>
              </p:cNvGrpSpPr>
              <p:nvPr/>
            </p:nvGrpSpPr>
            <p:grpSpPr bwMode="auto">
              <a:xfrm rot="-11862444">
                <a:off x="2011" y="1134"/>
                <a:ext cx="4" cy="17"/>
                <a:chOff x="6490" y="8461"/>
                <a:chExt cx="156" cy="592"/>
              </a:xfrm>
            </p:grpSpPr>
            <p:sp>
              <p:nvSpPr>
                <p:cNvPr id="1148" name="Oval 232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" name="Freeform 233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90" name="Group 2331"/>
              <p:cNvGrpSpPr>
                <a:grpSpLocks noChangeAspect="1"/>
              </p:cNvGrpSpPr>
              <p:nvPr/>
            </p:nvGrpSpPr>
            <p:grpSpPr bwMode="auto">
              <a:xfrm rot="-12213986">
                <a:off x="2017" y="1132"/>
                <a:ext cx="4" cy="17"/>
                <a:chOff x="6490" y="8461"/>
                <a:chExt cx="156" cy="592"/>
              </a:xfrm>
            </p:grpSpPr>
            <p:sp>
              <p:nvSpPr>
                <p:cNvPr id="1146" name="Oval 233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" name="Freeform 233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91" name="Group 2334"/>
              <p:cNvGrpSpPr>
                <a:grpSpLocks noChangeAspect="1"/>
              </p:cNvGrpSpPr>
              <p:nvPr/>
            </p:nvGrpSpPr>
            <p:grpSpPr bwMode="auto">
              <a:xfrm rot="-12611373">
                <a:off x="2021" y="1128"/>
                <a:ext cx="4" cy="17"/>
                <a:chOff x="6490" y="8461"/>
                <a:chExt cx="156" cy="592"/>
              </a:xfrm>
            </p:grpSpPr>
            <p:sp>
              <p:nvSpPr>
                <p:cNvPr id="1144" name="Oval 233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" name="Freeform 233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92" name="Group 2337"/>
              <p:cNvGrpSpPr>
                <a:grpSpLocks noChangeAspect="1"/>
              </p:cNvGrpSpPr>
              <p:nvPr/>
            </p:nvGrpSpPr>
            <p:grpSpPr bwMode="auto">
              <a:xfrm rot="-13076276">
                <a:off x="2025" y="1126"/>
                <a:ext cx="4" cy="17"/>
                <a:chOff x="6490" y="8461"/>
                <a:chExt cx="156" cy="592"/>
              </a:xfrm>
            </p:grpSpPr>
            <p:sp>
              <p:nvSpPr>
                <p:cNvPr id="1142" name="Oval 233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" name="Freeform 233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93" name="Group 2340"/>
              <p:cNvGrpSpPr>
                <a:grpSpLocks noChangeAspect="1"/>
              </p:cNvGrpSpPr>
              <p:nvPr/>
            </p:nvGrpSpPr>
            <p:grpSpPr bwMode="auto">
              <a:xfrm rot="-13076276">
                <a:off x="2028" y="1122"/>
                <a:ext cx="4" cy="17"/>
                <a:chOff x="6490" y="8461"/>
                <a:chExt cx="156" cy="592"/>
              </a:xfrm>
            </p:grpSpPr>
            <p:sp>
              <p:nvSpPr>
                <p:cNvPr id="1140" name="Oval 234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" name="Freeform 234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94" name="Group 2343"/>
              <p:cNvGrpSpPr>
                <a:grpSpLocks noChangeAspect="1"/>
              </p:cNvGrpSpPr>
              <p:nvPr/>
            </p:nvGrpSpPr>
            <p:grpSpPr bwMode="auto">
              <a:xfrm rot="-10798212">
                <a:off x="2026" y="1116"/>
                <a:ext cx="20" cy="13"/>
                <a:chOff x="3591" y="8318"/>
                <a:chExt cx="762" cy="451"/>
              </a:xfrm>
            </p:grpSpPr>
            <p:grpSp>
              <p:nvGrpSpPr>
                <p:cNvPr id="1131" name="Group 2344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1138" name="Oval 23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2346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2" name="Group 2347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1136" name="Oval 23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2349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3" name="Group 2350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1134" name="Oval 23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2352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95" name="Group 2353"/>
              <p:cNvGrpSpPr>
                <a:grpSpLocks noChangeAspect="1"/>
              </p:cNvGrpSpPr>
              <p:nvPr/>
            </p:nvGrpSpPr>
            <p:grpSpPr bwMode="auto">
              <a:xfrm rot="-2910893">
                <a:off x="2016" y="1111"/>
                <a:ext cx="5" cy="16"/>
                <a:chOff x="6490" y="8461"/>
                <a:chExt cx="156" cy="592"/>
              </a:xfrm>
            </p:grpSpPr>
            <p:sp>
              <p:nvSpPr>
                <p:cNvPr id="1129" name="Oval 235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" name="Freeform 235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96" name="Group 2356"/>
              <p:cNvGrpSpPr>
                <a:grpSpLocks noChangeAspect="1"/>
              </p:cNvGrpSpPr>
              <p:nvPr/>
            </p:nvGrpSpPr>
            <p:grpSpPr bwMode="auto">
              <a:xfrm rot="-3692050">
                <a:off x="2022" y="1106"/>
                <a:ext cx="4" cy="16"/>
                <a:chOff x="6490" y="8461"/>
                <a:chExt cx="156" cy="592"/>
              </a:xfrm>
            </p:grpSpPr>
            <p:sp>
              <p:nvSpPr>
                <p:cNvPr id="1127" name="Oval 235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" name="Freeform 235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97" name="Group 2359"/>
              <p:cNvGrpSpPr>
                <a:grpSpLocks noChangeAspect="1"/>
              </p:cNvGrpSpPr>
              <p:nvPr/>
            </p:nvGrpSpPr>
            <p:grpSpPr bwMode="auto">
              <a:xfrm rot="-14685494">
                <a:off x="2038" y="1106"/>
                <a:ext cx="6" cy="16"/>
                <a:chOff x="8327" y="8463"/>
                <a:chExt cx="210" cy="592"/>
              </a:xfrm>
            </p:grpSpPr>
            <p:sp>
              <p:nvSpPr>
                <p:cNvPr id="1124" name="Oval 2360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5" name="Freeform 2361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" name="Freeform 2362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98" name="Group 2363"/>
              <p:cNvGrpSpPr>
                <a:grpSpLocks noChangeAspect="1"/>
              </p:cNvGrpSpPr>
              <p:nvPr/>
            </p:nvGrpSpPr>
            <p:grpSpPr bwMode="auto">
              <a:xfrm rot="-8956028">
                <a:off x="1973" y="1119"/>
                <a:ext cx="31" cy="18"/>
                <a:chOff x="4340" y="8055"/>
                <a:chExt cx="1157" cy="652"/>
              </a:xfrm>
            </p:grpSpPr>
            <p:grpSp>
              <p:nvGrpSpPr>
                <p:cNvPr id="1108" name="Group 2364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1121" name="Oval 23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2" name="Freeform 2366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2367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09" name="Group 2368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1118" name="Oval 23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2370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2371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0" name="Group 2372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1115" name="Oval 23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6" name="Freeform 2374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2375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1" name="Group 2376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1112" name="Oval 23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2378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2379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99" name="Group 2380"/>
              <p:cNvGrpSpPr>
                <a:grpSpLocks noChangeAspect="1"/>
              </p:cNvGrpSpPr>
              <p:nvPr/>
            </p:nvGrpSpPr>
            <p:grpSpPr bwMode="auto">
              <a:xfrm rot="-14922911">
                <a:off x="2039" y="1101"/>
                <a:ext cx="6" cy="16"/>
                <a:chOff x="8327" y="8463"/>
                <a:chExt cx="210" cy="592"/>
              </a:xfrm>
            </p:grpSpPr>
            <p:sp>
              <p:nvSpPr>
                <p:cNvPr id="1105" name="Oval 2381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" name="Freeform 2382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" name="Freeform 2383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00" name="Group 2384"/>
              <p:cNvGrpSpPr>
                <a:grpSpLocks noChangeAspect="1"/>
              </p:cNvGrpSpPr>
              <p:nvPr/>
            </p:nvGrpSpPr>
            <p:grpSpPr bwMode="auto">
              <a:xfrm rot="4595859">
                <a:off x="2040" y="1082"/>
                <a:ext cx="6" cy="16"/>
                <a:chOff x="7729" y="8463"/>
                <a:chExt cx="210" cy="592"/>
              </a:xfrm>
            </p:grpSpPr>
            <p:sp>
              <p:nvSpPr>
                <p:cNvPr id="1102" name="Oval 2385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Freeform 2386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Freeform 2387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01" name="Group 2388"/>
              <p:cNvGrpSpPr>
                <a:grpSpLocks noChangeAspect="1"/>
              </p:cNvGrpSpPr>
              <p:nvPr/>
            </p:nvGrpSpPr>
            <p:grpSpPr bwMode="auto">
              <a:xfrm rot="332566" flipH="1">
                <a:off x="2000" y="1046"/>
                <a:ext cx="5" cy="17"/>
                <a:chOff x="6490" y="8461"/>
                <a:chExt cx="156" cy="592"/>
              </a:xfrm>
            </p:grpSpPr>
            <p:sp>
              <p:nvSpPr>
                <p:cNvPr id="1100" name="Oval 238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" name="Freeform 239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02" name="Group 2391"/>
              <p:cNvGrpSpPr>
                <a:grpSpLocks noChangeAspect="1"/>
              </p:cNvGrpSpPr>
              <p:nvPr/>
            </p:nvGrpSpPr>
            <p:grpSpPr bwMode="auto">
              <a:xfrm rot="332566" flipH="1">
                <a:off x="2007" y="1047"/>
                <a:ext cx="4" cy="17"/>
                <a:chOff x="6490" y="8461"/>
                <a:chExt cx="156" cy="592"/>
              </a:xfrm>
            </p:grpSpPr>
            <p:sp>
              <p:nvSpPr>
                <p:cNvPr id="1098" name="Oval 239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" name="Freeform 239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03" name="Group 2394"/>
              <p:cNvGrpSpPr>
                <a:grpSpLocks noChangeAspect="1"/>
              </p:cNvGrpSpPr>
              <p:nvPr/>
            </p:nvGrpSpPr>
            <p:grpSpPr bwMode="auto">
              <a:xfrm rot="787427" flipH="1">
                <a:off x="2012" y="1049"/>
                <a:ext cx="4" cy="17"/>
                <a:chOff x="6490" y="8461"/>
                <a:chExt cx="156" cy="592"/>
              </a:xfrm>
            </p:grpSpPr>
            <p:sp>
              <p:nvSpPr>
                <p:cNvPr id="1096" name="Oval 239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239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04" name="Group 2397"/>
              <p:cNvGrpSpPr>
                <a:grpSpLocks noChangeAspect="1"/>
              </p:cNvGrpSpPr>
              <p:nvPr/>
            </p:nvGrpSpPr>
            <p:grpSpPr bwMode="auto">
              <a:xfrm rot="1396798" flipH="1">
                <a:off x="2017" y="1050"/>
                <a:ext cx="4" cy="17"/>
                <a:chOff x="6490" y="8461"/>
                <a:chExt cx="156" cy="592"/>
              </a:xfrm>
            </p:grpSpPr>
            <p:sp>
              <p:nvSpPr>
                <p:cNvPr id="1094" name="Oval 239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" name="Freeform 239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05" name="Group 2400"/>
              <p:cNvGrpSpPr>
                <a:grpSpLocks noChangeAspect="1"/>
              </p:cNvGrpSpPr>
              <p:nvPr/>
            </p:nvGrpSpPr>
            <p:grpSpPr bwMode="auto">
              <a:xfrm rot="1748340" flipH="1">
                <a:off x="2021" y="1053"/>
                <a:ext cx="4" cy="17"/>
                <a:chOff x="6490" y="8461"/>
                <a:chExt cx="156" cy="592"/>
              </a:xfrm>
            </p:grpSpPr>
            <p:sp>
              <p:nvSpPr>
                <p:cNvPr id="1092" name="Oval 240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" name="Freeform 240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06" name="Group 2403"/>
              <p:cNvGrpSpPr>
                <a:grpSpLocks noChangeAspect="1"/>
              </p:cNvGrpSpPr>
              <p:nvPr/>
            </p:nvGrpSpPr>
            <p:grpSpPr bwMode="auto">
              <a:xfrm rot="2145727" flipH="1">
                <a:off x="2025" y="1056"/>
                <a:ext cx="4" cy="17"/>
                <a:chOff x="6490" y="8461"/>
                <a:chExt cx="156" cy="592"/>
              </a:xfrm>
            </p:grpSpPr>
            <p:sp>
              <p:nvSpPr>
                <p:cNvPr id="1090" name="Oval 240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" name="Freeform 240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07" name="Group 2406"/>
              <p:cNvGrpSpPr>
                <a:grpSpLocks noChangeAspect="1"/>
              </p:cNvGrpSpPr>
              <p:nvPr/>
            </p:nvGrpSpPr>
            <p:grpSpPr bwMode="auto">
              <a:xfrm>
                <a:off x="2029" y="1061"/>
                <a:ext cx="8" cy="14"/>
                <a:chOff x="4176" y="768"/>
                <a:chExt cx="300" cy="490"/>
              </a:xfrm>
            </p:grpSpPr>
            <p:sp>
              <p:nvSpPr>
                <p:cNvPr id="1088" name="Oval 2407"/>
                <p:cNvSpPr>
                  <a:spLocks noChangeAspect="1" noChangeArrowheads="1"/>
                </p:cNvSpPr>
                <p:nvPr/>
              </p:nvSpPr>
              <p:spPr bwMode="auto">
                <a:xfrm rot="2610630" flipH="1">
                  <a:off x="4320" y="768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9" name="Freeform 2408"/>
                <p:cNvSpPr>
                  <a:spLocks noChangeAspect="1"/>
                </p:cNvSpPr>
                <p:nvPr/>
              </p:nvSpPr>
              <p:spPr bwMode="auto">
                <a:xfrm rot="2610630" flipH="1">
                  <a:off x="4176" y="816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08" name="Oval 2409"/>
              <p:cNvSpPr>
                <a:spLocks noChangeAspect="1" noChangeArrowheads="1"/>
              </p:cNvSpPr>
              <p:nvPr/>
            </p:nvSpPr>
            <p:spPr bwMode="auto">
              <a:xfrm rot="2610630" flipH="1">
                <a:off x="2036" y="1065"/>
                <a:ext cx="4" cy="4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2410"/>
              <p:cNvSpPr>
                <a:spLocks noChangeAspect="1"/>
              </p:cNvSpPr>
              <p:nvPr/>
            </p:nvSpPr>
            <p:spPr bwMode="auto">
              <a:xfrm rot="2610630" flipH="1">
                <a:off x="2032" y="1068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10" name="Group 2411"/>
              <p:cNvGrpSpPr>
                <a:grpSpLocks noChangeAspect="1"/>
              </p:cNvGrpSpPr>
              <p:nvPr/>
            </p:nvGrpSpPr>
            <p:grpSpPr bwMode="auto">
              <a:xfrm rot="332566" flipH="1">
                <a:off x="2029" y="1074"/>
                <a:ext cx="20" cy="13"/>
                <a:chOff x="3591" y="8318"/>
                <a:chExt cx="762" cy="451"/>
              </a:xfrm>
            </p:grpSpPr>
            <p:grpSp>
              <p:nvGrpSpPr>
                <p:cNvPr id="1079" name="Group 2412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1086" name="Oval 24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7" name="Freeform 2414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0" name="Group 2415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1084" name="Oval 24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5" name="Freeform 2417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1" name="Group 2418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1082" name="Oval 24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3" name="Freeform 2420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11" name="Group 2421"/>
              <p:cNvGrpSpPr>
                <a:grpSpLocks noChangeAspect="1"/>
              </p:cNvGrpSpPr>
              <p:nvPr/>
            </p:nvGrpSpPr>
            <p:grpSpPr bwMode="auto">
              <a:xfrm rot="14410372" flipH="1">
                <a:off x="2020" y="1074"/>
                <a:ext cx="4" cy="16"/>
                <a:chOff x="6490" y="8461"/>
                <a:chExt cx="156" cy="592"/>
              </a:xfrm>
            </p:grpSpPr>
            <p:sp>
              <p:nvSpPr>
                <p:cNvPr id="1077" name="Oval 242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" name="Freeform 242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2" name="Group 2424"/>
              <p:cNvGrpSpPr>
                <a:grpSpLocks noChangeAspect="1"/>
              </p:cNvGrpSpPr>
              <p:nvPr/>
            </p:nvGrpSpPr>
            <p:grpSpPr bwMode="auto">
              <a:xfrm rot="14826404" flipH="1">
                <a:off x="2022" y="1080"/>
                <a:ext cx="5" cy="16"/>
                <a:chOff x="6490" y="8461"/>
                <a:chExt cx="156" cy="592"/>
              </a:xfrm>
            </p:grpSpPr>
            <p:sp>
              <p:nvSpPr>
                <p:cNvPr id="1075" name="Oval 242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2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3" name="Group 2427"/>
              <p:cNvGrpSpPr>
                <a:grpSpLocks noChangeAspect="1"/>
              </p:cNvGrpSpPr>
              <p:nvPr/>
            </p:nvGrpSpPr>
            <p:grpSpPr bwMode="auto">
              <a:xfrm rot="12508119" flipH="1">
                <a:off x="1971" y="1132"/>
                <a:ext cx="6" cy="17"/>
                <a:chOff x="8623" y="8463"/>
                <a:chExt cx="210" cy="592"/>
              </a:xfrm>
            </p:grpSpPr>
            <p:sp>
              <p:nvSpPr>
                <p:cNvPr id="1072" name="Oval 2428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2429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" name="Freeform 2430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4" name="Group 2431"/>
              <p:cNvGrpSpPr>
                <a:grpSpLocks noChangeAspect="1"/>
              </p:cNvGrpSpPr>
              <p:nvPr/>
            </p:nvGrpSpPr>
            <p:grpSpPr bwMode="auto">
              <a:xfrm rot="11492101" flipH="1">
                <a:off x="1984" y="1136"/>
                <a:ext cx="6" cy="17"/>
                <a:chOff x="8623" y="8463"/>
                <a:chExt cx="210" cy="592"/>
              </a:xfrm>
            </p:grpSpPr>
            <p:sp>
              <p:nvSpPr>
                <p:cNvPr id="1069" name="Oval 2432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2433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2434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5" name="Group 2435"/>
              <p:cNvGrpSpPr>
                <a:grpSpLocks noChangeAspect="1"/>
              </p:cNvGrpSpPr>
              <p:nvPr/>
            </p:nvGrpSpPr>
            <p:grpSpPr bwMode="auto">
              <a:xfrm rot="1788">
                <a:off x="1947" y="1070"/>
                <a:ext cx="20" cy="13"/>
                <a:chOff x="3591" y="8318"/>
                <a:chExt cx="762" cy="451"/>
              </a:xfrm>
            </p:grpSpPr>
            <p:grpSp>
              <p:nvGrpSpPr>
                <p:cNvPr id="1060" name="Group 2436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1067" name="Oval 24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8" name="Freeform 2438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1" name="Group 2439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1065" name="Oval 24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6" name="Freeform 2441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2" name="Group 2442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1063" name="Oval 24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" name="Freeform 2444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16" name="Group 2445"/>
              <p:cNvGrpSpPr>
                <a:grpSpLocks noChangeAspect="1"/>
              </p:cNvGrpSpPr>
              <p:nvPr/>
            </p:nvGrpSpPr>
            <p:grpSpPr bwMode="auto">
              <a:xfrm rot="5728644">
                <a:off x="1962" y="1088"/>
                <a:ext cx="4" cy="16"/>
                <a:chOff x="6490" y="8461"/>
                <a:chExt cx="156" cy="592"/>
              </a:xfrm>
            </p:grpSpPr>
            <p:sp>
              <p:nvSpPr>
                <p:cNvPr id="1058" name="Oval 244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" name="Freeform 244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7" name="Group 2448"/>
              <p:cNvGrpSpPr>
                <a:grpSpLocks noChangeAspect="1"/>
              </p:cNvGrpSpPr>
              <p:nvPr/>
            </p:nvGrpSpPr>
            <p:grpSpPr bwMode="auto">
              <a:xfrm rot="6470110">
                <a:off x="1965" y="1081"/>
                <a:ext cx="4" cy="16"/>
                <a:chOff x="6490" y="8461"/>
                <a:chExt cx="156" cy="592"/>
              </a:xfrm>
            </p:grpSpPr>
            <p:sp>
              <p:nvSpPr>
                <p:cNvPr id="1056" name="Oval 244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Freeform 245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8" name="Group 2451"/>
              <p:cNvGrpSpPr>
                <a:grpSpLocks noChangeAspect="1"/>
              </p:cNvGrpSpPr>
              <p:nvPr/>
            </p:nvGrpSpPr>
            <p:grpSpPr bwMode="auto">
              <a:xfrm rot="7107950">
                <a:off x="1967" y="1075"/>
                <a:ext cx="5" cy="16"/>
                <a:chOff x="6490" y="8461"/>
                <a:chExt cx="156" cy="592"/>
              </a:xfrm>
            </p:grpSpPr>
            <p:sp>
              <p:nvSpPr>
                <p:cNvPr id="1054" name="Oval 245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Freeform 245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9" name="Group 2454"/>
              <p:cNvGrpSpPr>
                <a:grpSpLocks noChangeAspect="1"/>
              </p:cNvGrpSpPr>
              <p:nvPr/>
            </p:nvGrpSpPr>
            <p:grpSpPr bwMode="auto">
              <a:xfrm rot="-10327616">
                <a:off x="1997" y="1136"/>
                <a:ext cx="6" cy="17"/>
                <a:chOff x="8327" y="8463"/>
                <a:chExt cx="210" cy="592"/>
              </a:xfrm>
            </p:grpSpPr>
            <p:sp>
              <p:nvSpPr>
                <p:cNvPr id="1051" name="Oval 2455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" name="Freeform 2456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" name="Freeform 2457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0" name="Group 2458"/>
              <p:cNvGrpSpPr>
                <a:grpSpLocks noChangeAspect="1"/>
              </p:cNvGrpSpPr>
              <p:nvPr/>
            </p:nvGrpSpPr>
            <p:grpSpPr bwMode="auto">
              <a:xfrm rot="-157370">
                <a:off x="1967" y="1062"/>
                <a:ext cx="31" cy="19"/>
                <a:chOff x="4340" y="8055"/>
                <a:chExt cx="1157" cy="652"/>
              </a:xfrm>
            </p:grpSpPr>
            <p:grpSp>
              <p:nvGrpSpPr>
                <p:cNvPr id="1035" name="Group 2459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1048" name="Oval 2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9" name="Freeform 2461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0" name="Freeform 2462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6" name="Group 2463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1045" name="Oval 24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" name="Freeform 2465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7" name="Freeform 2466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7" name="Group 2467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1042" name="Oval 24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3" name="Freeform 2469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4" name="Freeform 2470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8" name="Group 2471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1039" name="Oval 24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0" name="Freeform 2473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1" name="Freeform 2474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1" name="Group 2475"/>
              <p:cNvGrpSpPr>
                <a:grpSpLocks noChangeAspect="1"/>
              </p:cNvGrpSpPr>
              <p:nvPr/>
            </p:nvGrpSpPr>
            <p:grpSpPr bwMode="auto">
              <a:xfrm rot="-8575652">
                <a:off x="1965" y="1128"/>
                <a:ext cx="6" cy="17"/>
                <a:chOff x="8327" y="8463"/>
                <a:chExt cx="210" cy="592"/>
              </a:xfrm>
            </p:grpSpPr>
            <p:sp>
              <p:nvSpPr>
                <p:cNvPr id="1032" name="Oval 2476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" name="Freeform 2477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Freeform 2478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" name="Group 2479"/>
              <p:cNvGrpSpPr>
                <a:grpSpLocks noChangeAspect="1"/>
              </p:cNvGrpSpPr>
              <p:nvPr/>
            </p:nvGrpSpPr>
            <p:grpSpPr bwMode="auto">
              <a:xfrm rot="12065729">
                <a:off x="1978" y="1135"/>
                <a:ext cx="6" cy="17"/>
                <a:chOff x="7729" y="8463"/>
                <a:chExt cx="210" cy="592"/>
              </a:xfrm>
            </p:grpSpPr>
            <p:sp>
              <p:nvSpPr>
                <p:cNvPr id="1029" name="Oval 2480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" name="Freeform 2481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" name="Freeform 2482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" name="Group 2483"/>
              <p:cNvGrpSpPr>
                <a:grpSpLocks noChangeAspect="1"/>
              </p:cNvGrpSpPr>
              <p:nvPr/>
            </p:nvGrpSpPr>
            <p:grpSpPr bwMode="auto">
              <a:xfrm rot="15791902" flipH="1">
                <a:off x="1936" y="1088"/>
                <a:ext cx="31" cy="20"/>
                <a:chOff x="4392" y="7616"/>
                <a:chExt cx="1080" cy="724"/>
              </a:xfrm>
            </p:grpSpPr>
            <p:grpSp>
              <p:nvGrpSpPr>
                <p:cNvPr id="1011" name="Group 2484"/>
                <p:cNvGrpSpPr>
                  <a:grpSpLocks noChangeAspect="1"/>
                </p:cNvGrpSpPr>
                <p:nvPr/>
              </p:nvGrpSpPr>
              <p:grpSpPr bwMode="auto">
                <a:xfrm>
                  <a:off x="5316" y="7632"/>
                  <a:ext cx="156" cy="592"/>
                  <a:chOff x="6490" y="8461"/>
                  <a:chExt cx="156" cy="592"/>
                </a:xfrm>
              </p:grpSpPr>
              <p:sp>
                <p:nvSpPr>
                  <p:cNvPr id="1027" name="Oval 24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" name="Freeform 2486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2" name="Group 2487"/>
                <p:cNvGrpSpPr>
                  <a:grpSpLocks noChangeAspect="1"/>
                </p:cNvGrpSpPr>
                <p:nvPr/>
              </p:nvGrpSpPr>
              <p:grpSpPr bwMode="auto">
                <a:xfrm>
                  <a:off x="5100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1025" name="Oval 24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" name="Freeform 2489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3" name="Group 2490"/>
                <p:cNvGrpSpPr>
                  <a:grpSpLocks noChangeAspect="1"/>
                </p:cNvGrpSpPr>
                <p:nvPr/>
              </p:nvGrpSpPr>
              <p:grpSpPr bwMode="auto">
                <a:xfrm rot="-454861">
                  <a:off x="4908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1023" name="Oval 24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4" name="Freeform 2492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4" name="Group 2493"/>
                <p:cNvGrpSpPr>
                  <a:grpSpLocks noChangeAspect="1"/>
                </p:cNvGrpSpPr>
                <p:nvPr/>
              </p:nvGrpSpPr>
              <p:grpSpPr bwMode="auto">
                <a:xfrm rot="-1064232">
                  <a:off x="4728" y="7640"/>
                  <a:ext cx="156" cy="592"/>
                  <a:chOff x="6490" y="8461"/>
                  <a:chExt cx="156" cy="592"/>
                </a:xfrm>
              </p:grpSpPr>
              <p:sp>
                <p:nvSpPr>
                  <p:cNvPr id="1021" name="Oval 24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2" name="Freeform 2495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5" name="Group 2496"/>
                <p:cNvGrpSpPr>
                  <a:grpSpLocks noChangeAspect="1"/>
                </p:cNvGrpSpPr>
                <p:nvPr/>
              </p:nvGrpSpPr>
              <p:grpSpPr bwMode="auto">
                <a:xfrm rot="-1415774">
                  <a:off x="4560" y="7688"/>
                  <a:ext cx="156" cy="592"/>
                  <a:chOff x="6490" y="8461"/>
                  <a:chExt cx="156" cy="592"/>
                </a:xfrm>
              </p:grpSpPr>
              <p:sp>
                <p:nvSpPr>
                  <p:cNvPr id="1019" name="Oval 24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0" name="Freeform 2498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6" name="Group 2499"/>
                <p:cNvGrpSpPr>
                  <a:grpSpLocks noChangeAspect="1"/>
                </p:cNvGrpSpPr>
                <p:nvPr/>
              </p:nvGrpSpPr>
              <p:grpSpPr bwMode="auto">
                <a:xfrm rot="-1813161">
                  <a:off x="4392" y="7748"/>
                  <a:ext cx="156" cy="592"/>
                  <a:chOff x="6490" y="8461"/>
                  <a:chExt cx="156" cy="592"/>
                </a:xfrm>
              </p:grpSpPr>
              <p:sp>
                <p:nvSpPr>
                  <p:cNvPr id="1017" name="Oval 25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8" name="Freeform 2501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4" name="Group 2502"/>
              <p:cNvGrpSpPr>
                <a:grpSpLocks noChangeAspect="1"/>
              </p:cNvGrpSpPr>
              <p:nvPr/>
            </p:nvGrpSpPr>
            <p:grpSpPr bwMode="auto">
              <a:xfrm rot="13410630" flipH="1">
                <a:off x="1963" y="1123"/>
                <a:ext cx="4" cy="17"/>
                <a:chOff x="6490" y="8461"/>
                <a:chExt cx="156" cy="592"/>
              </a:xfrm>
            </p:grpSpPr>
            <p:sp>
              <p:nvSpPr>
                <p:cNvPr id="1009" name="Oval 250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" name="Freeform 250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5" name="Group 2505"/>
              <p:cNvGrpSpPr>
                <a:grpSpLocks noChangeAspect="1"/>
              </p:cNvGrpSpPr>
              <p:nvPr/>
            </p:nvGrpSpPr>
            <p:grpSpPr bwMode="auto">
              <a:xfrm rot="13410630" flipH="1">
                <a:off x="1958" y="1119"/>
                <a:ext cx="4" cy="17"/>
                <a:chOff x="6490" y="8461"/>
                <a:chExt cx="156" cy="592"/>
              </a:xfrm>
            </p:grpSpPr>
            <p:sp>
              <p:nvSpPr>
                <p:cNvPr id="1007" name="Oval 250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" name="Freeform 250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6" name="Group 2508"/>
              <p:cNvGrpSpPr>
                <a:grpSpLocks noChangeAspect="1"/>
              </p:cNvGrpSpPr>
              <p:nvPr/>
            </p:nvGrpSpPr>
            <p:grpSpPr bwMode="auto">
              <a:xfrm rot="11132566" flipH="1">
                <a:off x="1946" y="1114"/>
                <a:ext cx="21" cy="13"/>
                <a:chOff x="3591" y="8318"/>
                <a:chExt cx="762" cy="451"/>
              </a:xfrm>
            </p:grpSpPr>
            <p:grpSp>
              <p:nvGrpSpPr>
                <p:cNvPr id="998" name="Group 2509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1005" name="Oval 25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 2511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9" name="Group 2512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1003" name="Oval 25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 2514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00" name="Group 2515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1001" name="Oval 25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 2517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7" name="Group 2518"/>
              <p:cNvGrpSpPr>
                <a:grpSpLocks noChangeAspect="1"/>
              </p:cNvGrpSpPr>
              <p:nvPr/>
            </p:nvGrpSpPr>
            <p:grpSpPr bwMode="auto">
              <a:xfrm rot="5197138" flipH="1">
                <a:off x="1963" y="1093"/>
                <a:ext cx="4" cy="16"/>
                <a:chOff x="6490" y="8461"/>
                <a:chExt cx="156" cy="592"/>
              </a:xfrm>
            </p:grpSpPr>
            <p:sp>
              <p:nvSpPr>
                <p:cNvPr id="996" name="Oval 251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" name="Freeform 252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8" name="Group 2521"/>
              <p:cNvGrpSpPr>
                <a:grpSpLocks noChangeAspect="1"/>
              </p:cNvGrpSpPr>
              <p:nvPr/>
            </p:nvGrpSpPr>
            <p:grpSpPr bwMode="auto">
              <a:xfrm rot="4378003" flipH="1">
                <a:off x="1963" y="1101"/>
                <a:ext cx="5" cy="16"/>
                <a:chOff x="6490" y="8461"/>
                <a:chExt cx="156" cy="592"/>
              </a:xfrm>
            </p:grpSpPr>
            <p:sp>
              <p:nvSpPr>
                <p:cNvPr id="994" name="Oval 252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" name="Freeform 252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9" name="Group 2524"/>
              <p:cNvGrpSpPr>
                <a:grpSpLocks noChangeAspect="1"/>
              </p:cNvGrpSpPr>
              <p:nvPr/>
            </p:nvGrpSpPr>
            <p:grpSpPr bwMode="auto">
              <a:xfrm rot="4026404" flipH="1">
                <a:off x="1966" y="1107"/>
                <a:ext cx="5" cy="16"/>
                <a:chOff x="6490" y="8461"/>
                <a:chExt cx="156" cy="592"/>
              </a:xfrm>
            </p:grpSpPr>
            <p:sp>
              <p:nvSpPr>
                <p:cNvPr id="992" name="Oval 252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" name="Freeform 252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0" name="Group 2527"/>
              <p:cNvGrpSpPr>
                <a:grpSpLocks noChangeAspect="1"/>
              </p:cNvGrpSpPr>
              <p:nvPr/>
            </p:nvGrpSpPr>
            <p:grpSpPr bwMode="auto">
              <a:xfrm rot="22415812" flipH="1" flipV="1">
                <a:off x="1991" y="1136"/>
                <a:ext cx="6" cy="17"/>
                <a:chOff x="8623" y="8463"/>
                <a:chExt cx="210" cy="592"/>
              </a:xfrm>
            </p:grpSpPr>
            <p:sp>
              <p:nvSpPr>
                <p:cNvPr id="989" name="Oval 2528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" name="Freeform 2529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" name="Freeform 2530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1" name="Group 2531"/>
              <p:cNvGrpSpPr>
                <a:grpSpLocks noChangeAspect="1"/>
              </p:cNvGrpSpPr>
              <p:nvPr/>
            </p:nvGrpSpPr>
            <p:grpSpPr bwMode="auto">
              <a:xfrm rot="4659813" flipH="1" flipV="1">
                <a:off x="2025" y="1086"/>
                <a:ext cx="6" cy="16"/>
                <a:chOff x="8623" y="8463"/>
                <a:chExt cx="210" cy="592"/>
              </a:xfrm>
            </p:grpSpPr>
            <p:sp>
              <p:nvSpPr>
                <p:cNvPr id="986" name="Oval 2532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" name="Freeform 2533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" name="Freeform 2534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2" name="Group 2535"/>
              <p:cNvGrpSpPr>
                <a:grpSpLocks noChangeAspect="1"/>
              </p:cNvGrpSpPr>
              <p:nvPr/>
            </p:nvGrpSpPr>
            <p:grpSpPr bwMode="auto">
              <a:xfrm rot="5582566" flipH="1" flipV="1">
                <a:off x="2025" y="1093"/>
                <a:ext cx="7" cy="15"/>
                <a:chOff x="8623" y="8463"/>
                <a:chExt cx="210" cy="592"/>
              </a:xfrm>
            </p:grpSpPr>
            <p:sp>
              <p:nvSpPr>
                <p:cNvPr id="983" name="Oval 2536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" name="Freeform 2537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" name="Freeform 2538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3" name="Group 2539"/>
              <p:cNvGrpSpPr>
                <a:grpSpLocks noChangeAspect="1"/>
              </p:cNvGrpSpPr>
              <p:nvPr/>
            </p:nvGrpSpPr>
            <p:grpSpPr bwMode="auto">
              <a:xfrm rot="6096682" flipH="1" flipV="1">
                <a:off x="2023" y="1099"/>
                <a:ext cx="6" cy="16"/>
                <a:chOff x="8623" y="8463"/>
                <a:chExt cx="210" cy="592"/>
              </a:xfrm>
            </p:grpSpPr>
            <p:sp>
              <p:nvSpPr>
                <p:cNvPr id="980" name="Oval 2540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1" name="Freeform 2541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2" name="Freeform 2542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4" name="Oval 2543"/>
              <p:cNvSpPr>
                <a:spLocks noChangeAspect="1" noChangeArrowheads="1"/>
              </p:cNvSpPr>
              <p:nvPr/>
            </p:nvSpPr>
            <p:spPr bwMode="auto">
              <a:xfrm rot="11437961" flipH="1">
                <a:off x="1998" y="1076"/>
                <a:ext cx="4" cy="4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2544"/>
              <p:cNvSpPr>
                <a:spLocks noChangeAspect="1"/>
              </p:cNvSpPr>
              <p:nvPr/>
            </p:nvSpPr>
            <p:spPr bwMode="auto">
              <a:xfrm rot="11437961" flipH="1">
                <a:off x="2000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Oval 2545"/>
              <p:cNvSpPr>
                <a:spLocks noChangeAspect="1" noChangeArrowheads="1"/>
              </p:cNvSpPr>
              <p:nvPr/>
            </p:nvSpPr>
            <p:spPr bwMode="auto">
              <a:xfrm rot="11682832" flipH="1">
                <a:off x="2002" y="1076"/>
                <a:ext cx="5" cy="4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2546"/>
              <p:cNvSpPr>
                <a:spLocks noChangeAspect="1"/>
              </p:cNvSpPr>
              <p:nvPr/>
            </p:nvSpPr>
            <p:spPr bwMode="auto">
              <a:xfrm rot="11682832" flipH="1">
                <a:off x="2005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38" name="Group 2547"/>
              <p:cNvGrpSpPr>
                <a:grpSpLocks noChangeAspect="1"/>
              </p:cNvGrpSpPr>
              <p:nvPr/>
            </p:nvGrpSpPr>
            <p:grpSpPr bwMode="auto">
              <a:xfrm rot="13245035" flipH="1">
                <a:off x="2012" y="1066"/>
                <a:ext cx="4" cy="17"/>
                <a:chOff x="6490" y="8461"/>
                <a:chExt cx="156" cy="592"/>
              </a:xfrm>
            </p:grpSpPr>
            <p:sp>
              <p:nvSpPr>
                <p:cNvPr id="978" name="Oval 254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9" name="Freeform 254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9" name="Oval 2550"/>
              <p:cNvSpPr>
                <a:spLocks noChangeAspect="1" noChangeArrowheads="1"/>
              </p:cNvSpPr>
              <p:nvPr/>
            </p:nvSpPr>
            <p:spPr bwMode="auto">
              <a:xfrm rot="14001877" flipH="1">
                <a:off x="2012" y="1080"/>
                <a:ext cx="4" cy="3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2551"/>
              <p:cNvSpPr>
                <a:spLocks noChangeAspect="1"/>
              </p:cNvSpPr>
              <p:nvPr/>
            </p:nvSpPr>
            <p:spPr bwMode="auto">
              <a:xfrm rot="14001877" flipH="1">
                <a:off x="2019" y="1070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41" name="Group 2552"/>
              <p:cNvGrpSpPr>
                <a:grpSpLocks noChangeAspect="1"/>
              </p:cNvGrpSpPr>
              <p:nvPr/>
            </p:nvGrpSpPr>
            <p:grpSpPr bwMode="auto">
              <a:xfrm rot="20814016" flipH="1">
                <a:off x="2000" y="1118"/>
                <a:ext cx="4" cy="17"/>
                <a:chOff x="6490" y="8461"/>
                <a:chExt cx="156" cy="592"/>
              </a:xfrm>
            </p:grpSpPr>
            <p:sp>
              <p:nvSpPr>
                <p:cNvPr id="976" name="Oval 255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Freeform 255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2" name="Group 2555"/>
              <p:cNvGrpSpPr>
                <a:grpSpLocks noChangeAspect="1"/>
              </p:cNvGrpSpPr>
              <p:nvPr/>
            </p:nvGrpSpPr>
            <p:grpSpPr bwMode="auto">
              <a:xfrm rot="20416428" flipH="1">
                <a:off x="2006" y="1116"/>
                <a:ext cx="4" cy="17"/>
                <a:chOff x="6490" y="8461"/>
                <a:chExt cx="156" cy="592"/>
              </a:xfrm>
            </p:grpSpPr>
            <p:sp>
              <p:nvSpPr>
                <p:cNvPr id="974" name="Oval 255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" name="Freeform 255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" name="Group 2558"/>
              <p:cNvGrpSpPr>
                <a:grpSpLocks noChangeAspect="1"/>
              </p:cNvGrpSpPr>
              <p:nvPr/>
            </p:nvGrpSpPr>
            <p:grpSpPr bwMode="auto">
              <a:xfrm rot="19906493" flipH="1">
                <a:off x="2011" y="1115"/>
                <a:ext cx="4" cy="17"/>
                <a:chOff x="6490" y="8461"/>
                <a:chExt cx="156" cy="592"/>
              </a:xfrm>
            </p:grpSpPr>
            <p:sp>
              <p:nvSpPr>
                <p:cNvPr id="972" name="Oval 255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" name="Freeform 256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4" name="Group 2561"/>
              <p:cNvGrpSpPr>
                <a:grpSpLocks noChangeAspect="1"/>
              </p:cNvGrpSpPr>
              <p:nvPr/>
            </p:nvGrpSpPr>
            <p:grpSpPr bwMode="auto">
              <a:xfrm rot="21567041" flipH="1">
                <a:off x="1994" y="1046"/>
                <a:ext cx="6" cy="17"/>
                <a:chOff x="8623" y="8463"/>
                <a:chExt cx="210" cy="592"/>
              </a:xfrm>
            </p:grpSpPr>
            <p:sp>
              <p:nvSpPr>
                <p:cNvPr id="969" name="Oval 2562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" name="Freeform 2563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Freeform 2564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5" name="Group 2565"/>
              <p:cNvGrpSpPr>
                <a:grpSpLocks noChangeAspect="1"/>
              </p:cNvGrpSpPr>
              <p:nvPr/>
            </p:nvGrpSpPr>
            <p:grpSpPr bwMode="auto">
              <a:xfrm rot="19301708" flipH="1">
                <a:off x="1964" y="1054"/>
                <a:ext cx="6" cy="17"/>
                <a:chOff x="8623" y="8463"/>
                <a:chExt cx="210" cy="592"/>
              </a:xfrm>
            </p:grpSpPr>
            <p:sp>
              <p:nvSpPr>
                <p:cNvPr id="966" name="Oval 2566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" name="Freeform 2567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Freeform 2568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6" name="Group 2569"/>
              <p:cNvGrpSpPr>
                <a:grpSpLocks noChangeAspect="1"/>
              </p:cNvGrpSpPr>
              <p:nvPr/>
            </p:nvGrpSpPr>
            <p:grpSpPr bwMode="auto">
              <a:xfrm rot="18833564" flipH="1">
                <a:off x="1961" y="1060"/>
                <a:ext cx="6" cy="16"/>
                <a:chOff x="8623" y="8463"/>
                <a:chExt cx="210" cy="592"/>
              </a:xfrm>
            </p:grpSpPr>
            <p:sp>
              <p:nvSpPr>
                <p:cNvPr id="963" name="Oval 2570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" name="Freeform 2571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Freeform 2572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7" name="Group 2573"/>
              <p:cNvGrpSpPr>
                <a:grpSpLocks noChangeAspect="1"/>
              </p:cNvGrpSpPr>
              <p:nvPr/>
            </p:nvGrpSpPr>
            <p:grpSpPr bwMode="auto">
              <a:xfrm rot="21466571" flipH="1">
                <a:off x="1988" y="1046"/>
                <a:ext cx="6" cy="17"/>
                <a:chOff x="8623" y="8463"/>
                <a:chExt cx="210" cy="592"/>
              </a:xfrm>
            </p:grpSpPr>
            <p:sp>
              <p:nvSpPr>
                <p:cNvPr id="960" name="Oval 2574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" name="Freeform 2575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Freeform 2576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8" name="Group 2577"/>
              <p:cNvGrpSpPr>
                <a:grpSpLocks noChangeAspect="1"/>
              </p:cNvGrpSpPr>
              <p:nvPr/>
            </p:nvGrpSpPr>
            <p:grpSpPr bwMode="auto">
              <a:xfrm rot="20163538" flipH="1">
                <a:off x="1971" y="1051"/>
                <a:ext cx="5" cy="17"/>
                <a:chOff x="8623" y="8463"/>
                <a:chExt cx="210" cy="592"/>
              </a:xfrm>
            </p:grpSpPr>
            <p:sp>
              <p:nvSpPr>
                <p:cNvPr id="957" name="Oval 2578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" name="Freeform 2579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" name="Freeform 2580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9" name="Group 2581"/>
              <p:cNvGrpSpPr>
                <a:grpSpLocks noChangeAspect="1"/>
              </p:cNvGrpSpPr>
              <p:nvPr/>
            </p:nvGrpSpPr>
            <p:grpSpPr bwMode="auto">
              <a:xfrm rot="21120187" flipH="1">
                <a:off x="1982" y="1047"/>
                <a:ext cx="6" cy="17"/>
                <a:chOff x="8623" y="8463"/>
                <a:chExt cx="210" cy="592"/>
              </a:xfrm>
            </p:grpSpPr>
            <p:sp>
              <p:nvSpPr>
                <p:cNvPr id="954" name="Oval 2582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" name="Freeform 2583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Freeform 2584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0" name="Group 2585"/>
              <p:cNvGrpSpPr>
                <a:grpSpLocks noChangeAspect="1"/>
              </p:cNvGrpSpPr>
              <p:nvPr/>
            </p:nvGrpSpPr>
            <p:grpSpPr bwMode="auto">
              <a:xfrm rot="20811749" flipH="1">
                <a:off x="1976" y="1049"/>
                <a:ext cx="5" cy="17"/>
                <a:chOff x="8623" y="8463"/>
                <a:chExt cx="210" cy="592"/>
              </a:xfrm>
            </p:grpSpPr>
            <p:sp>
              <p:nvSpPr>
                <p:cNvPr id="951" name="Oval 2586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" name="Freeform 2587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" name="Freeform 2588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7" name="Group 2589"/>
            <p:cNvGrpSpPr>
              <a:grpSpLocks noChangeAspect="1"/>
            </p:cNvGrpSpPr>
            <p:nvPr/>
          </p:nvGrpSpPr>
          <p:grpSpPr bwMode="auto">
            <a:xfrm>
              <a:off x="3040" y="992"/>
              <a:ext cx="133" cy="131"/>
              <a:chOff x="1942" y="1046"/>
              <a:chExt cx="109" cy="107"/>
            </a:xfrm>
          </p:grpSpPr>
          <p:grpSp>
            <p:nvGrpSpPr>
              <p:cNvPr id="606" name="Group 2590"/>
              <p:cNvGrpSpPr>
                <a:grpSpLocks noChangeAspect="1"/>
              </p:cNvGrpSpPr>
              <p:nvPr/>
            </p:nvGrpSpPr>
            <p:grpSpPr bwMode="auto">
              <a:xfrm rot="5597307" flipH="1">
                <a:off x="2040" y="1088"/>
                <a:ext cx="6" cy="16"/>
                <a:chOff x="8623" y="8463"/>
                <a:chExt cx="210" cy="592"/>
              </a:xfrm>
            </p:grpSpPr>
            <p:sp>
              <p:nvSpPr>
                <p:cNvPr id="881" name="Oval 2591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" name="Freeform 2592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Freeform 2593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7" name="Group 2594"/>
              <p:cNvGrpSpPr>
                <a:grpSpLocks noChangeAspect="1"/>
              </p:cNvGrpSpPr>
              <p:nvPr/>
            </p:nvGrpSpPr>
            <p:grpSpPr bwMode="auto">
              <a:xfrm rot="6239388" flipH="1">
                <a:off x="2039" y="1095"/>
                <a:ext cx="6" cy="16"/>
                <a:chOff x="8623" y="8463"/>
                <a:chExt cx="210" cy="592"/>
              </a:xfrm>
            </p:grpSpPr>
            <p:sp>
              <p:nvSpPr>
                <p:cNvPr id="878" name="Oval 2595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9" name="Freeform 2596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Freeform 2597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8" name="Group 2598"/>
              <p:cNvGrpSpPr>
                <a:grpSpLocks noChangeAspect="1"/>
              </p:cNvGrpSpPr>
              <p:nvPr/>
            </p:nvGrpSpPr>
            <p:grpSpPr bwMode="auto">
              <a:xfrm rot="-18616047">
                <a:off x="1971" y="1111"/>
                <a:ext cx="4" cy="16"/>
                <a:chOff x="6490" y="8461"/>
                <a:chExt cx="156" cy="592"/>
              </a:xfrm>
            </p:grpSpPr>
            <p:sp>
              <p:nvSpPr>
                <p:cNvPr id="876" name="Oval 259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Freeform 260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9" name="Group 2601"/>
              <p:cNvGrpSpPr>
                <a:grpSpLocks noChangeAspect="1"/>
              </p:cNvGrpSpPr>
              <p:nvPr/>
            </p:nvGrpSpPr>
            <p:grpSpPr bwMode="auto">
              <a:xfrm rot="-11022107">
                <a:off x="2001" y="1135"/>
                <a:ext cx="4" cy="17"/>
                <a:chOff x="6490" y="8461"/>
                <a:chExt cx="156" cy="592"/>
              </a:xfrm>
            </p:grpSpPr>
            <p:sp>
              <p:nvSpPr>
                <p:cNvPr id="874" name="Oval 260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" name="Freeform 260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0" name="Group 2604"/>
              <p:cNvGrpSpPr>
                <a:grpSpLocks noChangeAspect="1"/>
              </p:cNvGrpSpPr>
              <p:nvPr/>
            </p:nvGrpSpPr>
            <p:grpSpPr bwMode="auto">
              <a:xfrm rot="-11253073">
                <a:off x="2006" y="1134"/>
                <a:ext cx="4" cy="17"/>
                <a:chOff x="6490" y="8461"/>
                <a:chExt cx="156" cy="592"/>
              </a:xfrm>
            </p:grpSpPr>
            <p:sp>
              <p:nvSpPr>
                <p:cNvPr id="872" name="Oval 260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" name="Freeform 260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1" name="Group 2607"/>
              <p:cNvGrpSpPr>
                <a:grpSpLocks noChangeAspect="1"/>
              </p:cNvGrpSpPr>
              <p:nvPr/>
            </p:nvGrpSpPr>
            <p:grpSpPr bwMode="auto">
              <a:xfrm rot="-11862444">
                <a:off x="2011" y="1134"/>
                <a:ext cx="4" cy="17"/>
                <a:chOff x="6490" y="8461"/>
                <a:chExt cx="156" cy="592"/>
              </a:xfrm>
            </p:grpSpPr>
            <p:sp>
              <p:nvSpPr>
                <p:cNvPr id="870" name="Oval 260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Freeform 260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2" name="Group 2610"/>
              <p:cNvGrpSpPr>
                <a:grpSpLocks noChangeAspect="1"/>
              </p:cNvGrpSpPr>
              <p:nvPr/>
            </p:nvGrpSpPr>
            <p:grpSpPr bwMode="auto">
              <a:xfrm rot="-12213986">
                <a:off x="2017" y="1132"/>
                <a:ext cx="4" cy="17"/>
                <a:chOff x="6490" y="8461"/>
                <a:chExt cx="156" cy="592"/>
              </a:xfrm>
            </p:grpSpPr>
            <p:sp>
              <p:nvSpPr>
                <p:cNvPr id="868" name="Oval 261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Freeform 261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3" name="Group 2613"/>
              <p:cNvGrpSpPr>
                <a:grpSpLocks noChangeAspect="1"/>
              </p:cNvGrpSpPr>
              <p:nvPr/>
            </p:nvGrpSpPr>
            <p:grpSpPr bwMode="auto">
              <a:xfrm rot="-12611373">
                <a:off x="2021" y="1128"/>
                <a:ext cx="4" cy="17"/>
                <a:chOff x="6490" y="8461"/>
                <a:chExt cx="156" cy="592"/>
              </a:xfrm>
            </p:grpSpPr>
            <p:sp>
              <p:nvSpPr>
                <p:cNvPr id="866" name="Oval 261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Freeform 261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4" name="Group 2616"/>
              <p:cNvGrpSpPr>
                <a:grpSpLocks noChangeAspect="1"/>
              </p:cNvGrpSpPr>
              <p:nvPr/>
            </p:nvGrpSpPr>
            <p:grpSpPr bwMode="auto">
              <a:xfrm rot="-13076276">
                <a:off x="2025" y="1126"/>
                <a:ext cx="4" cy="17"/>
                <a:chOff x="6490" y="8461"/>
                <a:chExt cx="156" cy="592"/>
              </a:xfrm>
            </p:grpSpPr>
            <p:sp>
              <p:nvSpPr>
                <p:cNvPr id="864" name="Oval 261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Freeform 261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5" name="Group 2619"/>
              <p:cNvGrpSpPr>
                <a:grpSpLocks noChangeAspect="1"/>
              </p:cNvGrpSpPr>
              <p:nvPr/>
            </p:nvGrpSpPr>
            <p:grpSpPr bwMode="auto">
              <a:xfrm rot="-13076276">
                <a:off x="2028" y="1122"/>
                <a:ext cx="4" cy="17"/>
                <a:chOff x="6490" y="8461"/>
                <a:chExt cx="156" cy="592"/>
              </a:xfrm>
            </p:grpSpPr>
            <p:sp>
              <p:nvSpPr>
                <p:cNvPr id="862" name="Oval 262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" name="Freeform 262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6" name="Group 2622"/>
              <p:cNvGrpSpPr>
                <a:grpSpLocks noChangeAspect="1"/>
              </p:cNvGrpSpPr>
              <p:nvPr/>
            </p:nvGrpSpPr>
            <p:grpSpPr bwMode="auto">
              <a:xfrm rot="-10798212">
                <a:off x="2026" y="1116"/>
                <a:ext cx="20" cy="13"/>
                <a:chOff x="3591" y="8318"/>
                <a:chExt cx="762" cy="451"/>
              </a:xfrm>
            </p:grpSpPr>
            <p:grpSp>
              <p:nvGrpSpPr>
                <p:cNvPr id="853" name="Group 2623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860" name="Oval 26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1" name="Freeform 2625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oup 2626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858" name="Oval 26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" name="Freeform 2628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oup 2629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856" name="Oval 26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7" name="Freeform 2631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7" name="Group 2632"/>
              <p:cNvGrpSpPr>
                <a:grpSpLocks noChangeAspect="1"/>
              </p:cNvGrpSpPr>
              <p:nvPr/>
            </p:nvGrpSpPr>
            <p:grpSpPr bwMode="auto">
              <a:xfrm rot="-2910893">
                <a:off x="2016" y="1111"/>
                <a:ext cx="5" cy="16"/>
                <a:chOff x="6490" y="8461"/>
                <a:chExt cx="156" cy="592"/>
              </a:xfrm>
            </p:grpSpPr>
            <p:sp>
              <p:nvSpPr>
                <p:cNvPr id="851" name="Oval 263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Freeform 263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8" name="Group 2635"/>
              <p:cNvGrpSpPr>
                <a:grpSpLocks noChangeAspect="1"/>
              </p:cNvGrpSpPr>
              <p:nvPr/>
            </p:nvGrpSpPr>
            <p:grpSpPr bwMode="auto">
              <a:xfrm rot="-3692050">
                <a:off x="2022" y="1106"/>
                <a:ext cx="4" cy="16"/>
                <a:chOff x="6490" y="8461"/>
                <a:chExt cx="156" cy="592"/>
              </a:xfrm>
            </p:grpSpPr>
            <p:sp>
              <p:nvSpPr>
                <p:cNvPr id="849" name="Oval 263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Freeform 263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" name="Group 2638"/>
              <p:cNvGrpSpPr>
                <a:grpSpLocks noChangeAspect="1"/>
              </p:cNvGrpSpPr>
              <p:nvPr/>
            </p:nvGrpSpPr>
            <p:grpSpPr bwMode="auto">
              <a:xfrm rot="-14685494">
                <a:off x="2038" y="1106"/>
                <a:ext cx="6" cy="16"/>
                <a:chOff x="8327" y="8463"/>
                <a:chExt cx="210" cy="592"/>
              </a:xfrm>
            </p:grpSpPr>
            <p:sp>
              <p:nvSpPr>
                <p:cNvPr id="846" name="Oval 2639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" name="Freeform 2640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Freeform 2641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0" name="Group 2642"/>
              <p:cNvGrpSpPr>
                <a:grpSpLocks noChangeAspect="1"/>
              </p:cNvGrpSpPr>
              <p:nvPr/>
            </p:nvGrpSpPr>
            <p:grpSpPr bwMode="auto">
              <a:xfrm rot="-8956028">
                <a:off x="1973" y="1119"/>
                <a:ext cx="31" cy="18"/>
                <a:chOff x="4340" y="8055"/>
                <a:chExt cx="1157" cy="652"/>
              </a:xfrm>
            </p:grpSpPr>
            <p:grpSp>
              <p:nvGrpSpPr>
                <p:cNvPr id="830" name="Group 2643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843" name="Oval 26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4" name="Freeform 2645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5" name="Freeform 2646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1" name="Group 2647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840" name="Oval 26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1" name="Freeform 2649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2" name="Freeform 2650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2" name="Group 2651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837" name="Oval 26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8" name="Freeform 2653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9" name="Freeform 2654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3" name="Group 2655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834" name="Oval 26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5" name="Freeform 2657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6" name="Freeform 2658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1" name="Group 2659"/>
              <p:cNvGrpSpPr>
                <a:grpSpLocks noChangeAspect="1"/>
              </p:cNvGrpSpPr>
              <p:nvPr/>
            </p:nvGrpSpPr>
            <p:grpSpPr bwMode="auto">
              <a:xfrm rot="-14922911">
                <a:off x="2039" y="1101"/>
                <a:ext cx="6" cy="16"/>
                <a:chOff x="8327" y="8463"/>
                <a:chExt cx="210" cy="592"/>
              </a:xfrm>
            </p:grpSpPr>
            <p:sp>
              <p:nvSpPr>
                <p:cNvPr id="827" name="Oval 2660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Freeform 2661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" name="Freeform 2662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" name="Group 2663"/>
              <p:cNvGrpSpPr>
                <a:grpSpLocks noChangeAspect="1"/>
              </p:cNvGrpSpPr>
              <p:nvPr/>
            </p:nvGrpSpPr>
            <p:grpSpPr bwMode="auto">
              <a:xfrm rot="4595859">
                <a:off x="2040" y="1082"/>
                <a:ext cx="6" cy="16"/>
                <a:chOff x="7729" y="8463"/>
                <a:chExt cx="210" cy="592"/>
              </a:xfrm>
            </p:grpSpPr>
            <p:sp>
              <p:nvSpPr>
                <p:cNvPr id="824" name="Oval 2664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Freeform 2665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" name="Freeform 2666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3" name="Group 2667"/>
              <p:cNvGrpSpPr>
                <a:grpSpLocks noChangeAspect="1"/>
              </p:cNvGrpSpPr>
              <p:nvPr/>
            </p:nvGrpSpPr>
            <p:grpSpPr bwMode="auto">
              <a:xfrm rot="332566" flipH="1">
                <a:off x="2000" y="1046"/>
                <a:ext cx="5" cy="17"/>
                <a:chOff x="6490" y="8461"/>
                <a:chExt cx="156" cy="592"/>
              </a:xfrm>
            </p:grpSpPr>
            <p:sp>
              <p:nvSpPr>
                <p:cNvPr id="822" name="Oval 266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" name="Freeform 266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4" name="Group 2670"/>
              <p:cNvGrpSpPr>
                <a:grpSpLocks noChangeAspect="1"/>
              </p:cNvGrpSpPr>
              <p:nvPr/>
            </p:nvGrpSpPr>
            <p:grpSpPr bwMode="auto">
              <a:xfrm rot="332566" flipH="1">
                <a:off x="2007" y="1047"/>
                <a:ext cx="4" cy="17"/>
                <a:chOff x="6490" y="8461"/>
                <a:chExt cx="156" cy="592"/>
              </a:xfrm>
            </p:grpSpPr>
            <p:sp>
              <p:nvSpPr>
                <p:cNvPr id="820" name="Oval 267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" name="Freeform 267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5" name="Group 2673"/>
              <p:cNvGrpSpPr>
                <a:grpSpLocks noChangeAspect="1"/>
              </p:cNvGrpSpPr>
              <p:nvPr/>
            </p:nvGrpSpPr>
            <p:grpSpPr bwMode="auto">
              <a:xfrm rot="787427" flipH="1">
                <a:off x="2012" y="1049"/>
                <a:ext cx="4" cy="17"/>
                <a:chOff x="6490" y="8461"/>
                <a:chExt cx="156" cy="592"/>
              </a:xfrm>
            </p:grpSpPr>
            <p:sp>
              <p:nvSpPr>
                <p:cNvPr id="818" name="Oval 267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" name="Freeform 267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6" name="Group 2676"/>
              <p:cNvGrpSpPr>
                <a:grpSpLocks noChangeAspect="1"/>
              </p:cNvGrpSpPr>
              <p:nvPr/>
            </p:nvGrpSpPr>
            <p:grpSpPr bwMode="auto">
              <a:xfrm rot="1396798" flipH="1">
                <a:off x="2017" y="1050"/>
                <a:ext cx="4" cy="17"/>
                <a:chOff x="6490" y="8461"/>
                <a:chExt cx="156" cy="592"/>
              </a:xfrm>
            </p:grpSpPr>
            <p:sp>
              <p:nvSpPr>
                <p:cNvPr id="816" name="Oval 267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7" name="Freeform 267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7" name="Group 2679"/>
              <p:cNvGrpSpPr>
                <a:grpSpLocks noChangeAspect="1"/>
              </p:cNvGrpSpPr>
              <p:nvPr/>
            </p:nvGrpSpPr>
            <p:grpSpPr bwMode="auto">
              <a:xfrm rot="1748340" flipH="1">
                <a:off x="2021" y="1053"/>
                <a:ext cx="4" cy="17"/>
                <a:chOff x="6490" y="8461"/>
                <a:chExt cx="156" cy="592"/>
              </a:xfrm>
            </p:grpSpPr>
            <p:sp>
              <p:nvSpPr>
                <p:cNvPr id="814" name="Oval 268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5" name="Freeform 268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8" name="Group 2682"/>
              <p:cNvGrpSpPr>
                <a:grpSpLocks noChangeAspect="1"/>
              </p:cNvGrpSpPr>
              <p:nvPr/>
            </p:nvGrpSpPr>
            <p:grpSpPr bwMode="auto">
              <a:xfrm rot="2145727" flipH="1">
                <a:off x="2025" y="1056"/>
                <a:ext cx="4" cy="17"/>
                <a:chOff x="6490" y="8461"/>
                <a:chExt cx="156" cy="592"/>
              </a:xfrm>
            </p:grpSpPr>
            <p:sp>
              <p:nvSpPr>
                <p:cNvPr id="812" name="Oval 268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Freeform 268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9" name="Group 2685"/>
              <p:cNvGrpSpPr>
                <a:grpSpLocks noChangeAspect="1"/>
              </p:cNvGrpSpPr>
              <p:nvPr/>
            </p:nvGrpSpPr>
            <p:grpSpPr bwMode="auto">
              <a:xfrm>
                <a:off x="2029" y="1061"/>
                <a:ext cx="8" cy="14"/>
                <a:chOff x="4176" y="768"/>
                <a:chExt cx="300" cy="490"/>
              </a:xfrm>
            </p:grpSpPr>
            <p:sp>
              <p:nvSpPr>
                <p:cNvPr id="810" name="Oval 2686"/>
                <p:cNvSpPr>
                  <a:spLocks noChangeAspect="1" noChangeArrowheads="1"/>
                </p:cNvSpPr>
                <p:nvPr/>
              </p:nvSpPr>
              <p:spPr bwMode="auto">
                <a:xfrm rot="2610630" flipH="1">
                  <a:off x="4320" y="768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Freeform 2687"/>
                <p:cNvSpPr>
                  <a:spLocks noChangeAspect="1"/>
                </p:cNvSpPr>
                <p:nvPr/>
              </p:nvSpPr>
              <p:spPr bwMode="auto">
                <a:xfrm rot="2610630" flipH="1">
                  <a:off x="4176" y="816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0" name="Oval 2688"/>
              <p:cNvSpPr>
                <a:spLocks noChangeAspect="1" noChangeArrowheads="1"/>
              </p:cNvSpPr>
              <p:nvPr/>
            </p:nvSpPr>
            <p:spPr bwMode="auto">
              <a:xfrm rot="2610630" flipH="1">
                <a:off x="2036" y="1065"/>
                <a:ext cx="4" cy="4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2689"/>
              <p:cNvSpPr>
                <a:spLocks noChangeAspect="1"/>
              </p:cNvSpPr>
              <p:nvPr/>
            </p:nvSpPr>
            <p:spPr bwMode="auto">
              <a:xfrm rot="2610630" flipH="1">
                <a:off x="2032" y="1068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2" name="Group 2690"/>
              <p:cNvGrpSpPr>
                <a:grpSpLocks noChangeAspect="1"/>
              </p:cNvGrpSpPr>
              <p:nvPr/>
            </p:nvGrpSpPr>
            <p:grpSpPr bwMode="auto">
              <a:xfrm rot="332566" flipH="1">
                <a:off x="2029" y="1074"/>
                <a:ext cx="20" cy="13"/>
                <a:chOff x="3591" y="8318"/>
                <a:chExt cx="762" cy="451"/>
              </a:xfrm>
            </p:grpSpPr>
            <p:grpSp>
              <p:nvGrpSpPr>
                <p:cNvPr id="801" name="Group 2691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808" name="Oval 26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" name="Freeform 2693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2" name="Group 2694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806" name="Oval 26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7" name="Freeform 2696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3" name="Group 2697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804" name="Oval 26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5" name="Freeform 2699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33" name="Group 2700"/>
              <p:cNvGrpSpPr>
                <a:grpSpLocks noChangeAspect="1"/>
              </p:cNvGrpSpPr>
              <p:nvPr/>
            </p:nvGrpSpPr>
            <p:grpSpPr bwMode="auto">
              <a:xfrm rot="14410372" flipH="1">
                <a:off x="2020" y="1074"/>
                <a:ext cx="4" cy="16"/>
                <a:chOff x="6490" y="8461"/>
                <a:chExt cx="156" cy="592"/>
              </a:xfrm>
            </p:grpSpPr>
            <p:sp>
              <p:nvSpPr>
                <p:cNvPr id="799" name="Oval 270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Freeform 270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34" name="Group 2703"/>
              <p:cNvGrpSpPr>
                <a:grpSpLocks noChangeAspect="1"/>
              </p:cNvGrpSpPr>
              <p:nvPr/>
            </p:nvGrpSpPr>
            <p:grpSpPr bwMode="auto">
              <a:xfrm rot="14826404" flipH="1">
                <a:off x="2022" y="1080"/>
                <a:ext cx="5" cy="16"/>
                <a:chOff x="6490" y="8461"/>
                <a:chExt cx="156" cy="592"/>
              </a:xfrm>
            </p:grpSpPr>
            <p:sp>
              <p:nvSpPr>
                <p:cNvPr id="797" name="Oval 270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" name="Freeform 270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35" name="Group 2706"/>
              <p:cNvGrpSpPr>
                <a:grpSpLocks noChangeAspect="1"/>
              </p:cNvGrpSpPr>
              <p:nvPr/>
            </p:nvGrpSpPr>
            <p:grpSpPr bwMode="auto">
              <a:xfrm rot="12508119" flipH="1">
                <a:off x="1971" y="1132"/>
                <a:ext cx="6" cy="17"/>
                <a:chOff x="8623" y="8463"/>
                <a:chExt cx="210" cy="592"/>
              </a:xfrm>
            </p:grpSpPr>
            <p:sp>
              <p:nvSpPr>
                <p:cNvPr id="794" name="Oval 2707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5" name="Freeform 2708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6" name="Freeform 2709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36" name="Group 2710"/>
              <p:cNvGrpSpPr>
                <a:grpSpLocks noChangeAspect="1"/>
              </p:cNvGrpSpPr>
              <p:nvPr/>
            </p:nvGrpSpPr>
            <p:grpSpPr bwMode="auto">
              <a:xfrm rot="11492101" flipH="1">
                <a:off x="1984" y="1136"/>
                <a:ext cx="6" cy="17"/>
                <a:chOff x="8623" y="8463"/>
                <a:chExt cx="210" cy="592"/>
              </a:xfrm>
            </p:grpSpPr>
            <p:sp>
              <p:nvSpPr>
                <p:cNvPr id="791" name="Oval 2711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2" name="Freeform 2712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3" name="Freeform 2713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37" name="Group 2714"/>
              <p:cNvGrpSpPr>
                <a:grpSpLocks noChangeAspect="1"/>
              </p:cNvGrpSpPr>
              <p:nvPr/>
            </p:nvGrpSpPr>
            <p:grpSpPr bwMode="auto">
              <a:xfrm rot="1788">
                <a:off x="1947" y="1070"/>
                <a:ext cx="20" cy="13"/>
                <a:chOff x="3591" y="8318"/>
                <a:chExt cx="762" cy="451"/>
              </a:xfrm>
            </p:grpSpPr>
            <p:grpSp>
              <p:nvGrpSpPr>
                <p:cNvPr id="782" name="Group 2715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789" name="Oval 27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0" name="Freeform 2717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3" name="Group 2718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787" name="Oval 27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8" name="Freeform 2720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4" name="Group 2721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785" name="Oval 27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6" name="Freeform 2723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38" name="Group 2724"/>
              <p:cNvGrpSpPr>
                <a:grpSpLocks noChangeAspect="1"/>
              </p:cNvGrpSpPr>
              <p:nvPr/>
            </p:nvGrpSpPr>
            <p:grpSpPr bwMode="auto">
              <a:xfrm rot="5728644">
                <a:off x="1962" y="1088"/>
                <a:ext cx="4" cy="16"/>
                <a:chOff x="6490" y="8461"/>
                <a:chExt cx="156" cy="592"/>
              </a:xfrm>
            </p:grpSpPr>
            <p:sp>
              <p:nvSpPr>
                <p:cNvPr id="780" name="Oval 272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" name="Freeform 272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39" name="Group 2727"/>
              <p:cNvGrpSpPr>
                <a:grpSpLocks noChangeAspect="1"/>
              </p:cNvGrpSpPr>
              <p:nvPr/>
            </p:nvGrpSpPr>
            <p:grpSpPr bwMode="auto">
              <a:xfrm rot="6470110">
                <a:off x="1965" y="1081"/>
                <a:ext cx="4" cy="16"/>
                <a:chOff x="6490" y="8461"/>
                <a:chExt cx="156" cy="592"/>
              </a:xfrm>
            </p:grpSpPr>
            <p:sp>
              <p:nvSpPr>
                <p:cNvPr id="778" name="Oval 272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" name="Freeform 272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0" name="Group 2730"/>
              <p:cNvGrpSpPr>
                <a:grpSpLocks noChangeAspect="1"/>
              </p:cNvGrpSpPr>
              <p:nvPr/>
            </p:nvGrpSpPr>
            <p:grpSpPr bwMode="auto">
              <a:xfrm rot="7107950">
                <a:off x="1967" y="1075"/>
                <a:ext cx="5" cy="16"/>
                <a:chOff x="6490" y="8461"/>
                <a:chExt cx="156" cy="592"/>
              </a:xfrm>
            </p:grpSpPr>
            <p:sp>
              <p:nvSpPr>
                <p:cNvPr id="776" name="Oval 273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" name="Freeform 273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1" name="Group 2733"/>
              <p:cNvGrpSpPr>
                <a:grpSpLocks noChangeAspect="1"/>
              </p:cNvGrpSpPr>
              <p:nvPr/>
            </p:nvGrpSpPr>
            <p:grpSpPr bwMode="auto">
              <a:xfrm rot="-10327616">
                <a:off x="1997" y="1136"/>
                <a:ext cx="6" cy="17"/>
                <a:chOff x="8327" y="8463"/>
                <a:chExt cx="210" cy="592"/>
              </a:xfrm>
            </p:grpSpPr>
            <p:sp>
              <p:nvSpPr>
                <p:cNvPr id="773" name="Oval 2734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Freeform 2735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" name="Freeform 2736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2" name="Group 2737"/>
              <p:cNvGrpSpPr>
                <a:grpSpLocks noChangeAspect="1"/>
              </p:cNvGrpSpPr>
              <p:nvPr/>
            </p:nvGrpSpPr>
            <p:grpSpPr bwMode="auto">
              <a:xfrm rot="-157370">
                <a:off x="1967" y="1062"/>
                <a:ext cx="31" cy="19"/>
                <a:chOff x="4340" y="8055"/>
                <a:chExt cx="1157" cy="652"/>
              </a:xfrm>
            </p:grpSpPr>
            <p:grpSp>
              <p:nvGrpSpPr>
                <p:cNvPr id="757" name="Group 2738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770" name="Oval 27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1" name="Freeform 2740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2" name="Freeform 2741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8" name="Group 2742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767" name="Oval 27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" name="Freeform 2744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9" name="Freeform 2745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9" name="Group 2746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764" name="Oval 27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5" name="Freeform 2748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6" name="Freeform 2749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0" name="Group 2750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761" name="Oval 27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2" name="Freeform 2752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3" name="Freeform 2753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43" name="Group 2754"/>
              <p:cNvGrpSpPr>
                <a:grpSpLocks noChangeAspect="1"/>
              </p:cNvGrpSpPr>
              <p:nvPr/>
            </p:nvGrpSpPr>
            <p:grpSpPr bwMode="auto">
              <a:xfrm rot="-8575652">
                <a:off x="1965" y="1128"/>
                <a:ext cx="6" cy="17"/>
                <a:chOff x="8327" y="8463"/>
                <a:chExt cx="210" cy="592"/>
              </a:xfrm>
            </p:grpSpPr>
            <p:sp>
              <p:nvSpPr>
                <p:cNvPr id="754" name="Oval 2755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" name="Freeform 2756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" name="Freeform 2757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4" name="Group 2758"/>
              <p:cNvGrpSpPr>
                <a:grpSpLocks noChangeAspect="1"/>
              </p:cNvGrpSpPr>
              <p:nvPr/>
            </p:nvGrpSpPr>
            <p:grpSpPr bwMode="auto">
              <a:xfrm rot="12065729">
                <a:off x="1978" y="1135"/>
                <a:ext cx="6" cy="17"/>
                <a:chOff x="7729" y="8463"/>
                <a:chExt cx="210" cy="592"/>
              </a:xfrm>
            </p:grpSpPr>
            <p:sp>
              <p:nvSpPr>
                <p:cNvPr id="751" name="Oval 2759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" name="Freeform 2760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" name="Freeform 2761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5" name="Group 2762"/>
              <p:cNvGrpSpPr>
                <a:grpSpLocks noChangeAspect="1"/>
              </p:cNvGrpSpPr>
              <p:nvPr/>
            </p:nvGrpSpPr>
            <p:grpSpPr bwMode="auto">
              <a:xfrm rot="15791902" flipH="1">
                <a:off x="1936" y="1088"/>
                <a:ext cx="31" cy="20"/>
                <a:chOff x="4392" y="7616"/>
                <a:chExt cx="1080" cy="724"/>
              </a:xfrm>
            </p:grpSpPr>
            <p:grpSp>
              <p:nvGrpSpPr>
                <p:cNvPr id="733" name="Group 2763"/>
                <p:cNvGrpSpPr>
                  <a:grpSpLocks noChangeAspect="1"/>
                </p:cNvGrpSpPr>
                <p:nvPr/>
              </p:nvGrpSpPr>
              <p:grpSpPr bwMode="auto">
                <a:xfrm>
                  <a:off x="5316" y="7632"/>
                  <a:ext cx="156" cy="592"/>
                  <a:chOff x="6490" y="8461"/>
                  <a:chExt cx="156" cy="592"/>
                </a:xfrm>
              </p:grpSpPr>
              <p:sp>
                <p:nvSpPr>
                  <p:cNvPr id="749" name="Oval 27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" name="Freeform 2765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4" name="Group 2766"/>
                <p:cNvGrpSpPr>
                  <a:grpSpLocks noChangeAspect="1"/>
                </p:cNvGrpSpPr>
                <p:nvPr/>
              </p:nvGrpSpPr>
              <p:grpSpPr bwMode="auto">
                <a:xfrm>
                  <a:off x="5100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747" name="Oval 27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" name="Freeform 2768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5" name="Group 2769"/>
                <p:cNvGrpSpPr>
                  <a:grpSpLocks noChangeAspect="1"/>
                </p:cNvGrpSpPr>
                <p:nvPr/>
              </p:nvGrpSpPr>
              <p:grpSpPr bwMode="auto">
                <a:xfrm rot="-454861">
                  <a:off x="4908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745" name="Oval 27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6" name="Freeform 2771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6" name="Group 2772"/>
                <p:cNvGrpSpPr>
                  <a:grpSpLocks noChangeAspect="1"/>
                </p:cNvGrpSpPr>
                <p:nvPr/>
              </p:nvGrpSpPr>
              <p:grpSpPr bwMode="auto">
                <a:xfrm rot="-1064232">
                  <a:off x="4728" y="7640"/>
                  <a:ext cx="156" cy="592"/>
                  <a:chOff x="6490" y="8461"/>
                  <a:chExt cx="156" cy="592"/>
                </a:xfrm>
              </p:grpSpPr>
              <p:sp>
                <p:nvSpPr>
                  <p:cNvPr id="743" name="Oval 27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4" name="Freeform 2774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7" name="Group 2775"/>
                <p:cNvGrpSpPr>
                  <a:grpSpLocks noChangeAspect="1"/>
                </p:cNvGrpSpPr>
                <p:nvPr/>
              </p:nvGrpSpPr>
              <p:grpSpPr bwMode="auto">
                <a:xfrm rot="-1415774">
                  <a:off x="4560" y="7688"/>
                  <a:ext cx="156" cy="592"/>
                  <a:chOff x="6490" y="8461"/>
                  <a:chExt cx="156" cy="592"/>
                </a:xfrm>
              </p:grpSpPr>
              <p:sp>
                <p:nvSpPr>
                  <p:cNvPr id="741" name="Oval 27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2" name="Freeform 2777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8" name="Group 2778"/>
                <p:cNvGrpSpPr>
                  <a:grpSpLocks noChangeAspect="1"/>
                </p:cNvGrpSpPr>
                <p:nvPr/>
              </p:nvGrpSpPr>
              <p:grpSpPr bwMode="auto">
                <a:xfrm rot="-1813161">
                  <a:off x="4392" y="7748"/>
                  <a:ext cx="156" cy="592"/>
                  <a:chOff x="6490" y="8461"/>
                  <a:chExt cx="156" cy="592"/>
                </a:xfrm>
              </p:grpSpPr>
              <p:sp>
                <p:nvSpPr>
                  <p:cNvPr id="739" name="Oval 27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0" name="Freeform 2780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46" name="Group 2781"/>
              <p:cNvGrpSpPr>
                <a:grpSpLocks noChangeAspect="1"/>
              </p:cNvGrpSpPr>
              <p:nvPr/>
            </p:nvGrpSpPr>
            <p:grpSpPr bwMode="auto">
              <a:xfrm rot="13410630" flipH="1">
                <a:off x="1963" y="1123"/>
                <a:ext cx="4" cy="17"/>
                <a:chOff x="6490" y="8461"/>
                <a:chExt cx="156" cy="592"/>
              </a:xfrm>
            </p:grpSpPr>
            <p:sp>
              <p:nvSpPr>
                <p:cNvPr id="731" name="Oval 278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Freeform 278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7" name="Group 2784"/>
              <p:cNvGrpSpPr>
                <a:grpSpLocks noChangeAspect="1"/>
              </p:cNvGrpSpPr>
              <p:nvPr/>
            </p:nvGrpSpPr>
            <p:grpSpPr bwMode="auto">
              <a:xfrm rot="13410630" flipH="1">
                <a:off x="1958" y="1119"/>
                <a:ext cx="4" cy="17"/>
                <a:chOff x="6490" y="8461"/>
                <a:chExt cx="156" cy="592"/>
              </a:xfrm>
            </p:grpSpPr>
            <p:sp>
              <p:nvSpPr>
                <p:cNvPr id="729" name="Oval 278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Freeform 278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8" name="Group 2787"/>
              <p:cNvGrpSpPr>
                <a:grpSpLocks noChangeAspect="1"/>
              </p:cNvGrpSpPr>
              <p:nvPr/>
            </p:nvGrpSpPr>
            <p:grpSpPr bwMode="auto">
              <a:xfrm rot="11132566" flipH="1">
                <a:off x="1946" y="1114"/>
                <a:ext cx="21" cy="13"/>
                <a:chOff x="3591" y="8318"/>
                <a:chExt cx="762" cy="451"/>
              </a:xfrm>
            </p:grpSpPr>
            <p:grpSp>
              <p:nvGrpSpPr>
                <p:cNvPr id="720" name="Group 2788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727" name="Oval 27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8" name="Freeform 2790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1" name="Group 2791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725" name="Oval 27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6" name="Freeform 2793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2" name="Group 2794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723" name="Oval 27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4" name="Freeform 2796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49" name="Group 2797"/>
              <p:cNvGrpSpPr>
                <a:grpSpLocks noChangeAspect="1"/>
              </p:cNvGrpSpPr>
              <p:nvPr/>
            </p:nvGrpSpPr>
            <p:grpSpPr bwMode="auto">
              <a:xfrm rot="5197138" flipH="1">
                <a:off x="1963" y="1093"/>
                <a:ext cx="4" cy="16"/>
                <a:chOff x="6490" y="8461"/>
                <a:chExt cx="156" cy="592"/>
              </a:xfrm>
            </p:grpSpPr>
            <p:sp>
              <p:nvSpPr>
                <p:cNvPr id="718" name="Oval 279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" name="Freeform 279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0" name="Group 2800"/>
              <p:cNvGrpSpPr>
                <a:grpSpLocks noChangeAspect="1"/>
              </p:cNvGrpSpPr>
              <p:nvPr/>
            </p:nvGrpSpPr>
            <p:grpSpPr bwMode="auto">
              <a:xfrm rot="4378003" flipH="1">
                <a:off x="1963" y="1101"/>
                <a:ext cx="5" cy="16"/>
                <a:chOff x="6490" y="8461"/>
                <a:chExt cx="156" cy="592"/>
              </a:xfrm>
            </p:grpSpPr>
            <p:sp>
              <p:nvSpPr>
                <p:cNvPr id="716" name="Oval 280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Freeform 280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1" name="Group 2803"/>
              <p:cNvGrpSpPr>
                <a:grpSpLocks noChangeAspect="1"/>
              </p:cNvGrpSpPr>
              <p:nvPr/>
            </p:nvGrpSpPr>
            <p:grpSpPr bwMode="auto">
              <a:xfrm rot="4026404" flipH="1">
                <a:off x="1966" y="1107"/>
                <a:ext cx="5" cy="16"/>
                <a:chOff x="6490" y="8461"/>
                <a:chExt cx="156" cy="592"/>
              </a:xfrm>
            </p:grpSpPr>
            <p:sp>
              <p:nvSpPr>
                <p:cNvPr id="714" name="Oval 280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" name="Freeform 280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2" name="Group 2806"/>
              <p:cNvGrpSpPr>
                <a:grpSpLocks noChangeAspect="1"/>
              </p:cNvGrpSpPr>
              <p:nvPr/>
            </p:nvGrpSpPr>
            <p:grpSpPr bwMode="auto">
              <a:xfrm rot="22415812" flipH="1" flipV="1">
                <a:off x="1991" y="1136"/>
                <a:ext cx="6" cy="17"/>
                <a:chOff x="8623" y="8463"/>
                <a:chExt cx="210" cy="592"/>
              </a:xfrm>
            </p:grpSpPr>
            <p:sp>
              <p:nvSpPr>
                <p:cNvPr id="711" name="Oval 2807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" name="Freeform 2808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" name="Freeform 2809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3" name="Group 2810"/>
              <p:cNvGrpSpPr>
                <a:grpSpLocks noChangeAspect="1"/>
              </p:cNvGrpSpPr>
              <p:nvPr/>
            </p:nvGrpSpPr>
            <p:grpSpPr bwMode="auto">
              <a:xfrm rot="4659813" flipH="1" flipV="1">
                <a:off x="2025" y="1086"/>
                <a:ext cx="6" cy="16"/>
                <a:chOff x="8623" y="8463"/>
                <a:chExt cx="210" cy="592"/>
              </a:xfrm>
            </p:grpSpPr>
            <p:sp>
              <p:nvSpPr>
                <p:cNvPr id="708" name="Oval 2811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Freeform 2812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" name="Freeform 2813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4" name="Group 2814"/>
              <p:cNvGrpSpPr>
                <a:grpSpLocks noChangeAspect="1"/>
              </p:cNvGrpSpPr>
              <p:nvPr/>
            </p:nvGrpSpPr>
            <p:grpSpPr bwMode="auto">
              <a:xfrm rot="5582566" flipH="1" flipV="1">
                <a:off x="2025" y="1093"/>
                <a:ext cx="7" cy="15"/>
                <a:chOff x="8623" y="8463"/>
                <a:chExt cx="210" cy="592"/>
              </a:xfrm>
            </p:grpSpPr>
            <p:sp>
              <p:nvSpPr>
                <p:cNvPr id="705" name="Oval 2815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Freeform 2816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Freeform 2817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5" name="Group 2818"/>
              <p:cNvGrpSpPr>
                <a:grpSpLocks noChangeAspect="1"/>
              </p:cNvGrpSpPr>
              <p:nvPr/>
            </p:nvGrpSpPr>
            <p:grpSpPr bwMode="auto">
              <a:xfrm rot="6096682" flipH="1" flipV="1">
                <a:off x="2023" y="1099"/>
                <a:ext cx="6" cy="16"/>
                <a:chOff x="8623" y="8463"/>
                <a:chExt cx="210" cy="592"/>
              </a:xfrm>
            </p:grpSpPr>
            <p:sp>
              <p:nvSpPr>
                <p:cNvPr id="702" name="Oval 2819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Freeform 2820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Freeform 2821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" name="Oval 2822"/>
              <p:cNvSpPr>
                <a:spLocks noChangeAspect="1" noChangeArrowheads="1"/>
              </p:cNvSpPr>
              <p:nvPr/>
            </p:nvSpPr>
            <p:spPr bwMode="auto">
              <a:xfrm rot="11437961" flipH="1">
                <a:off x="1998" y="1076"/>
                <a:ext cx="4" cy="4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Freeform 2823"/>
              <p:cNvSpPr>
                <a:spLocks noChangeAspect="1"/>
              </p:cNvSpPr>
              <p:nvPr/>
            </p:nvSpPr>
            <p:spPr bwMode="auto">
              <a:xfrm rot="11437961" flipH="1">
                <a:off x="2000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Oval 2824"/>
              <p:cNvSpPr>
                <a:spLocks noChangeAspect="1" noChangeArrowheads="1"/>
              </p:cNvSpPr>
              <p:nvPr/>
            </p:nvSpPr>
            <p:spPr bwMode="auto">
              <a:xfrm rot="11682832" flipH="1">
                <a:off x="2002" y="1076"/>
                <a:ext cx="5" cy="4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Freeform 2825"/>
              <p:cNvSpPr>
                <a:spLocks noChangeAspect="1"/>
              </p:cNvSpPr>
              <p:nvPr/>
            </p:nvSpPr>
            <p:spPr bwMode="auto">
              <a:xfrm rot="11682832" flipH="1">
                <a:off x="2005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60" name="Group 2826"/>
              <p:cNvGrpSpPr>
                <a:grpSpLocks noChangeAspect="1"/>
              </p:cNvGrpSpPr>
              <p:nvPr/>
            </p:nvGrpSpPr>
            <p:grpSpPr bwMode="auto">
              <a:xfrm rot="13245035" flipH="1">
                <a:off x="2012" y="1066"/>
                <a:ext cx="4" cy="17"/>
                <a:chOff x="6490" y="8461"/>
                <a:chExt cx="156" cy="592"/>
              </a:xfrm>
            </p:grpSpPr>
            <p:sp>
              <p:nvSpPr>
                <p:cNvPr id="700" name="Oval 282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Freeform 282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1" name="Oval 2829"/>
              <p:cNvSpPr>
                <a:spLocks noChangeAspect="1" noChangeArrowheads="1"/>
              </p:cNvSpPr>
              <p:nvPr/>
            </p:nvSpPr>
            <p:spPr bwMode="auto">
              <a:xfrm rot="14001877" flipH="1">
                <a:off x="2012" y="1080"/>
                <a:ext cx="4" cy="3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Freeform 2830"/>
              <p:cNvSpPr>
                <a:spLocks noChangeAspect="1"/>
              </p:cNvSpPr>
              <p:nvPr/>
            </p:nvSpPr>
            <p:spPr bwMode="auto">
              <a:xfrm rot="14001877" flipH="1">
                <a:off x="2019" y="1070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63" name="Group 2831"/>
              <p:cNvGrpSpPr>
                <a:grpSpLocks noChangeAspect="1"/>
              </p:cNvGrpSpPr>
              <p:nvPr/>
            </p:nvGrpSpPr>
            <p:grpSpPr bwMode="auto">
              <a:xfrm rot="20814016" flipH="1">
                <a:off x="2000" y="1118"/>
                <a:ext cx="4" cy="17"/>
                <a:chOff x="6490" y="8461"/>
                <a:chExt cx="156" cy="592"/>
              </a:xfrm>
            </p:grpSpPr>
            <p:sp>
              <p:nvSpPr>
                <p:cNvPr id="698" name="Oval 283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Freeform 283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64" name="Group 2834"/>
              <p:cNvGrpSpPr>
                <a:grpSpLocks noChangeAspect="1"/>
              </p:cNvGrpSpPr>
              <p:nvPr/>
            </p:nvGrpSpPr>
            <p:grpSpPr bwMode="auto">
              <a:xfrm rot="20416428" flipH="1">
                <a:off x="2006" y="1116"/>
                <a:ext cx="4" cy="17"/>
                <a:chOff x="6490" y="8461"/>
                <a:chExt cx="156" cy="592"/>
              </a:xfrm>
            </p:grpSpPr>
            <p:sp>
              <p:nvSpPr>
                <p:cNvPr id="696" name="Oval 283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Freeform 283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65" name="Group 2837"/>
              <p:cNvGrpSpPr>
                <a:grpSpLocks noChangeAspect="1"/>
              </p:cNvGrpSpPr>
              <p:nvPr/>
            </p:nvGrpSpPr>
            <p:grpSpPr bwMode="auto">
              <a:xfrm rot="19906493" flipH="1">
                <a:off x="2011" y="1115"/>
                <a:ext cx="4" cy="17"/>
                <a:chOff x="6490" y="8461"/>
                <a:chExt cx="156" cy="592"/>
              </a:xfrm>
            </p:grpSpPr>
            <p:sp>
              <p:nvSpPr>
                <p:cNvPr id="694" name="Oval 283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Freeform 283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66" name="Group 2840"/>
              <p:cNvGrpSpPr>
                <a:grpSpLocks noChangeAspect="1"/>
              </p:cNvGrpSpPr>
              <p:nvPr/>
            </p:nvGrpSpPr>
            <p:grpSpPr bwMode="auto">
              <a:xfrm rot="21567041" flipH="1">
                <a:off x="1994" y="1046"/>
                <a:ext cx="6" cy="17"/>
                <a:chOff x="8623" y="8463"/>
                <a:chExt cx="210" cy="592"/>
              </a:xfrm>
            </p:grpSpPr>
            <p:sp>
              <p:nvSpPr>
                <p:cNvPr id="691" name="Oval 2841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Freeform 2842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" name="Freeform 2843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67" name="Group 2844"/>
              <p:cNvGrpSpPr>
                <a:grpSpLocks noChangeAspect="1"/>
              </p:cNvGrpSpPr>
              <p:nvPr/>
            </p:nvGrpSpPr>
            <p:grpSpPr bwMode="auto">
              <a:xfrm rot="19301708" flipH="1">
                <a:off x="1964" y="1054"/>
                <a:ext cx="6" cy="17"/>
                <a:chOff x="8623" y="8463"/>
                <a:chExt cx="210" cy="592"/>
              </a:xfrm>
            </p:grpSpPr>
            <p:sp>
              <p:nvSpPr>
                <p:cNvPr id="688" name="Oval 2845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Freeform 2846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Freeform 2847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68" name="Group 2848"/>
              <p:cNvGrpSpPr>
                <a:grpSpLocks noChangeAspect="1"/>
              </p:cNvGrpSpPr>
              <p:nvPr/>
            </p:nvGrpSpPr>
            <p:grpSpPr bwMode="auto">
              <a:xfrm rot="18833564" flipH="1">
                <a:off x="1961" y="1060"/>
                <a:ext cx="6" cy="16"/>
                <a:chOff x="8623" y="8463"/>
                <a:chExt cx="210" cy="592"/>
              </a:xfrm>
            </p:grpSpPr>
            <p:sp>
              <p:nvSpPr>
                <p:cNvPr id="685" name="Oval 2849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Freeform 2850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Freeform 2851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69" name="Group 2852"/>
              <p:cNvGrpSpPr>
                <a:grpSpLocks noChangeAspect="1"/>
              </p:cNvGrpSpPr>
              <p:nvPr/>
            </p:nvGrpSpPr>
            <p:grpSpPr bwMode="auto">
              <a:xfrm rot="21466571" flipH="1">
                <a:off x="1988" y="1046"/>
                <a:ext cx="6" cy="17"/>
                <a:chOff x="8623" y="8463"/>
                <a:chExt cx="210" cy="592"/>
              </a:xfrm>
            </p:grpSpPr>
            <p:sp>
              <p:nvSpPr>
                <p:cNvPr id="682" name="Oval 2853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Freeform 2854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Freeform 2855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0" name="Group 2856"/>
              <p:cNvGrpSpPr>
                <a:grpSpLocks noChangeAspect="1"/>
              </p:cNvGrpSpPr>
              <p:nvPr/>
            </p:nvGrpSpPr>
            <p:grpSpPr bwMode="auto">
              <a:xfrm rot="20163538" flipH="1">
                <a:off x="1971" y="1051"/>
                <a:ext cx="5" cy="17"/>
                <a:chOff x="8623" y="8463"/>
                <a:chExt cx="210" cy="592"/>
              </a:xfrm>
            </p:grpSpPr>
            <p:sp>
              <p:nvSpPr>
                <p:cNvPr id="679" name="Oval 2857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Freeform 2858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" name="Freeform 2859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1" name="Group 2860"/>
              <p:cNvGrpSpPr>
                <a:grpSpLocks noChangeAspect="1"/>
              </p:cNvGrpSpPr>
              <p:nvPr/>
            </p:nvGrpSpPr>
            <p:grpSpPr bwMode="auto">
              <a:xfrm rot="21120187" flipH="1">
                <a:off x="1982" y="1047"/>
                <a:ext cx="6" cy="17"/>
                <a:chOff x="8623" y="8463"/>
                <a:chExt cx="210" cy="592"/>
              </a:xfrm>
            </p:grpSpPr>
            <p:sp>
              <p:nvSpPr>
                <p:cNvPr id="676" name="Oval 2861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Freeform 2862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Freeform 2863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2" name="Group 2864"/>
              <p:cNvGrpSpPr>
                <a:grpSpLocks noChangeAspect="1"/>
              </p:cNvGrpSpPr>
              <p:nvPr/>
            </p:nvGrpSpPr>
            <p:grpSpPr bwMode="auto">
              <a:xfrm rot="20811749" flipH="1">
                <a:off x="1976" y="1049"/>
                <a:ext cx="5" cy="17"/>
                <a:chOff x="8623" y="8463"/>
                <a:chExt cx="210" cy="592"/>
              </a:xfrm>
            </p:grpSpPr>
            <p:sp>
              <p:nvSpPr>
                <p:cNvPr id="673" name="Oval 2865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Freeform 2866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" name="Freeform 2867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" name="Group 2868"/>
            <p:cNvGrpSpPr>
              <a:grpSpLocks noChangeAspect="1"/>
            </p:cNvGrpSpPr>
            <p:nvPr/>
          </p:nvGrpSpPr>
          <p:grpSpPr bwMode="auto">
            <a:xfrm>
              <a:off x="2934" y="744"/>
              <a:ext cx="133" cy="131"/>
              <a:chOff x="1942" y="1046"/>
              <a:chExt cx="109" cy="107"/>
            </a:xfrm>
          </p:grpSpPr>
          <p:grpSp>
            <p:nvGrpSpPr>
              <p:cNvPr id="328" name="Group 2869"/>
              <p:cNvGrpSpPr>
                <a:grpSpLocks noChangeAspect="1"/>
              </p:cNvGrpSpPr>
              <p:nvPr/>
            </p:nvGrpSpPr>
            <p:grpSpPr bwMode="auto">
              <a:xfrm rot="5597307" flipH="1">
                <a:off x="2040" y="1088"/>
                <a:ext cx="6" cy="16"/>
                <a:chOff x="8623" y="8463"/>
                <a:chExt cx="210" cy="592"/>
              </a:xfrm>
            </p:grpSpPr>
            <p:sp>
              <p:nvSpPr>
                <p:cNvPr id="603" name="Oval 2870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" name="Freeform 2871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Freeform 2872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9" name="Group 2873"/>
              <p:cNvGrpSpPr>
                <a:grpSpLocks noChangeAspect="1"/>
              </p:cNvGrpSpPr>
              <p:nvPr/>
            </p:nvGrpSpPr>
            <p:grpSpPr bwMode="auto">
              <a:xfrm rot="6239388" flipH="1">
                <a:off x="2039" y="1095"/>
                <a:ext cx="6" cy="16"/>
                <a:chOff x="8623" y="8463"/>
                <a:chExt cx="210" cy="592"/>
              </a:xfrm>
            </p:grpSpPr>
            <p:sp>
              <p:nvSpPr>
                <p:cNvPr id="600" name="Oval 2874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1" name="Freeform 2875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2" name="Freeform 2876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" name="Group 2877"/>
              <p:cNvGrpSpPr>
                <a:grpSpLocks noChangeAspect="1"/>
              </p:cNvGrpSpPr>
              <p:nvPr/>
            </p:nvGrpSpPr>
            <p:grpSpPr bwMode="auto">
              <a:xfrm rot="-18616047">
                <a:off x="1971" y="1111"/>
                <a:ext cx="4" cy="16"/>
                <a:chOff x="6490" y="8461"/>
                <a:chExt cx="156" cy="592"/>
              </a:xfrm>
            </p:grpSpPr>
            <p:sp>
              <p:nvSpPr>
                <p:cNvPr id="598" name="Oval 287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9" name="Freeform 287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1" name="Group 2880"/>
              <p:cNvGrpSpPr>
                <a:grpSpLocks noChangeAspect="1"/>
              </p:cNvGrpSpPr>
              <p:nvPr/>
            </p:nvGrpSpPr>
            <p:grpSpPr bwMode="auto">
              <a:xfrm rot="-11022107">
                <a:off x="2001" y="1135"/>
                <a:ext cx="4" cy="17"/>
                <a:chOff x="6490" y="8461"/>
                <a:chExt cx="156" cy="592"/>
              </a:xfrm>
            </p:grpSpPr>
            <p:sp>
              <p:nvSpPr>
                <p:cNvPr id="596" name="Oval 288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Freeform 288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" name="Group 2883"/>
              <p:cNvGrpSpPr>
                <a:grpSpLocks noChangeAspect="1"/>
              </p:cNvGrpSpPr>
              <p:nvPr/>
            </p:nvGrpSpPr>
            <p:grpSpPr bwMode="auto">
              <a:xfrm rot="-11253073">
                <a:off x="2006" y="1134"/>
                <a:ext cx="4" cy="17"/>
                <a:chOff x="6490" y="8461"/>
                <a:chExt cx="156" cy="592"/>
              </a:xfrm>
            </p:grpSpPr>
            <p:sp>
              <p:nvSpPr>
                <p:cNvPr id="594" name="Oval 288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" name="Freeform 288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3" name="Group 2886"/>
              <p:cNvGrpSpPr>
                <a:grpSpLocks noChangeAspect="1"/>
              </p:cNvGrpSpPr>
              <p:nvPr/>
            </p:nvGrpSpPr>
            <p:grpSpPr bwMode="auto">
              <a:xfrm rot="-11862444">
                <a:off x="2011" y="1134"/>
                <a:ext cx="4" cy="17"/>
                <a:chOff x="6490" y="8461"/>
                <a:chExt cx="156" cy="592"/>
              </a:xfrm>
            </p:grpSpPr>
            <p:sp>
              <p:nvSpPr>
                <p:cNvPr id="592" name="Oval 288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3" name="Freeform 288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4" name="Group 2889"/>
              <p:cNvGrpSpPr>
                <a:grpSpLocks noChangeAspect="1"/>
              </p:cNvGrpSpPr>
              <p:nvPr/>
            </p:nvGrpSpPr>
            <p:grpSpPr bwMode="auto">
              <a:xfrm rot="-12213986">
                <a:off x="2017" y="1132"/>
                <a:ext cx="4" cy="17"/>
                <a:chOff x="6490" y="8461"/>
                <a:chExt cx="156" cy="592"/>
              </a:xfrm>
            </p:grpSpPr>
            <p:sp>
              <p:nvSpPr>
                <p:cNvPr id="590" name="Oval 289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Freeform 289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5" name="Group 2892"/>
              <p:cNvGrpSpPr>
                <a:grpSpLocks noChangeAspect="1"/>
              </p:cNvGrpSpPr>
              <p:nvPr/>
            </p:nvGrpSpPr>
            <p:grpSpPr bwMode="auto">
              <a:xfrm rot="-12611373">
                <a:off x="2021" y="1128"/>
                <a:ext cx="4" cy="17"/>
                <a:chOff x="6490" y="8461"/>
                <a:chExt cx="156" cy="592"/>
              </a:xfrm>
            </p:grpSpPr>
            <p:sp>
              <p:nvSpPr>
                <p:cNvPr id="588" name="Oval 289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" name="Freeform 289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6" name="Group 2895"/>
              <p:cNvGrpSpPr>
                <a:grpSpLocks noChangeAspect="1"/>
              </p:cNvGrpSpPr>
              <p:nvPr/>
            </p:nvGrpSpPr>
            <p:grpSpPr bwMode="auto">
              <a:xfrm rot="-13076276">
                <a:off x="2025" y="1126"/>
                <a:ext cx="4" cy="17"/>
                <a:chOff x="6490" y="8461"/>
                <a:chExt cx="156" cy="592"/>
              </a:xfrm>
            </p:grpSpPr>
            <p:sp>
              <p:nvSpPr>
                <p:cNvPr id="586" name="Oval 289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" name="Freeform 289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7" name="Group 2898"/>
              <p:cNvGrpSpPr>
                <a:grpSpLocks noChangeAspect="1"/>
              </p:cNvGrpSpPr>
              <p:nvPr/>
            </p:nvGrpSpPr>
            <p:grpSpPr bwMode="auto">
              <a:xfrm rot="-13076276">
                <a:off x="2028" y="1122"/>
                <a:ext cx="4" cy="17"/>
                <a:chOff x="6490" y="8461"/>
                <a:chExt cx="156" cy="592"/>
              </a:xfrm>
            </p:grpSpPr>
            <p:sp>
              <p:nvSpPr>
                <p:cNvPr id="584" name="Oval 289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Freeform 290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" name="Group 2901"/>
              <p:cNvGrpSpPr>
                <a:grpSpLocks noChangeAspect="1"/>
              </p:cNvGrpSpPr>
              <p:nvPr/>
            </p:nvGrpSpPr>
            <p:grpSpPr bwMode="auto">
              <a:xfrm rot="-10798212">
                <a:off x="2026" y="1116"/>
                <a:ext cx="20" cy="13"/>
                <a:chOff x="3591" y="8318"/>
                <a:chExt cx="762" cy="451"/>
              </a:xfrm>
            </p:grpSpPr>
            <p:grpSp>
              <p:nvGrpSpPr>
                <p:cNvPr id="575" name="Group 2902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582" name="Oval 29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3" name="Freeform 2904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6" name="Group 2905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580" name="Oval 29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1" name="Freeform 2907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7" name="Group 2908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578" name="Oval 29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" name="Freeform 2910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9" name="Group 2911"/>
              <p:cNvGrpSpPr>
                <a:grpSpLocks noChangeAspect="1"/>
              </p:cNvGrpSpPr>
              <p:nvPr/>
            </p:nvGrpSpPr>
            <p:grpSpPr bwMode="auto">
              <a:xfrm rot="-2910893">
                <a:off x="2016" y="1111"/>
                <a:ext cx="5" cy="16"/>
                <a:chOff x="6490" y="8461"/>
                <a:chExt cx="156" cy="592"/>
              </a:xfrm>
            </p:grpSpPr>
            <p:sp>
              <p:nvSpPr>
                <p:cNvPr id="573" name="Oval 291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" name="Freeform 291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0" name="Group 2914"/>
              <p:cNvGrpSpPr>
                <a:grpSpLocks noChangeAspect="1"/>
              </p:cNvGrpSpPr>
              <p:nvPr/>
            </p:nvGrpSpPr>
            <p:grpSpPr bwMode="auto">
              <a:xfrm rot="-3692050">
                <a:off x="2022" y="1106"/>
                <a:ext cx="4" cy="16"/>
                <a:chOff x="6490" y="8461"/>
                <a:chExt cx="156" cy="592"/>
              </a:xfrm>
            </p:grpSpPr>
            <p:sp>
              <p:nvSpPr>
                <p:cNvPr id="571" name="Oval 291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Freeform 291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1" name="Group 2917"/>
              <p:cNvGrpSpPr>
                <a:grpSpLocks noChangeAspect="1"/>
              </p:cNvGrpSpPr>
              <p:nvPr/>
            </p:nvGrpSpPr>
            <p:grpSpPr bwMode="auto">
              <a:xfrm rot="-14685494">
                <a:off x="2038" y="1106"/>
                <a:ext cx="6" cy="16"/>
                <a:chOff x="8327" y="8463"/>
                <a:chExt cx="210" cy="592"/>
              </a:xfrm>
            </p:grpSpPr>
            <p:sp>
              <p:nvSpPr>
                <p:cNvPr id="568" name="Oval 2918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Freeform 2919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" name="Freeform 2920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2" name="Group 2921"/>
              <p:cNvGrpSpPr>
                <a:grpSpLocks noChangeAspect="1"/>
              </p:cNvGrpSpPr>
              <p:nvPr/>
            </p:nvGrpSpPr>
            <p:grpSpPr bwMode="auto">
              <a:xfrm rot="-8956028">
                <a:off x="1973" y="1119"/>
                <a:ext cx="31" cy="18"/>
                <a:chOff x="4340" y="8055"/>
                <a:chExt cx="1157" cy="652"/>
              </a:xfrm>
            </p:grpSpPr>
            <p:grpSp>
              <p:nvGrpSpPr>
                <p:cNvPr id="552" name="Group 2922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565" name="Oval 29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6" name="Freeform 2924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7" name="Freeform 2925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3" name="Group 2926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562" name="Oval 29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" name="Freeform 2928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4" name="Freeform 2929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4" name="Group 2930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559" name="Oval 29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0" name="Freeform 2932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1" name="Freeform 2933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5" name="Group 2934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556" name="Oval 29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7" name="Freeform 2936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8" name="Freeform 2937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3" name="Group 2938"/>
              <p:cNvGrpSpPr>
                <a:grpSpLocks noChangeAspect="1"/>
              </p:cNvGrpSpPr>
              <p:nvPr/>
            </p:nvGrpSpPr>
            <p:grpSpPr bwMode="auto">
              <a:xfrm rot="-14922911">
                <a:off x="2039" y="1101"/>
                <a:ext cx="6" cy="16"/>
                <a:chOff x="8327" y="8463"/>
                <a:chExt cx="210" cy="592"/>
              </a:xfrm>
            </p:grpSpPr>
            <p:sp>
              <p:nvSpPr>
                <p:cNvPr id="549" name="Oval 2939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Freeform 2940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Freeform 2941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4" name="Group 2942"/>
              <p:cNvGrpSpPr>
                <a:grpSpLocks noChangeAspect="1"/>
              </p:cNvGrpSpPr>
              <p:nvPr/>
            </p:nvGrpSpPr>
            <p:grpSpPr bwMode="auto">
              <a:xfrm rot="4595859">
                <a:off x="2040" y="1082"/>
                <a:ext cx="6" cy="16"/>
                <a:chOff x="7729" y="8463"/>
                <a:chExt cx="210" cy="592"/>
              </a:xfrm>
            </p:grpSpPr>
            <p:sp>
              <p:nvSpPr>
                <p:cNvPr id="546" name="Oval 2943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Freeform 2944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Freeform 2945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2946"/>
              <p:cNvGrpSpPr>
                <a:grpSpLocks noChangeAspect="1"/>
              </p:cNvGrpSpPr>
              <p:nvPr/>
            </p:nvGrpSpPr>
            <p:grpSpPr bwMode="auto">
              <a:xfrm rot="332566" flipH="1">
                <a:off x="2000" y="1046"/>
                <a:ext cx="5" cy="17"/>
                <a:chOff x="6490" y="8461"/>
                <a:chExt cx="156" cy="592"/>
              </a:xfrm>
            </p:grpSpPr>
            <p:sp>
              <p:nvSpPr>
                <p:cNvPr id="544" name="Oval 294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Freeform 294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2949"/>
              <p:cNvGrpSpPr>
                <a:grpSpLocks noChangeAspect="1"/>
              </p:cNvGrpSpPr>
              <p:nvPr/>
            </p:nvGrpSpPr>
            <p:grpSpPr bwMode="auto">
              <a:xfrm rot="332566" flipH="1">
                <a:off x="2007" y="1047"/>
                <a:ext cx="4" cy="17"/>
                <a:chOff x="6490" y="8461"/>
                <a:chExt cx="156" cy="592"/>
              </a:xfrm>
            </p:grpSpPr>
            <p:sp>
              <p:nvSpPr>
                <p:cNvPr id="542" name="Oval 295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Freeform 295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7" name="Group 2952"/>
              <p:cNvGrpSpPr>
                <a:grpSpLocks noChangeAspect="1"/>
              </p:cNvGrpSpPr>
              <p:nvPr/>
            </p:nvGrpSpPr>
            <p:grpSpPr bwMode="auto">
              <a:xfrm rot="787427" flipH="1">
                <a:off x="2012" y="1049"/>
                <a:ext cx="4" cy="17"/>
                <a:chOff x="6490" y="8461"/>
                <a:chExt cx="156" cy="592"/>
              </a:xfrm>
            </p:grpSpPr>
            <p:sp>
              <p:nvSpPr>
                <p:cNvPr id="540" name="Oval 295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Freeform 295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" name="Group 2955"/>
              <p:cNvGrpSpPr>
                <a:grpSpLocks noChangeAspect="1"/>
              </p:cNvGrpSpPr>
              <p:nvPr/>
            </p:nvGrpSpPr>
            <p:grpSpPr bwMode="auto">
              <a:xfrm rot="1396798" flipH="1">
                <a:off x="2017" y="1050"/>
                <a:ext cx="4" cy="17"/>
                <a:chOff x="6490" y="8461"/>
                <a:chExt cx="156" cy="592"/>
              </a:xfrm>
            </p:grpSpPr>
            <p:sp>
              <p:nvSpPr>
                <p:cNvPr id="538" name="Oval 295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Freeform 295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9" name="Group 2958"/>
              <p:cNvGrpSpPr>
                <a:grpSpLocks noChangeAspect="1"/>
              </p:cNvGrpSpPr>
              <p:nvPr/>
            </p:nvGrpSpPr>
            <p:grpSpPr bwMode="auto">
              <a:xfrm rot="1748340" flipH="1">
                <a:off x="2021" y="1053"/>
                <a:ext cx="4" cy="17"/>
                <a:chOff x="6490" y="8461"/>
                <a:chExt cx="156" cy="592"/>
              </a:xfrm>
            </p:grpSpPr>
            <p:sp>
              <p:nvSpPr>
                <p:cNvPr id="536" name="Oval 295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Freeform 296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0" name="Group 2961"/>
              <p:cNvGrpSpPr>
                <a:grpSpLocks noChangeAspect="1"/>
              </p:cNvGrpSpPr>
              <p:nvPr/>
            </p:nvGrpSpPr>
            <p:grpSpPr bwMode="auto">
              <a:xfrm rot="2145727" flipH="1">
                <a:off x="2025" y="1056"/>
                <a:ext cx="4" cy="17"/>
                <a:chOff x="6490" y="8461"/>
                <a:chExt cx="156" cy="592"/>
              </a:xfrm>
            </p:grpSpPr>
            <p:sp>
              <p:nvSpPr>
                <p:cNvPr id="534" name="Oval 296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Freeform 296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" name="Group 2964"/>
              <p:cNvGrpSpPr>
                <a:grpSpLocks noChangeAspect="1"/>
              </p:cNvGrpSpPr>
              <p:nvPr/>
            </p:nvGrpSpPr>
            <p:grpSpPr bwMode="auto">
              <a:xfrm>
                <a:off x="2029" y="1061"/>
                <a:ext cx="8" cy="14"/>
                <a:chOff x="4176" y="768"/>
                <a:chExt cx="300" cy="490"/>
              </a:xfrm>
            </p:grpSpPr>
            <p:sp>
              <p:nvSpPr>
                <p:cNvPr id="532" name="Oval 2965"/>
                <p:cNvSpPr>
                  <a:spLocks noChangeAspect="1" noChangeArrowheads="1"/>
                </p:cNvSpPr>
                <p:nvPr/>
              </p:nvSpPr>
              <p:spPr bwMode="auto">
                <a:xfrm rot="2610630" flipH="1">
                  <a:off x="4320" y="768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Freeform 2966"/>
                <p:cNvSpPr>
                  <a:spLocks noChangeAspect="1"/>
                </p:cNvSpPr>
                <p:nvPr/>
              </p:nvSpPr>
              <p:spPr bwMode="auto">
                <a:xfrm rot="2610630" flipH="1">
                  <a:off x="4176" y="816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" name="Oval 2967"/>
              <p:cNvSpPr>
                <a:spLocks noChangeAspect="1" noChangeArrowheads="1"/>
              </p:cNvSpPr>
              <p:nvPr/>
            </p:nvSpPr>
            <p:spPr bwMode="auto">
              <a:xfrm rot="2610630" flipH="1">
                <a:off x="2036" y="1065"/>
                <a:ext cx="4" cy="4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2968"/>
              <p:cNvSpPr>
                <a:spLocks noChangeAspect="1"/>
              </p:cNvSpPr>
              <p:nvPr/>
            </p:nvSpPr>
            <p:spPr bwMode="auto">
              <a:xfrm rot="2610630" flipH="1">
                <a:off x="2032" y="1068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4" name="Group 2969"/>
              <p:cNvGrpSpPr>
                <a:grpSpLocks noChangeAspect="1"/>
              </p:cNvGrpSpPr>
              <p:nvPr/>
            </p:nvGrpSpPr>
            <p:grpSpPr bwMode="auto">
              <a:xfrm rot="332566" flipH="1">
                <a:off x="2029" y="1074"/>
                <a:ext cx="20" cy="13"/>
                <a:chOff x="3591" y="8318"/>
                <a:chExt cx="762" cy="451"/>
              </a:xfrm>
            </p:grpSpPr>
            <p:grpSp>
              <p:nvGrpSpPr>
                <p:cNvPr id="523" name="Group 2970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530" name="Oval 29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 2972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4" name="Group 2973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528" name="Oval 29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 2975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5" name="Group 2976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526" name="Oval 29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" name="Freeform 2978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5" name="Group 2979"/>
              <p:cNvGrpSpPr>
                <a:grpSpLocks noChangeAspect="1"/>
              </p:cNvGrpSpPr>
              <p:nvPr/>
            </p:nvGrpSpPr>
            <p:grpSpPr bwMode="auto">
              <a:xfrm rot="14410372" flipH="1">
                <a:off x="2020" y="1074"/>
                <a:ext cx="4" cy="16"/>
                <a:chOff x="6490" y="8461"/>
                <a:chExt cx="156" cy="592"/>
              </a:xfrm>
            </p:grpSpPr>
            <p:sp>
              <p:nvSpPr>
                <p:cNvPr id="521" name="Oval 298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Freeform 298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6" name="Group 2982"/>
              <p:cNvGrpSpPr>
                <a:grpSpLocks noChangeAspect="1"/>
              </p:cNvGrpSpPr>
              <p:nvPr/>
            </p:nvGrpSpPr>
            <p:grpSpPr bwMode="auto">
              <a:xfrm rot="14826404" flipH="1">
                <a:off x="2022" y="1080"/>
                <a:ext cx="5" cy="16"/>
                <a:chOff x="6490" y="8461"/>
                <a:chExt cx="156" cy="592"/>
              </a:xfrm>
            </p:grpSpPr>
            <p:sp>
              <p:nvSpPr>
                <p:cNvPr id="519" name="Oval 298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Freeform 298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7" name="Group 2985"/>
              <p:cNvGrpSpPr>
                <a:grpSpLocks noChangeAspect="1"/>
              </p:cNvGrpSpPr>
              <p:nvPr/>
            </p:nvGrpSpPr>
            <p:grpSpPr bwMode="auto">
              <a:xfrm rot="12508119" flipH="1">
                <a:off x="1971" y="1132"/>
                <a:ext cx="6" cy="17"/>
                <a:chOff x="8623" y="8463"/>
                <a:chExt cx="210" cy="592"/>
              </a:xfrm>
            </p:grpSpPr>
            <p:sp>
              <p:nvSpPr>
                <p:cNvPr id="516" name="Oval 2986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Freeform 2987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Freeform 2988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8" name="Group 2989"/>
              <p:cNvGrpSpPr>
                <a:grpSpLocks noChangeAspect="1"/>
              </p:cNvGrpSpPr>
              <p:nvPr/>
            </p:nvGrpSpPr>
            <p:grpSpPr bwMode="auto">
              <a:xfrm rot="11492101" flipH="1">
                <a:off x="1984" y="1136"/>
                <a:ext cx="6" cy="17"/>
                <a:chOff x="8623" y="8463"/>
                <a:chExt cx="210" cy="592"/>
              </a:xfrm>
            </p:grpSpPr>
            <p:sp>
              <p:nvSpPr>
                <p:cNvPr id="513" name="Oval 2990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Freeform 2991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Freeform 2992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9" name="Group 2993"/>
              <p:cNvGrpSpPr>
                <a:grpSpLocks noChangeAspect="1"/>
              </p:cNvGrpSpPr>
              <p:nvPr/>
            </p:nvGrpSpPr>
            <p:grpSpPr bwMode="auto">
              <a:xfrm rot="1788">
                <a:off x="1947" y="1070"/>
                <a:ext cx="20" cy="13"/>
                <a:chOff x="3591" y="8318"/>
                <a:chExt cx="762" cy="451"/>
              </a:xfrm>
            </p:grpSpPr>
            <p:grpSp>
              <p:nvGrpSpPr>
                <p:cNvPr id="504" name="Group 2994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511" name="Oval 29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" name="Freeform 2996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5" name="Group 2997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509" name="Oval 29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0" name="Freeform 2999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6" name="Group 3000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507" name="Oval 30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" name="Freeform 3002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0" name="Group 3003"/>
              <p:cNvGrpSpPr>
                <a:grpSpLocks noChangeAspect="1"/>
              </p:cNvGrpSpPr>
              <p:nvPr/>
            </p:nvGrpSpPr>
            <p:grpSpPr bwMode="auto">
              <a:xfrm rot="5728644">
                <a:off x="1962" y="1088"/>
                <a:ext cx="4" cy="16"/>
                <a:chOff x="6490" y="8461"/>
                <a:chExt cx="156" cy="592"/>
              </a:xfrm>
            </p:grpSpPr>
            <p:sp>
              <p:nvSpPr>
                <p:cNvPr id="502" name="Oval 300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Freeform 300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1" name="Group 3006"/>
              <p:cNvGrpSpPr>
                <a:grpSpLocks noChangeAspect="1"/>
              </p:cNvGrpSpPr>
              <p:nvPr/>
            </p:nvGrpSpPr>
            <p:grpSpPr bwMode="auto">
              <a:xfrm rot="6470110">
                <a:off x="1965" y="1081"/>
                <a:ext cx="4" cy="16"/>
                <a:chOff x="6490" y="8461"/>
                <a:chExt cx="156" cy="592"/>
              </a:xfrm>
            </p:grpSpPr>
            <p:sp>
              <p:nvSpPr>
                <p:cNvPr id="500" name="Oval 300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Freeform 300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2" name="Group 3009"/>
              <p:cNvGrpSpPr>
                <a:grpSpLocks noChangeAspect="1"/>
              </p:cNvGrpSpPr>
              <p:nvPr/>
            </p:nvGrpSpPr>
            <p:grpSpPr bwMode="auto">
              <a:xfrm rot="7107950">
                <a:off x="1967" y="1075"/>
                <a:ext cx="5" cy="16"/>
                <a:chOff x="6490" y="8461"/>
                <a:chExt cx="156" cy="592"/>
              </a:xfrm>
            </p:grpSpPr>
            <p:sp>
              <p:nvSpPr>
                <p:cNvPr id="498" name="Oval 301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Freeform 301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3" name="Group 3012"/>
              <p:cNvGrpSpPr>
                <a:grpSpLocks noChangeAspect="1"/>
              </p:cNvGrpSpPr>
              <p:nvPr/>
            </p:nvGrpSpPr>
            <p:grpSpPr bwMode="auto">
              <a:xfrm rot="-10327616">
                <a:off x="1997" y="1136"/>
                <a:ext cx="6" cy="17"/>
                <a:chOff x="8327" y="8463"/>
                <a:chExt cx="210" cy="592"/>
              </a:xfrm>
            </p:grpSpPr>
            <p:sp>
              <p:nvSpPr>
                <p:cNvPr id="495" name="Oval 3013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Freeform 3014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Freeform 3015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4" name="Group 3016"/>
              <p:cNvGrpSpPr>
                <a:grpSpLocks noChangeAspect="1"/>
              </p:cNvGrpSpPr>
              <p:nvPr/>
            </p:nvGrpSpPr>
            <p:grpSpPr bwMode="auto">
              <a:xfrm rot="-157370">
                <a:off x="1967" y="1062"/>
                <a:ext cx="31" cy="19"/>
                <a:chOff x="4340" y="8055"/>
                <a:chExt cx="1157" cy="652"/>
              </a:xfrm>
            </p:grpSpPr>
            <p:grpSp>
              <p:nvGrpSpPr>
                <p:cNvPr id="479" name="Group 3017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492" name="Oval 30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3" name="Freeform 3019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" name="Freeform 3020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0" name="Group 3021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489" name="Oval 30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" name="Freeform 3023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1" name="Freeform 3024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" name="Group 3025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486" name="Oval 30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" name="Freeform 3027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" name="Freeform 3028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" name="Group 3029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483" name="Oval 30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4" name="Freeform 3031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5" name="Freeform 3032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5" name="Group 3033"/>
              <p:cNvGrpSpPr>
                <a:grpSpLocks noChangeAspect="1"/>
              </p:cNvGrpSpPr>
              <p:nvPr/>
            </p:nvGrpSpPr>
            <p:grpSpPr bwMode="auto">
              <a:xfrm rot="-8575652">
                <a:off x="1965" y="1128"/>
                <a:ext cx="6" cy="17"/>
                <a:chOff x="8327" y="8463"/>
                <a:chExt cx="210" cy="592"/>
              </a:xfrm>
            </p:grpSpPr>
            <p:sp>
              <p:nvSpPr>
                <p:cNvPr id="476" name="Oval 3034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Freeform 3035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Freeform 3036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6" name="Group 3037"/>
              <p:cNvGrpSpPr>
                <a:grpSpLocks noChangeAspect="1"/>
              </p:cNvGrpSpPr>
              <p:nvPr/>
            </p:nvGrpSpPr>
            <p:grpSpPr bwMode="auto">
              <a:xfrm rot="12065729">
                <a:off x="1978" y="1135"/>
                <a:ext cx="6" cy="17"/>
                <a:chOff x="7729" y="8463"/>
                <a:chExt cx="210" cy="592"/>
              </a:xfrm>
            </p:grpSpPr>
            <p:sp>
              <p:nvSpPr>
                <p:cNvPr id="473" name="Oval 3038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Freeform 3039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Freeform 3040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7" name="Group 3041"/>
              <p:cNvGrpSpPr>
                <a:grpSpLocks noChangeAspect="1"/>
              </p:cNvGrpSpPr>
              <p:nvPr/>
            </p:nvGrpSpPr>
            <p:grpSpPr bwMode="auto">
              <a:xfrm rot="15791902" flipH="1">
                <a:off x="1936" y="1088"/>
                <a:ext cx="31" cy="20"/>
                <a:chOff x="4392" y="7616"/>
                <a:chExt cx="1080" cy="724"/>
              </a:xfrm>
            </p:grpSpPr>
            <p:grpSp>
              <p:nvGrpSpPr>
                <p:cNvPr id="455" name="Group 3042"/>
                <p:cNvGrpSpPr>
                  <a:grpSpLocks noChangeAspect="1"/>
                </p:cNvGrpSpPr>
                <p:nvPr/>
              </p:nvGrpSpPr>
              <p:grpSpPr bwMode="auto">
                <a:xfrm>
                  <a:off x="5316" y="7632"/>
                  <a:ext cx="156" cy="592"/>
                  <a:chOff x="6490" y="8461"/>
                  <a:chExt cx="156" cy="592"/>
                </a:xfrm>
              </p:grpSpPr>
              <p:sp>
                <p:nvSpPr>
                  <p:cNvPr id="471" name="Oval 30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" name="Freeform 3044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6" name="Group 3045"/>
                <p:cNvGrpSpPr>
                  <a:grpSpLocks noChangeAspect="1"/>
                </p:cNvGrpSpPr>
                <p:nvPr/>
              </p:nvGrpSpPr>
              <p:grpSpPr bwMode="auto">
                <a:xfrm>
                  <a:off x="5100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469" name="Oval 30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0" name="Freeform 3047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7" name="Group 3048"/>
                <p:cNvGrpSpPr>
                  <a:grpSpLocks noChangeAspect="1"/>
                </p:cNvGrpSpPr>
                <p:nvPr/>
              </p:nvGrpSpPr>
              <p:grpSpPr bwMode="auto">
                <a:xfrm rot="-454861">
                  <a:off x="4908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467" name="Oval 30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" name="Freeform 3050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8" name="Group 3051"/>
                <p:cNvGrpSpPr>
                  <a:grpSpLocks noChangeAspect="1"/>
                </p:cNvGrpSpPr>
                <p:nvPr/>
              </p:nvGrpSpPr>
              <p:grpSpPr bwMode="auto">
                <a:xfrm rot="-1064232">
                  <a:off x="4728" y="7640"/>
                  <a:ext cx="156" cy="592"/>
                  <a:chOff x="6490" y="8461"/>
                  <a:chExt cx="156" cy="592"/>
                </a:xfrm>
              </p:grpSpPr>
              <p:sp>
                <p:nvSpPr>
                  <p:cNvPr id="465" name="Oval 30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" name="Freeform 3053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9" name="Group 3054"/>
                <p:cNvGrpSpPr>
                  <a:grpSpLocks noChangeAspect="1"/>
                </p:cNvGrpSpPr>
                <p:nvPr/>
              </p:nvGrpSpPr>
              <p:grpSpPr bwMode="auto">
                <a:xfrm rot="-1415774">
                  <a:off x="4560" y="7688"/>
                  <a:ext cx="156" cy="592"/>
                  <a:chOff x="6490" y="8461"/>
                  <a:chExt cx="156" cy="592"/>
                </a:xfrm>
              </p:grpSpPr>
              <p:sp>
                <p:nvSpPr>
                  <p:cNvPr id="463" name="Oval 30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4" name="Freeform 3056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0" name="Group 3057"/>
                <p:cNvGrpSpPr>
                  <a:grpSpLocks noChangeAspect="1"/>
                </p:cNvGrpSpPr>
                <p:nvPr/>
              </p:nvGrpSpPr>
              <p:grpSpPr bwMode="auto">
                <a:xfrm rot="-1813161">
                  <a:off x="4392" y="7748"/>
                  <a:ext cx="156" cy="592"/>
                  <a:chOff x="6490" y="8461"/>
                  <a:chExt cx="156" cy="592"/>
                </a:xfrm>
              </p:grpSpPr>
              <p:sp>
                <p:nvSpPr>
                  <p:cNvPr id="461" name="Oval 30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" name="Freeform 3059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8" name="Group 3060"/>
              <p:cNvGrpSpPr>
                <a:grpSpLocks noChangeAspect="1"/>
              </p:cNvGrpSpPr>
              <p:nvPr/>
            </p:nvGrpSpPr>
            <p:grpSpPr bwMode="auto">
              <a:xfrm rot="13410630" flipH="1">
                <a:off x="1963" y="1123"/>
                <a:ext cx="4" cy="17"/>
                <a:chOff x="6490" y="8461"/>
                <a:chExt cx="156" cy="592"/>
              </a:xfrm>
            </p:grpSpPr>
            <p:sp>
              <p:nvSpPr>
                <p:cNvPr id="453" name="Oval 306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Freeform 306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9" name="Group 3063"/>
              <p:cNvGrpSpPr>
                <a:grpSpLocks noChangeAspect="1"/>
              </p:cNvGrpSpPr>
              <p:nvPr/>
            </p:nvGrpSpPr>
            <p:grpSpPr bwMode="auto">
              <a:xfrm rot="13410630" flipH="1">
                <a:off x="1958" y="1119"/>
                <a:ext cx="4" cy="17"/>
                <a:chOff x="6490" y="8461"/>
                <a:chExt cx="156" cy="592"/>
              </a:xfrm>
            </p:grpSpPr>
            <p:sp>
              <p:nvSpPr>
                <p:cNvPr id="451" name="Oval 306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Freeform 306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0" name="Group 3066"/>
              <p:cNvGrpSpPr>
                <a:grpSpLocks noChangeAspect="1"/>
              </p:cNvGrpSpPr>
              <p:nvPr/>
            </p:nvGrpSpPr>
            <p:grpSpPr bwMode="auto">
              <a:xfrm rot="11132566" flipH="1">
                <a:off x="1946" y="1114"/>
                <a:ext cx="21" cy="13"/>
                <a:chOff x="3591" y="8318"/>
                <a:chExt cx="762" cy="451"/>
              </a:xfrm>
            </p:grpSpPr>
            <p:grpSp>
              <p:nvGrpSpPr>
                <p:cNvPr id="442" name="Group 3067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449" name="Oval 30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" name="Freeform 3069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3" name="Group 3070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447" name="Oval 30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" name="Freeform 3072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4" name="Group 3073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445" name="Oval 30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6" name="Freeform 3075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71" name="Group 3076"/>
              <p:cNvGrpSpPr>
                <a:grpSpLocks noChangeAspect="1"/>
              </p:cNvGrpSpPr>
              <p:nvPr/>
            </p:nvGrpSpPr>
            <p:grpSpPr bwMode="auto">
              <a:xfrm rot="5197138" flipH="1">
                <a:off x="1963" y="1093"/>
                <a:ext cx="4" cy="16"/>
                <a:chOff x="6490" y="8461"/>
                <a:chExt cx="156" cy="592"/>
              </a:xfrm>
            </p:grpSpPr>
            <p:sp>
              <p:nvSpPr>
                <p:cNvPr id="440" name="Oval 307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Freeform 307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2" name="Group 3079"/>
              <p:cNvGrpSpPr>
                <a:grpSpLocks noChangeAspect="1"/>
              </p:cNvGrpSpPr>
              <p:nvPr/>
            </p:nvGrpSpPr>
            <p:grpSpPr bwMode="auto">
              <a:xfrm rot="4378003" flipH="1">
                <a:off x="1963" y="1101"/>
                <a:ext cx="5" cy="16"/>
                <a:chOff x="6490" y="8461"/>
                <a:chExt cx="156" cy="592"/>
              </a:xfrm>
            </p:grpSpPr>
            <p:sp>
              <p:nvSpPr>
                <p:cNvPr id="438" name="Oval 308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Freeform 308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3" name="Group 3082"/>
              <p:cNvGrpSpPr>
                <a:grpSpLocks noChangeAspect="1"/>
              </p:cNvGrpSpPr>
              <p:nvPr/>
            </p:nvGrpSpPr>
            <p:grpSpPr bwMode="auto">
              <a:xfrm rot="4026404" flipH="1">
                <a:off x="1966" y="1107"/>
                <a:ext cx="5" cy="16"/>
                <a:chOff x="6490" y="8461"/>
                <a:chExt cx="156" cy="592"/>
              </a:xfrm>
            </p:grpSpPr>
            <p:sp>
              <p:nvSpPr>
                <p:cNvPr id="436" name="Oval 308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Freeform 308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4" name="Group 3085"/>
              <p:cNvGrpSpPr>
                <a:grpSpLocks noChangeAspect="1"/>
              </p:cNvGrpSpPr>
              <p:nvPr/>
            </p:nvGrpSpPr>
            <p:grpSpPr bwMode="auto">
              <a:xfrm rot="22415812" flipH="1" flipV="1">
                <a:off x="1991" y="1136"/>
                <a:ext cx="6" cy="17"/>
                <a:chOff x="8623" y="8463"/>
                <a:chExt cx="210" cy="592"/>
              </a:xfrm>
            </p:grpSpPr>
            <p:sp>
              <p:nvSpPr>
                <p:cNvPr id="433" name="Oval 3086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Freeform 3087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Freeform 3088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5" name="Group 3089"/>
              <p:cNvGrpSpPr>
                <a:grpSpLocks noChangeAspect="1"/>
              </p:cNvGrpSpPr>
              <p:nvPr/>
            </p:nvGrpSpPr>
            <p:grpSpPr bwMode="auto">
              <a:xfrm rot="4659813" flipH="1" flipV="1">
                <a:off x="2025" y="1086"/>
                <a:ext cx="6" cy="16"/>
                <a:chOff x="8623" y="8463"/>
                <a:chExt cx="210" cy="592"/>
              </a:xfrm>
            </p:grpSpPr>
            <p:sp>
              <p:nvSpPr>
                <p:cNvPr id="430" name="Oval 3090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Freeform 3091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Freeform 3092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6" name="Group 3093"/>
              <p:cNvGrpSpPr>
                <a:grpSpLocks noChangeAspect="1"/>
              </p:cNvGrpSpPr>
              <p:nvPr/>
            </p:nvGrpSpPr>
            <p:grpSpPr bwMode="auto">
              <a:xfrm rot="5582566" flipH="1" flipV="1">
                <a:off x="2025" y="1093"/>
                <a:ext cx="7" cy="15"/>
                <a:chOff x="8623" y="8463"/>
                <a:chExt cx="210" cy="592"/>
              </a:xfrm>
            </p:grpSpPr>
            <p:sp>
              <p:nvSpPr>
                <p:cNvPr id="427" name="Oval 3094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Freeform 3095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Freeform 3096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7" name="Group 3097"/>
              <p:cNvGrpSpPr>
                <a:grpSpLocks noChangeAspect="1"/>
              </p:cNvGrpSpPr>
              <p:nvPr/>
            </p:nvGrpSpPr>
            <p:grpSpPr bwMode="auto">
              <a:xfrm rot="6096682" flipH="1" flipV="1">
                <a:off x="2023" y="1099"/>
                <a:ext cx="6" cy="16"/>
                <a:chOff x="8623" y="8463"/>
                <a:chExt cx="210" cy="592"/>
              </a:xfrm>
            </p:grpSpPr>
            <p:sp>
              <p:nvSpPr>
                <p:cNvPr id="424" name="Oval 3098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Freeform 3099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Freeform 3100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8" name="Oval 3101"/>
              <p:cNvSpPr>
                <a:spLocks noChangeAspect="1" noChangeArrowheads="1"/>
              </p:cNvSpPr>
              <p:nvPr/>
            </p:nvSpPr>
            <p:spPr bwMode="auto">
              <a:xfrm rot="11437961" flipH="1">
                <a:off x="1998" y="1076"/>
                <a:ext cx="4" cy="4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3102"/>
              <p:cNvSpPr>
                <a:spLocks noChangeAspect="1"/>
              </p:cNvSpPr>
              <p:nvPr/>
            </p:nvSpPr>
            <p:spPr bwMode="auto">
              <a:xfrm rot="11437961" flipH="1">
                <a:off x="2000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Oval 3103"/>
              <p:cNvSpPr>
                <a:spLocks noChangeAspect="1" noChangeArrowheads="1"/>
              </p:cNvSpPr>
              <p:nvPr/>
            </p:nvSpPr>
            <p:spPr bwMode="auto">
              <a:xfrm rot="11682832" flipH="1">
                <a:off x="2002" y="1076"/>
                <a:ext cx="5" cy="4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3104"/>
              <p:cNvSpPr>
                <a:spLocks noChangeAspect="1"/>
              </p:cNvSpPr>
              <p:nvPr/>
            </p:nvSpPr>
            <p:spPr bwMode="auto">
              <a:xfrm rot="11682832" flipH="1">
                <a:off x="2005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2" name="Group 3105"/>
              <p:cNvGrpSpPr>
                <a:grpSpLocks noChangeAspect="1"/>
              </p:cNvGrpSpPr>
              <p:nvPr/>
            </p:nvGrpSpPr>
            <p:grpSpPr bwMode="auto">
              <a:xfrm rot="13245035" flipH="1">
                <a:off x="2012" y="1066"/>
                <a:ext cx="4" cy="17"/>
                <a:chOff x="6490" y="8461"/>
                <a:chExt cx="156" cy="592"/>
              </a:xfrm>
            </p:grpSpPr>
            <p:sp>
              <p:nvSpPr>
                <p:cNvPr id="422" name="Oval 310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Freeform 310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3" name="Oval 3108"/>
              <p:cNvSpPr>
                <a:spLocks noChangeAspect="1" noChangeArrowheads="1"/>
              </p:cNvSpPr>
              <p:nvPr/>
            </p:nvSpPr>
            <p:spPr bwMode="auto">
              <a:xfrm rot="14001877" flipH="1">
                <a:off x="2012" y="1080"/>
                <a:ext cx="4" cy="3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3109"/>
              <p:cNvSpPr>
                <a:spLocks noChangeAspect="1"/>
              </p:cNvSpPr>
              <p:nvPr/>
            </p:nvSpPr>
            <p:spPr bwMode="auto">
              <a:xfrm rot="14001877" flipH="1">
                <a:off x="2019" y="1070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5" name="Group 3110"/>
              <p:cNvGrpSpPr>
                <a:grpSpLocks noChangeAspect="1"/>
              </p:cNvGrpSpPr>
              <p:nvPr/>
            </p:nvGrpSpPr>
            <p:grpSpPr bwMode="auto">
              <a:xfrm rot="20814016" flipH="1">
                <a:off x="2000" y="1118"/>
                <a:ext cx="4" cy="17"/>
                <a:chOff x="6490" y="8461"/>
                <a:chExt cx="156" cy="592"/>
              </a:xfrm>
            </p:grpSpPr>
            <p:sp>
              <p:nvSpPr>
                <p:cNvPr id="420" name="Oval 311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Freeform 311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6" name="Group 3113"/>
              <p:cNvGrpSpPr>
                <a:grpSpLocks noChangeAspect="1"/>
              </p:cNvGrpSpPr>
              <p:nvPr/>
            </p:nvGrpSpPr>
            <p:grpSpPr bwMode="auto">
              <a:xfrm rot="20416428" flipH="1">
                <a:off x="2006" y="1116"/>
                <a:ext cx="4" cy="17"/>
                <a:chOff x="6490" y="8461"/>
                <a:chExt cx="156" cy="592"/>
              </a:xfrm>
            </p:grpSpPr>
            <p:sp>
              <p:nvSpPr>
                <p:cNvPr id="418" name="Oval 311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Freeform 311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7" name="Group 3116"/>
              <p:cNvGrpSpPr>
                <a:grpSpLocks noChangeAspect="1"/>
              </p:cNvGrpSpPr>
              <p:nvPr/>
            </p:nvGrpSpPr>
            <p:grpSpPr bwMode="auto">
              <a:xfrm rot="19906493" flipH="1">
                <a:off x="2011" y="1115"/>
                <a:ext cx="4" cy="17"/>
                <a:chOff x="6490" y="8461"/>
                <a:chExt cx="156" cy="592"/>
              </a:xfrm>
            </p:grpSpPr>
            <p:sp>
              <p:nvSpPr>
                <p:cNvPr id="416" name="Oval 311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Freeform 311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8" name="Group 3119"/>
              <p:cNvGrpSpPr>
                <a:grpSpLocks noChangeAspect="1"/>
              </p:cNvGrpSpPr>
              <p:nvPr/>
            </p:nvGrpSpPr>
            <p:grpSpPr bwMode="auto">
              <a:xfrm rot="21567041" flipH="1">
                <a:off x="1994" y="1046"/>
                <a:ext cx="6" cy="17"/>
                <a:chOff x="8623" y="8463"/>
                <a:chExt cx="210" cy="592"/>
              </a:xfrm>
            </p:grpSpPr>
            <p:sp>
              <p:nvSpPr>
                <p:cNvPr id="413" name="Oval 3120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Freeform 3121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Freeform 3122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9" name="Group 3123"/>
              <p:cNvGrpSpPr>
                <a:grpSpLocks noChangeAspect="1"/>
              </p:cNvGrpSpPr>
              <p:nvPr/>
            </p:nvGrpSpPr>
            <p:grpSpPr bwMode="auto">
              <a:xfrm rot="19301708" flipH="1">
                <a:off x="1964" y="1054"/>
                <a:ext cx="6" cy="17"/>
                <a:chOff x="8623" y="8463"/>
                <a:chExt cx="210" cy="592"/>
              </a:xfrm>
            </p:grpSpPr>
            <p:sp>
              <p:nvSpPr>
                <p:cNvPr id="410" name="Oval 3124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Freeform 3125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Freeform 3126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0" name="Group 3127"/>
              <p:cNvGrpSpPr>
                <a:grpSpLocks noChangeAspect="1"/>
              </p:cNvGrpSpPr>
              <p:nvPr/>
            </p:nvGrpSpPr>
            <p:grpSpPr bwMode="auto">
              <a:xfrm rot="18833564" flipH="1">
                <a:off x="1961" y="1060"/>
                <a:ext cx="6" cy="16"/>
                <a:chOff x="8623" y="8463"/>
                <a:chExt cx="210" cy="592"/>
              </a:xfrm>
            </p:grpSpPr>
            <p:sp>
              <p:nvSpPr>
                <p:cNvPr id="407" name="Oval 3128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Freeform 3129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Freeform 3130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1" name="Group 3131"/>
              <p:cNvGrpSpPr>
                <a:grpSpLocks noChangeAspect="1"/>
              </p:cNvGrpSpPr>
              <p:nvPr/>
            </p:nvGrpSpPr>
            <p:grpSpPr bwMode="auto">
              <a:xfrm rot="21466571" flipH="1">
                <a:off x="1988" y="1046"/>
                <a:ext cx="6" cy="17"/>
                <a:chOff x="8623" y="8463"/>
                <a:chExt cx="210" cy="592"/>
              </a:xfrm>
            </p:grpSpPr>
            <p:sp>
              <p:nvSpPr>
                <p:cNvPr id="404" name="Oval 3132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Freeform 3133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Freeform 3134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2" name="Group 3135"/>
              <p:cNvGrpSpPr>
                <a:grpSpLocks noChangeAspect="1"/>
              </p:cNvGrpSpPr>
              <p:nvPr/>
            </p:nvGrpSpPr>
            <p:grpSpPr bwMode="auto">
              <a:xfrm rot="20163538" flipH="1">
                <a:off x="1971" y="1051"/>
                <a:ext cx="5" cy="17"/>
                <a:chOff x="8623" y="8463"/>
                <a:chExt cx="210" cy="592"/>
              </a:xfrm>
            </p:grpSpPr>
            <p:sp>
              <p:nvSpPr>
                <p:cNvPr id="401" name="Oval 3136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Freeform 3137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Freeform 3138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3" name="Group 3139"/>
              <p:cNvGrpSpPr>
                <a:grpSpLocks noChangeAspect="1"/>
              </p:cNvGrpSpPr>
              <p:nvPr/>
            </p:nvGrpSpPr>
            <p:grpSpPr bwMode="auto">
              <a:xfrm rot="21120187" flipH="1">
                <a:off x="1982" y="1047"/>
                <a:ext cx="6" cy="17"/>
                <a:chOff x="8623" y="8463"/>
                <a:chExt cx="210" cy="592"/>
              </a:xfrm>
            </p:grpSpPr>
            <p:sp>
              <p:nvSpPr>
                <p:cNvPr id="398" name="Oval 3140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Freeform 3141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Freeform 3142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4" name="Group 3143"/>
              <p:cNvGrpSpPr>
                <a:grpSpLocks noChangeAspect="1"/>
              </p:cNvGrpSpPr>
              <p:nvPr/>
            </p:nvGrpSpPr>
            <p:grpSpPr bwMode="auto">
              <a:xfrm rot="20811749" flipH="1">
                <a:off x="1976" y="1049"/>
                <a:ext cx="5" cy="17"/>
                <a:chOff x="8623" y="8463"/>
                <a:chExt cx="210" cy="592"/>
              </a:xfrm>
            </p:grpSpPr>
            <p:sp>
              <p:nvSpPr>
                <p:cNvPr id="395" name="Oval 3144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Freeform 3145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Freeform 3146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9" name="Group 3147"/>
            <p:cNvGrpSpPr>
              <a:grpSpLocks noChangeAspect="1"/>
            </p:cNvGrpSpPr>
            <p:nvPr/>
          </p:nvGrpSpPr>
          <p:grpSpPr bwMode="auto">
            <a:xfrm>
              <a:off x="2372" y="751"/>
              <a:ext cx="178" cy="175"/>
              <a:chOff x="1942" y="1046"/>
              <a:chExt cx="109" cy="107"/>
            </a:xfrm>
          </p:grpSpPr>
          <p:grpSp>
            <p:nvGrpSpPr>
              <p:cNvPr id="50" name="Group 3148"/>
              <p:cNvGrpSpPr>
                <a:grpSpLocks noChangeAspect="1"/>
              </p:cNvGrpSpPr>
              <p:nvPr/>
            </p:nvGrpSpPr>
            <p:grpSpPr bwMode="auto">
              <a:xfrm rot="5597307" flipH="1">
                <a:off x="2040" y="1088"/>
                <a:ext cx="6" cy="16"/>
                <a:chOff x="8623" y="8463"/>
                <a:chExt cx="210" cy="592"/>
              </a:xfrm>
            </p:grpSpPr>
            <p:sp>
              <p:nvSpPr>
                <p:cNvPr id="325" name="Oval 3149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Freeform 3150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Freeform 3151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3152"/>
              <p:cNvGrpSpPr>
                <a:grpSpLocks noChangeAspect="1"/>
              </p:cNvGrpSpPr>
              <p:nvPr/>
            </p:nvGrpSpPr>
            <p:grpSpPr bwMode="auto">
              <a:xfrm rot="6239388" flipH="1">
                <a:off x="2039" y="1095"/>
                <a:ext cx="6" cy="16"/>
                <a:chOff x="8623" y="8463"/>
                <a:chExt cx="210" cy="592"/>
              </a:xfrm>
            </p:grpSpPr>
            <p:sp>
              <p:nvSpPr>
                <p:cNvPr id="322" name="Oval 3153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Freeform 3154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Freeform 3155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" name="Group 3156"/>
              <p:cNvGrpSpPr>
                <a:grpSpLocks noChangeAspect="1"/>
              </p:cNvGrpSpPr>
              <p:nvPr/>
            </p:nvGrpSpPr>
            <p:grpSpPr bwMode="auto">
              <a:xfrm rot="-18616047">
                <a:off x="1971" y="1111"/>
                <a:ext cx="4" cy="16"/>
                <a:chOff x="6490" y="8461"/>
                <a:chExt cx="156" cy="592"/>
              </a:xfrm>
            </p:grpSpPr>
            <p:sp>
              <p:nvSpPr>
                <p:cNvPr id="320" name="Oval 315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Freeform 315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3159"/>
              <p:cNvGrpSpPr>
                <a:grpSpLocks noChangeAspect="1"/>
              </p:cNvGrpSpPr>
              <p:nvPr/>
            </p:nvGrpSpPr>
            <p:grpSpPr bwMode="auto">
              <a:xfrm rot="-11022107">
                <a:off x="2001" y="1135"/>
                <a:ext cx="4" cy="17"/>
                <a:chOff x="6490" y="8461"/>
                <a:chExt cx="156" cy="592"/>
              </a:xfrm>
            </p:grpSpPr>
            <p:sp>
              <p:nvSpPr>
                <p:cNvPr id="318" name="Oval 316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Freeform 316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3162"/>
              <p:cNvGrpSpPr>
                <a:grpSpLocks noChangeAspect="1"/>
              </p:cNvGrpSpPr>
              <p:nvPr/>
            </p:nvGrpSpPr>
            <p:grpSpPr bwMode="auto">
              <a:xfrm rot="-11253073">
                <a:off x="2006" y="1134"/>
                <a:ext cx="4" cy="17"/>
                <a:chOff x="6490" y="8461"/>
                <a:chExt cx="156" cy="592"/>
              </a:xfrm>
            </p:grpSpPr>
            <p:sp>
              <p:nvSpPr>
                <p:cNvPr id="316" name="Oval 316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Freeform 316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3165"/>
              <p:cNvGrpSpPr>
                <a:grpSpLocks noChangeAspect="1"/>
              </p:cNvGrpSpPr>
              <p:nvPr/>
            </p:nvGrpSpPr>
            <p:grpSpPr bwMode="auto">
              <a:xfrm rot="-11862444">
                <a:off x="2011" y="1134"/>
                <a:ext cx="4" cy="17"/>
                <a:chOff x="6490" y="8461"/>
                <a:chExt cx="156" cy="592"/>
              </a:xfrm>
            </p:grpSpPr>
            <p:sp>
              <p:nvSpPr>
                <p:cNvPr id="314" name="Oval 316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Freeform 316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3168"/>
              <p:cNvGrpSpPr>
                <a:grpSpLocks noChangeAspect="1"/>
              </p:cNvGrpSpPr>
              <p:nvPr/>
            </p:nvGrpSpPr>
            <p:grpSpPr bwMode="auto">
              <a:xfrm rot="-12213986">
                <a:off x="2017" y="1132"/>
                <a:ext cx="4" cy="17"/>
                <a:chOff x="6490" y="8461"/>
                <a:chExt cx="156" cy="592"/>
              </a:xfrm>
            </p:grpSpPr>
            <p:sp>
              <p:nvSpPr>
                <p:cNvPr id="312" name="Oval 316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Freeform 317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3171"/>
              <p:cNvGrpSpPr>
                <a:grpSpLocks noChangeAspect="1"/>
              </p:cNvGrpSpPr>
              <p:nvPr/>
            </p:nvGrpSpPr>
            <p:grpSpPr bwMode="auto">
              <a:xfrm rot="-12611373">
                <a:off x="2021" y="1128"/>
                <a:ext cx="4" cy="17"/>
                <a:chOff x="6490" y="8461"/>
                <a:chExt cx="156" cy="592"/>
              </a:xfrm>
            </p:grpSpPr>
            <p:sp>
              <p:nvSpPr>
                <p:cNvPr id="310" name="Oval 317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Freeform 317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3174"/>
              <p:cNvGrpSpPr>
                <a:grpSpLocks noChangeAspect="1"/>
              </p:cNvGrpSpPr>
              <p:nvPr/>
            </p:nvGrpSpPr>
            <p:grpSpPr bwMode="auto">
              <a:xfrm rot="-13076276">
                <a:off x="2025" y="1126"/>
                <a:ext cx="4" cy="17"/>
                <a:chOff x="6490" y="8461"/>
                <a:chExt cx="156" cy="592"/>
              </a:xfrm>
            </p:grpSpPr>
            <p:sp>
              <p:nvSpPr>
                <p:cNvPr id="308" name="Oval 317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Freeform 317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3177"/>
              <p:cNvGrpSpPr>
                <a:grpSpLocks noChangeAspect="1"/>
              </p:cNvGrpSpPr>
              <p:nvPr/>
            </p:nvGrpSpPr>
            <p:grpSpPr bwMode="auto">
              <a:xfrm rot="-13076276">
                <a:off x="2028" y="1122"/>
                <a:ext cx="4" cy="17"/>
                <a:chOff x="6490" y="8461"/>
                <a:chExt cx="156" cy="592"/>
              </a:xfrm>
            </p:grpSpPr>
            <p:sp>
              <p:nvSpPr>
                <p:cNvPr id="306" name="Oval 317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Freeform 317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" name="Group 3180"/>
              <p:cNvGrpSpPr>
                <a:grpSpLocks noChangeAspect="1"/>
              </p:cNvGrpSpPr>
              <p:nvPr/>
            </p:nvGrpSpPr>
            <p:grpSpPr bwMode="auto">
              <a:xfrm rot="-10798212">
                <a:off x="2026" y="1116"/>
                <a:ext cx="20" cy="13"/>
                <a:chOff x="3591" y="8318"/>
                <a:chExt cx="762" cy="451"/>
              </a:xfrm>
            </p:grpSpPr>
            <p:grpSp>
              <p:nvGrpSpPr>
                <p:cNvPr id="297" name="Group 3181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304" name="Oval 31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" name="Freeform 3183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" name="Group 3184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302" name="Oval 31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 3186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9" name="Group 3187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300" name="Oval 31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" name="Freeform 3189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" name="Group 3190"/>
              <p:cNvGrpSpPr>
                <a:grpSpLocks noChangeAspect="1"/>
              </p:cNvGrpSpPr>
              <p:nvPr/>
            </p:nvGrpSpPr>
            <p:grpSpPr bwMode="auto">
              <a:xfrm rot="-2910893">
                <a:off x="2016" y="1111"/>
                <a:ext cx="5" cy="16"/>
                <a:chOff x="6490" y="8461"/>
                <a:chExt cx="156" cy="592"/>
              </a:xfrm>
            </p:grpSpPr>
            <p:sp>
              <p:nvSpPr>
                <p:cNvPr id="295" name="Oval 319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Freeform 319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" name="Group 3193"/>
              <p:cNvGrpSpPr>
                <a:grpSpLocks noChangeAspect="1"/>
              </p:cNvGrpSpPr>
              <p:nvPr/>
            </p:nvGrpSpPr>
            <p:grpSpPr bwMode="auto">
              <a:xfrm rot="-3692050">
                <a:off x="2022" y="1106"/>
                <a:ext cx="4" cy="16"/>
                <a:chOff x="6490" y="8461"/>
                <a:chExt cx="156" cy="592"/>
              </a:xfrm>
            </p:grpSpPr>
            <p:sp>
              <p:nvSpPr>
                <p:cNvPr id="293" name="Oval 319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Freeform 319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3" name="Group 3196"/>
              <p:cNvGrpSpPr>
                <a:grpSpLocks noChangeAspect="1"/>
              </p:cNvGrpSpPr>
              <p:nvPr/>
            </p:nvGrpSpPr>
            <p:grpSpPr bwMode="auto">
              <a:xfrm rot="-14685494">
                <a:off x="2038" y="1106"/>
                <a:ext cx="6" cy="16"/>
                <a:chOff x="8327" y="8463"/>
                <a:chExt cx="210" cy="592"/>
              </a:xfrm>
            </p:grpSpPr>
            <p:sp>
              <p:nvSpPr>
                <p:cNvPr id="290" name="Oval 3197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Freeform 3198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Freeform 3199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" name="Group 3200"/>
              <p:cNvGrpSpPr>
                <a:grpSpLocks noChangeAspect="1"/>
              </p:cNvGrpSpPr>
              <p:nvPr/>
            </p:nvGrpSpPr>
            <p:grpSpPr bwMode="auto">
              <a:xfrm rot="-8956028">
                <a:off x="1973" y="1119"/>
                <a:ext cx="31" cy="18"/>
                <a:chOff x="4340" y="8055"/>
                <a:chExt cx="1157" cy="652"/>
              </a:xfrm>
            </p:grpSpPr>
            <p:grpSp>
              <p:nvGrpSpPr>
                <p:cNvPr id="274" name="Group 3201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287" name="Oval 32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3203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 3204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5" name="Group 3205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284" name="Oval 3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 3207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3208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" name="Group 3209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281" name="Oval 3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3211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 3212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" name="Group 3213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278" name="Oval 32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3215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 3216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5" name="Group 3217"/>
              <p:cNvGrpSpPr>
                <a:grpSpLocks noChangeAspect="1"/>
              </p:cNvGrpSpPr>
              <p:nvPr/>
            </p:nvGrpSpPr>
            <p:grpSpPr bwMode="auto">
              <a:xfrm rot="-14922911">
                <a:off x="2039" y="1101"/>
                <a:ext cx="6" cy="16"/>
                <a:chOff x="8327" y="8463"/>
                <a:chExt cx="210" cy="592"/>
              </a:xfrm>
            </p:grpSpPr>
            <p:sp>
              <p:nvSpPr>
                <p:cNvPr id="271" name="Oval 3218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Freeform 3219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Freeform 3220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6" name="Group 3221"/>
              <p:cNvGrpSpPr>
                <a:grpSpLocks noChangeAspect="1"/>
              </p:cNvGrpSpPr>
              <p:nvPr/>
            </p:nvGrpSpPr>
            <p:grpSpPr bwMode="auto">
              <a:xfrm rot="4595859">
                <a:off x="2040" y="1082"/>
                <a:ext cx="6" cy="16"/>
                <a:chOff x="7729" y="8463"/>
                <a:chExt cx="210" cy="592"/>
              </a:xfrm>
            </p:grpSpPr>
            <p:sp>
              <p:nvSpPr>
                <p:cNvPr id="268" name="Oval 3222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Freeform 3223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Freeform 3224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" name="Group 3225"/>
              <p:cNvGrpSpPr>
                <a:grpSpLocks noChangeAspect="1"/>
              </p:cNvGrpSpPr>
              <p:nvPr/>
            </p:nvGrpSpPr>
            <p:grpSpPr bwMode="auto">
              <a:xfrm rot="332566" flipH="1">
                <a:off x="2000" y="1046"/>
                <a:ext cx="5" cy="17"/>
                <a:chOff x="6490" y="8461"/>
                <a:chExt cx="156" cy="592"/>
              </a:xfrm>
            </p:grpSpPr>
            <p:sp>
              <p:nvSpPr>
                <p:cNvPr id="266" name="Oval 322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Freeform 322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8" name="Group 3228"/>
              <p:cNvGrpSpPr>
                <a:grpSpLocks noChangeAspect="1"/>
              </p:cNvGrpSpPr>
              <p:nvPr/>
            </p:nvGrpSpPr>
            <p:grpSpPr bwMode="auto">
              <a:xfrm rot="332566" flipH="1">
                <a:off x="2007" y="1047"/>
                <a:ext cx="4" cy="17"/>
                <a:chOff x="6490" y="8461"/>
                <a:chExt cx="156" cy="592"/>
              </a:xfrm>
            </p:grpSpPr>
            <p:sp>
              <p:nvSpPr>
                <p:cNvPr id="264" name="Oval 322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Freeform 323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3231"/>
              <p:cNvGrpSpPr>
                <a:grpSpLocks noChangeAspect="1"/>
              </p:cNvGrpSpPr>
              <p:nvPr/>
            </p:nvGrpSpPr>
            <p:grpSpPr bwMode="auto">
              <a:xfrm rot="787427" flipH="1">
                <a:off x="2012" y="1049"/>
                <a:ext cx="4" cy="17"/>
                <a:chOff x="6490" y="8461"/>
                <a:chExt cx="156" cy="592"/>
              </a:xfrm>
            </p:grpSpPr>
            <p:sp>
              <p:nvSpPr>
                <p:cNvPr id="262" name="Oval 323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Freeform 323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" name="Group 3234"/>
              <p:cNvGrpSpPr>
                <a:grpSpLocks noChangeAspect="1"/>
              </p:cNvGrpSpPr>
              <p:nvPr/>
            </p:nvGrpSpPr>
            <p:grpSpPr bwMode="auto">
              <a:xfrm rot="1396798" flipH="1">
                <a:off x="2017" y="1050"/>
                <a:ext cx="4" cy="17"/>
                <a:chOff x="6490" y="8461"/>
                <a:chExt cx="156" cy="592"/>
              </a:xfrm>
            </p:grpSpPr>
            <p:sp>
              <p:nvSpPr>
                <p:cNvPr id="260" name="Oval 323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323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3237"/>
              <p:cNvGrpSpPr>
                <a:grpSpLocks noChangeAspect="1"/>
              </p:cNvGrpSpPr>
              <p:nvPr/>
            </p:nvGrpSpPr>
            <p:grpSpPr bwMode="auto">
              <a:xfrm rot="1748340" flipH="1">
                <a:off x="2021" y="1053"/>
                <a:ext cx="4" cy="17"/>
                <a:chOff x="6490" y="8461"/>
                <a:chExt cx="156" cy="592"/>
              </a:xfrm>
            </p:grpSpPr>
            <p:sp>
              <p:nvSpPr>
                <p:cNvPr id="258" name="Oval 323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323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3240"/>
              <p:cNvGrpSpPr>
                <a:grpSpLocks noChangeAspect="1"/>
              </p:cNvGrpSpPr>
              <p:nvPr/>
            </p:nvGrpSpPr>
            <p:grpSpPr bwMode="auto">
              <a:xfrm rot="2145727" flipH="1">
                <a:off x="2025" y="1056"/>
                <a:ext cx="4" cy="17"/>
                <a:chOff x="6490" y="8461"/>
                <a:chExt cx="156" cy="592"/>
              </a:xfrm>
            </p:grpSpPr>
            <p:sp>
              <p:nvSpPr>
                <p:cNvPr id="256" name="Oval 324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324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3243"/>
              <p:cNvGrpSpPr>
                <a:grpSpLocks noChangeAspect="1"/>
              </p:cNvGrpSpPr>
              <p:nvPr/>
            </p:nvGrpSpPr>
            <p:grpSpPr bwMode="auto">
              <a:xfrm>
                <a:off x="2029" y="1061"/>
                <a:ext cx="8" cy="14"/>
                <a:chOff x="4176" y="768"/>
                <a:chExt cx="300" cy="490"/>
              </a:xfrm>
            </p:grpSpPr>
            <p:sp>
              <p:nvSpPr>
                <p:cNvPr id="254" name="Oval 3244"/>
                <p:cNvSpPr>
                  <a:spLocks noChangeAspect="1" noChangeArrowheads="1"/>
                </p:cNvSpPr>
                <p:nvPr/>
              </p:nvSpPr>
              <p:spPr bwMode="auto">
                <a:xfrm rot="2610630" flipH="1">
                  <a:off x="4320" y="768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Freeform 3245"/>
                <p:cNvSpPr>
                  <a:spLocks noChangeAspect="1"/>
                </p:cNvSpPr>
                <p:nvPr/>
              </p:nvSpPr>
              <p:spPr bwMode="auto">
                <a:xfrm rot="2610630" flipH="1">
                  <a:off x="4176" y="816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" name="Oval 3246"/>
              <p:cNvSpPr>
                <a:spLocks noChangeAspect="1" noChangeArrowheads="1"/>
              </p:cNvSpPr>
              <p:nvPr/>
            </p:nvSpPr>
            <p:spPr bwMode="auto">
              <a:xfrm rot="2610630" flipH="1">
                <a:off x="2036" y="1065"/>
                <a:ext cx="4" cy="4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3247"/>
              <p:cNvSpPr>
                <a:spLocks noChangeAspect="1"/>
              </p:cNvSpPr>
              <p:nvPr/>
            </p:nvSpPr>
            <p:spPr bwMode="auto">
              <a:xfrm rot="2610630" flipH="1">
                <a:off x="2032" y="1068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6" name="Group 3248"/>
              <p:cNvGrpSpPr>
                <a:grpSpLocks noChangeAspect="1"/>
              </p:cNvGrpSpPr>
              <p:nvPr/>
            </p:nvGrpSpPr>
            <p:grpSpPr bwMode="auto">
              <a:xfrm rot="332566" flipH="1">
                <a:off x="2029" y="1074"/>
                <a:ext cx="20" cy="13"/>
                <a:chOff x="3591" y="8318"/>
                <a:chExt cx="762" cy="451"/>
              </a:xfrm>
            </p:grpSpPr>
            <p:grpSp>
              <p:nvGrpSpPr>
                <p:cNvPr id="245" name="Group 3249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252" name="Oval 32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 3251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" name="Group 3252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250" name="Oval 32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3254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" name="Group 3255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248" name="Oval 32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 3257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7" name="Group 3258"/>
              <p:cNvGrpSpPr>
                <a:grpSpLocks noChangeAspect="1"/>
              </p:cNvGrpSpPr>
              <p:nvPr/>
            </p:nvGrpSpPr>
            <p:grpSpPr bwMode="auto">
              <a:xfrm rot="14410372" flipH="1">
                <a:off x="2020" y="1074"/>
                <a:ext cx="4" cy="16"/>
                <a:chOff x="6490" y="8461"/>
                <a:chExt cx="156" cy="592"/>
              </a:xfrm>
            </p:grpSpPr>
            <p:sp>
              <p:nvSpPr>
                <p:cNvPr id="243" name="Oval 325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326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8" name="Group 3261"/>
              <p:cNvGrpSpPr>
                <a:grpSpLocks noChangeAspect="1"/>
              </p:cNvGrpSpPr>
              <p:nvPr/>
            </p:nvGrpSpPr>
            <p:grpSpPr bwMode="auto">
              <a:xfrm rot="14826404" flipH="1">
                <a:off x="2022" y="1080"/>
                <a:ext cx="5" cy="16"/>
                <a:chOff x="6490" y="8461"/>
                <a:chExt cx="156" cy="592"/>
              </a:xfrm>
            </p:grpSpPr>
            <p:sp>
              <p:nvSpPr>
                <p:cNvPr id="241" name="Oval 326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326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3264"/>
              <p:cNvGrpSpPr>
                <a:grpSpLocks noChangeAspect="1"/>
              </p:cNvGrpSpPr>
              <p:nvPr/>
            </p:nvGrpSpPr>
            <p:grpSpPr bwMode="auto">
              <a:xfrm rot="12508119" flipH="1">
                <a:off x="1971" y="1132"/>
                <a:ext cx="6" cy="17"/>
                <a:chOff x="8623" y="8463"/>
                <a:chExt cx="210" cy="592"/>
              </a:xfrm>
            </p:grpSpPr>
            <p:sp>
              <p:nvSpPr>
                <p:cNvPr id="238" name="Oval 3265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3266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3267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3268"/>
              <p:cNvGrpSpPr>
                <a:grpSpLocks noChangeAspect="1"/>
              </p:cNvGrpSpPr>
              <p:nvPr/>
            </p:nvGrpSpPr>
            <p:grpSpPr bwMode="auto">
              <a:xfrm rot="11492101" flipH="1">
                <a:off x="1984" y="1136"/>
                <a:ext cx="6" cy="17"/>
                <a:chOff x="8623" y="8463"/>
                <a:chExt cx="210" cy="592"/>
              </a:xfrm>
            </p:grpSpPr>
            <p:sp>
              <p:nvSpPr>
                <p:cNvPr id="235" name="Oval 3269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3270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3271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3272"/>
              <p:cNvGrpSpPr>
                <a:grpSpLocks noChangeAspect="1"/>
              </p:cNvGrpSpPr>
              <p:nvPr/>
            </p:nvGrpSpPr>
            <p:grpSpPr bwMode="auto">
              <a:xfrm rot="1788">
                <a:off x="1947" y="1070"/>
                <a:ext cx="20" cy="13"/>
                <a:chOff x="3591" y="8318"/>
                <a:chExt cx="762" cy="451"/>
              </a:xfrm>
            </p:grpSpPr>
            <p:grpSp>
              <p:nvGrpSpPr>
                <p:cNvPr id="226" name="Group 3273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233" name="Oval 3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 3275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7" name="Group 3276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231" name="Oval 32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 3278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" name="Group 3279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229" name="Oval 32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 3281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2" name="Group 3282"/>
              <p:cNvGrpSpPr>
                <a:grpSpLocks noChangeAspect="1"/>
              </p:cNvGrpSpPr>
              <p:nvPr/>
            </p:nvGrpSpPr>
            <p:grpSpPr bwMode="auto">
              <a:xfrm rot="5728644">
                <a:off x="1962" y="1088"/>
                <a:ext cx="4" cy="16"/>
                <a:chOff x="6490" y="8461"/>
                <a:chExt cx="156" cy="592"/>
              </a:xfrm>
            </p:grpSpPr>
            <p:sp>
              <p:nvSpPr>
                <p:cNvPr id="224" name="Oval 328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328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3285"/>
              <p:cNvGrpSpPr>
                <a:grpSpLocks noChangeAspect="1"/>
              </p:cNvGrpSpPr>
              <p:nvPr/>
            </p:nvGrpSpPr>
            <p:grpSpPr bwMode="auto">
              <a:xfrm rot="6470110">
                <a:off x="1965" y="1081"/>
                <a:ext cx="4" cy="16"/>
                <a:chOff x="6490" y="8461"/>
                <a:chExt cx="156" cy="592"/>
              </a:xfrm>
            </p:grpSpPr>
            <p:sp>
              <p:nvSpPr>
                <p:cNvPr id="222" name="Oval 328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328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" name="Group 3288"/>
              <p:cNvGrpSpPr>
                <a:grpSpLocks noChangeAspect="1"/>
              </p:cNvGrpSpPr>
              <p:nvPr/>
            </p:nvGrpSpPr>
            <p:grpSpPr bwMode="auto">
              <a:xfrm rot="7107950">
                <a:off x="1967" y="1075"/>
                <a:ext cx="5" cy="16"/>
                <a:chOff x="6490" y="8461"/>
                <a:chExt cx="156" cy="592"/>
              </a:xfrm>
            </p:grpSpPr>
            <p:sp>
              <p:nvSpPr>
                <p:cNvPr id="220" name="Oval 328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329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3291"/>
              <p:cNvGrpSpPr>
                <a:grpSpLocks noChangeAspect="1"/>
              </p:cNvGrpSpPr>
              <p:nvPr/>
            </p:nvGrpSpPr>
            <p:grpSpPr bwMode="auto">
              <a:xfrm rot="-10327616">
                <a:off x="1997" y="1136"/>
                <a:ext cx="6" cy="17"/>
                <a:chOff x="8327" y="8463"/>
                <a:chExt cx="210" cy="592"/>
              </a:xfrm>
            </p:grpSpPr>
            <p:sp>
              <p:nvSpPr>
                <p:cNvPr id="217" name="Oval 3292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3293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3294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3295"/>
              <p:cNvGrpSpPr>
                <a:grpSpLocks noChangeAspect="1"/>
              </p:cNvGrpSpPr>
              <p:nvPr/>
            </p:nvGrpSpPr>
            <p:grpSpPr bwMode="auto">
              <a:xfrm rot="-157370">
                <a:off x="1967" y="1062"/>
                <a:ext cx="31" cy="19"/>
                <a:chOff x="4340" y="8055"/>
                <a:chExt cx="1157" cy="652"/>
              </a:xfrm>
            </p:grpSpPr>
            <p:grpSp>
              <p:nvGrpSpPr>
                <p:cNvPr id="201" name="Group 3296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214" name="Oval 32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 3298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 3299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2" name="Group 3300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211" name="Oval 33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3302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3303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3" name="Group 3304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208" name="Oval 33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3306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3307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" name="Group 3308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205" name="Oval 33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3310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3311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7" name="Group 3312"/>
              <p:cNvGrpSpPr>
                <a:grpSpLocks noChangeAspect="1"/>
              </p:cNvGrpSpPr>
              <p:nvPr/>
            </p:nvGrpSpPr>
            <p:grpSpPr bwMode="auto">
              <a:xfrm rot="-8575652">
                <a:off x="1965" y="1128"/>
                <a:ext cx="6" cy="17"/>
                <a:chOff x="8327" y="8463"/>
                <a:chExt cx="210" cy="592"/>
              </a:xfrm>
            </p:grpSpPr>
            <p:sp>
              <p:nvSpPr>
                <p:cNvPr id="198" name="Oval 3313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3314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3315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8" name="Group 3316"/>
              <p:cNvGrpSpPr>
                <a:grpSpLocks noChangeAspect="1"/>
              </p:cNvGrpSpPr>
              <p:nvPr/>
            </p:nvGrpSpPr>
            <p:grpSpPr bwMode="auto">
              <a:xfrm rot="12065729">
                <a:off x="1978" y="1135"/>
                <a:ext cx="6" cy="17"/>
                <a:chOff x="7729" y="8463"/>
                <a:chExt cx="210" cy="592"/>
              </a:xfrm>
            </p:grpSpPr>
            <p:sp>
              <p:nvSpPr>
                <p:cNvPr id="195" name="Oval 3317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3318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3319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9" name="Group 3320"/>
              <p:cNvGrpSpPr>
                <a:grpSpLocks noChangeAspect="1"/>
              </p:cNvGrpSpPr>
              <p:nvPr/>
            </p:nvGrpSpPr>
            <p:grpSpPr bwMode="auto">
              <a:xfrm rot="15791902" flipH="1">
                <a:off x="1936" y="1088"/>
                <a:ext cx="31" cy="20"/>
                <a:chOff x="4392" y="7616"/>
                <a:chExt cx="1080" cy="724"/>
              </a:xfrm>
            </p:grpSpPr>
            <p:grpSp>
              <p:nvGrpSpPr>
                <p:cNvPr id="177" name="Group 3321"/>
                <p:cNvGrpSpPr>
                  <a:grpSpLocks noChangeAspect="1"/>
                </p:cNvGrpSpPr>
                <p:nvPr/>
              </p:nvGrpSpPr>
              <p:grpSpPr bwMode="auto">
                <a:xfrm>
                  <a:off x="5316" y="7632"/>
                  <a:ext cx="156" cy="592"/>
                  <a:chOff x="6490" y="8461"/>
                  <a:chExt cx="156" cy="592"/>
                </a:xfrm>
              </p:grpSpPr>
              <p:sp>
                <p:nvSpPr>
                  <p:cNvPr id="193" name="Oval 33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3323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8" name="Group 3324"/>
                <p:cNvGrpSpPr>
                  <a:grpSpLocks noChangeAspect="1"/>
                </p:cNvGrpSpPr>
                <p:nvPr/>
              </p:nvGrpSpPr>
              <p:grpSpPr bwMode="auto">
                <a:xfrm>
                  <a:off x="5100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191" name="Oval 33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3326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9" name="Group 3327"/>
                <p:cNvGrpSpPr>
                  <a:grpSpLocks noChangeAspect="1"/>
                </p:cNvGrpSpPr>
                <p:nvPr/>
              </p:nvGrpSpPr>
              <p:grpSpPr bwMode="auto">
                <a:xfrm rot="-454861">
                  <a:off x="4908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189" name="Oval 33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Freeform 3329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0" name="Group 3330"/>
                <p:cNvGrpSpPr>
                  <a:grpSpLocks noChangeAspect="1"/>
                </p:cNvGrpSpPr>
                <p:nvPr/>
              </p:nvGrpSpPr>
              <p:grpSpPr bwMode="auto">
                <a:xfrm rot="-1064232">
                  <a:off x="4728" y="7640"/>
                  <a:ext cx="156" cy="592"/>
                  <a:chOff x="6490" y="8461"/>
                  <a:chExt cx="156" cy="592"/>
                </a:xfrm>
              </p:grpSpPr>
              <p:sp>
                <p:nvSpPr>
                  <p:cNvPr id="187" name="Oval 33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3332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1" name="Group 3333"/>
                <p:cNvGrpSpPr>
                  <a:grpSpLocks noChangeAspect="1"/>
                </p:cNvGrpSpPr>
                <p:nvPr/>
              </p:nvGrpSpPr>
              <p:grpSpPr bwMode="auto">
                <a:xfrm rot="-1415774">
                  <a:off x="4560" y="7688"/>
                  <a:ext cx="156" cy="592"/>
                  <a:chOff x="6490" y="8461"/>
                  <a:chExt cx="156" cy="592"/>
                </a:xfrm>
              </p:grpSpPr>
              <p:sp>
                <p:nvSpPr>
                  <p:cNvPr id="185" name="Oval 33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3335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" name="Group 3336"/>
                <p:cNvGrpSpPr>
                  <a:grpSpLocks noChangeAspect="1"/>
                </p:cNvGrpSpPr>
                <p:nvPr/>
              </p:nvGrpSpPr>
              <p:grpSpPr bwMode="auto">
                <a:xfrm rot="-1813161">
                  <a:off x="4392" y="7748"/>
                  <a:ext cx="156" cy="592"/>
                  <a:chOff x="6490" y="8461"/>
                  <a:chExt cx="156" cy="592"/>
                </a:xfrm>
              </p:grpSpPr>
              <p:sp>
                <p:nvSpPr>
                  <p:cNvPr id="183" name="Oval 3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3338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0" name="Group 3339"/>
              <p:cNvGrpSpPr>
                <a:grpSpLocks noChangeAspect="1"/>
              </p:cNvGrpSpPr>
              <p:nvPr/>
            </p:nvGrpSpPr>
            <p:grpSpPr bwMode="auto">
              <a:xfrm rot="13410630" flipH="1">
                <a:off x="1963" y="1123"/>
                <a:ext cx="4" cy="17"/>
                <a:chOff x="6490" y="8461"/>
                <a:chExt cx="156" cy="592"/>
              </a:xfrm>
            </p:grpSpPr>
            <p:sp>
              <p:nvSpPr>
                <p:cNvPr id="175" name="Oval 334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334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3342"/>
              <p:cNvGrpSpPr>
                <a:grpSpLocks noChangeAspect="1"/>
              </p:cNvGrpSpPr>
              <p:nvPr/>
            </p:nvGrpSpPr>
            <p:grpSpPr bwMode="auto">
              <a:xfrm rot="13410630" flipH="1">
                <a:off x="1958" y="1119"/>
                <a:ext cx="4" cy="17"/>
                <a:chOff x="6490" y="8461"/>
                <a:chExt cx="156" cy="592"/>
              </a:xfrm>
            </p:grpSpPr>
            <p:sp>
              <p:nvSpPr>
                <p:cNvPr id="173" name="Oval 334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334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3345"/>
              <p:cNvGrpSpPr>
                <a:grpSpLocks noChangeAspect="1"/>
              </p:cNvGrpSpPr>
              <p:nvPr/>
            </p:nvGrpSpPr>
            <p:grpSpPr bwMode="auto">
              <a:xfrm rot="11132566" flipH="1">
                <a:off x="1946" y="1114"/>
                <a:ext cx="21" cy="13"/>
                <a:chOff x="3591" y="8318"/>
                <a:chExt cx="762" cy="451"/>
              </a:xfrm>
            </p:grpSpPr>
            <p:grpSp>
              <p:nvGrpSpPr>
                <p:cNvPr id="164" name="Group 3346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171" name="Oval 33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3348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5" name="Group 3349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169" name="Oval 33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3351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" name="Group 3352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167" name="Oval 33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3354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3" name="Group 3355"/>
              <p:cNvGrpSpPr>
                <a:grpSpLocks noChangeAspect="1"/>
              </p:cNvGrpSpPr>
              <p:nvPr/>
            </p:nvGrpSpPr>
            <p:grpSpPr bwMode="auto">
              <a:xfrm rot="5197138" flipH="1">
                <a:off x="1963" y="1093"/>
                <a:ext cx="4" cy="16"/>
                <a:chOff x="6490" y="8461"/>
                <a:chExt cx="156" cy="592"/>
              </a:xfrm>
            </p:grpSpPr>
            <p:sp>
              <p:nvSpPr>
                <p:cNvPr id="162" name="Oval 335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335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3358"/>
              <p:cNvGrpSpPr>
                <a:grpSpLocks noChangeAspect="1"/>
              </p:cNvGrpSpPr>
              <p:nvPr/>
            </p:nvGrpSpPr>
            <p:grpSpPr bwMode="auto">
              <a:xfrm rot="4378003" flipH="1">
                <a:off x="1963" y="1101"/>
                <a:ext cx="5" cy="16"/>
                <a:chOff x="6490" y="8461"/>
                <a:chExt cx="156" cy="592"/>
              </a:xfrm>
            </p:grpSpPr>
            <p:sp>
              <p:nvSpPr>
                <p:cNvPr id="160" name="Oval 335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336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3361"/>
              <p:cNvGrpSpPr>
                <a:grpSpLocks noChangeAspect="1"/>
              </p:cNvGrpSpPr>
              <p:nvPr/>
            </p:nvGrpSpPr>
            <p:grpSpPr bwMode="auto">
              <a:xfrm rot="4026404" flipH="1">
                <a:off x="1966" y="1107"/>
                <a:ext cx="5" cy="16"/>
                <a:chOff x="6490" y="8461"/>
                <a:chExt cx="156" cy="592"/>
              </a:xfrm>
            </p:grpSpPr>
            <p:sp>
              <p:nvSpPr>
                <p:cNvPr id="158" name="Oval 336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336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3364"/>
              <p:cNvGrpSpPr>
                <a:grpSpLocks noChangeAspect="1"/>
              </p:cNvGrpSpPr>
              <p:nvPr/>
            </p:nvGrpSpPr>
            <p:grpSpPr bwMode="auto">
              <a:xfrm rot="22415812" flipH="1" flipV="1">
                <a:off x="1991" y="1136"/>
                <a:ext cx="6" cy="17"/>
                <a:chOff x="8623" y="8463"/>
                <a:chExt cx="210" cy="592"/>
              </a:xfrm>
            </p:grpSpPr>
            <p:sp>
              <p:nvSpPr>
                <p:cNvPr id="155" name="Oval 3365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3366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3367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3368"/>
              <p:cNvGrpSpPr>
                <a:grpSpLocks noChangeAspect="1"/>
              </p:cNvGrpSpPr>
              <p:nvPr/>
            </p:nvGrpSpPr>
            <p:grpSpPr bwMode="auto">
              <a:xfrm rot="4659813" flipH="1" flipV="1">
                <a:off x="2025" y="1086"/>
                <a:ext cx="6" cy="16"/>
                <a:chOff x="8623" y="8463"/>
                <a:chExt cx="210" cy="592"/>
              </a:xfrm>
            </p:grpSpPr>
            <p:sp>
              <p:nvSpPr>
                <p:cNvPr id="152" name="Oval 3369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3370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3371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3372"/>
              <p:cNvGrpSpPr>
                <a:grpSpLocks noChangeAspect="1"/>
              </p:cNvGrpSpPr>
              <p:nvPr/>
            </p:nvGrpSpPr>
            <p:grpSpPr bwMode="auto">
              <a:xfrm rot="5582566" flipH="1" flipV="1">
                <a:off x="2025" y="1093"/>
                <a:ext cx="7" cy="15"/>
                <a:chOff x="8623" y="8463"/>
                <a:chExt cx="210" cy="592"/>
              </a:xfrm>
            </p:grpSpPr>
            <p:sp>
              <p:nvSpPr>
                <p:cNvPr id="149" name="Oval 3373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3374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3375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3376"/>
              <p:cNvGrpSpPr>
                <a:grpSpLocks noChangeAspect="1"/>
              </p:cNvGrpSpPr>
              <p:nvPr/>
            </p:nvGrpSpPr>
            <p:grpSpPr bwMode="auto">
              <a:xfrm rot="6096682" flipH="1" flipV="1">
                <a:off x="2023" y="1099"/>
                <a:ext cx="6" cy="16"/>
                <a:chOff x="8623" y="8463"/>
                <a:chExt cx="210" cy="592"/>
              </a:xfrm>
            </p:grpSpPr>
            <p:sp>
              <p:nvSpPr>
                <p:cNvPr id="146" name="Oval 3377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3378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3379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" name="Oval 3380"/>
              <p:cNvSpPr>
                <a:spLocks noChangeAspect="1" noChangeArrowheads="1"/>
              </p:cNvSpPr>
              <p:nvPr/>
            </p:nvSpPr>
            <p:spPr bwMode="auto">
              <a:xfrm rot="11437961" flipH="1">
                <a:off x="1998" y="1076"/>
                <a:ext cx="4" cy="4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3381"/>
              <p:cNvSpPr>
                <a:spLocks noChangeAspect="1"/>
              </p:cNvSpPr>
              <p:nvPr/>
            </p:nvSpPr>
            <p:spPr bwMode="auto">
              <a:xfrm rot="11437961" flipH="1">
                <a:off x="2000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Oval 3382"/>
              <p:cNvSpPr>
                <a:spLocks noChangeAspect="1" noChangeArrowheads="1"/>
              </p:cNvSpPr>
              <p:nvPr/>
            </p:nvSpPr>
            <p:spPr bwMode="auto">
              <a:xfrm rot="11682832" flipH="1">
                <a:off x="2002" y="1076"/>
                <a:ext cx="5" cy="4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3383"/>
              <p:cNvSpPr>
                <a:spLocks noChangeAspect="1"/>
              </p:cNvSpPr>
              <p:nvPr/>
            </p:nvSpPr>
            <p:spPr bwMode="auto">
              <a:xfrm rot="11682832" flipH="1">
                <a:off x="2005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" name="Group 3384"/>
              <p:cNvGrpSpPr>
                <a:grpSpLocks noChangeAspect="1"/>
              </p:cNvGrpSpPr>
              <p:nvPr/>
            </p:nvGrpSpPr>
            <p:grpSpPr bwMode="auto">
              <a:xfrm rot="13245035" flipH="1">
                <a:off x="2012" y="1066"/>
                <a:ext cx="4" cy="17"/>
                <a:chOff x="6490" y="8461"/>
                <a:chExt cx="156" cy="592"/>
              </a:xfrm>
            </p:grpSpPr>
            <p:sp>
              <p:nvSpPr>
                <p:cNvPr id="144" name="Oval 338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338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" name="Oval 3387"/>
              <p:cNvSpPr>
                <a:spLocks noChangeAspect="1" noChangeArrowheads="1"/>
              </p:cNvSpPr>
              <p:nvPr/>
            </p:nvSpPr>
            <p:spPr bwMode="auto">
              <a:xfrm rot="14001877" flipH="1">
                <a:off x="2012" y="1080"/>
                <a:ext cx="4" cy="3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3388"/>
              <p:cNvSpPr>
                <a:spLocks noChangeAspect="1"/>
              </p:cNvSpPr>
              <p:nvPr/>
            </p:nvSpPr>
            <p:spPr bwMode="auto">
              <a:xfrm rot="14001877" flipH="1">
                <a:off x="2019" y="1070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7" name="Group 3389"/>
              <p:cNvGrpSpPr>
                <a:grpSpLocks noChangeAspect="1"/>
              </p:cNvGrpSpPr>
              <p:nvPr/>
            </p:nvGrpSpPr>
            <p:grpSpPr bwMode="auto">
              <a:xfrm rot="20814016" flipH="1">
                <a:off x="2000" y="1118"/>
                <a:ext cx="4" cy="17"/>
                <a:chOff x="6490" y="8461"/>
                <a:chExt cx="156" cy="592"/>
              </a:xfrm>
            </p:grpSpPr>
            <p:sp>
              <p:nvSpPr>
                <p:cNvPr id="142" name="Oval 339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339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8" name="Group 3392"/>
              <p:cNvGrpSpPr>
                <a:grpSpLocks noChangeAspect="1"/>
              </p:cNvGrpSpPr>
              <p:nvPr/>
            </p:nvGrpSpPr>
            <p:grpSpPr bwMode="auto">
              <a:xfrm rot="20416428" flipH="1">
                <a:off x="2006" y="1116"/>
                <a:ext cx="4" cy="17"/>
                <a:chOff x="6490" y="8461"/>
                <a:chExt cx="156" cy="592"/>
              </a:xfrm>
            </p:grpSpPr>
            <p:sp>
              <p:nvSpPr>
                <p:cNvPr id="140" name="Oval 339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339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9" name="Group 3395"/>
              <p:cNvGrpSpPr>
                <a:grpSpLocks noChangeAspect="1"/>
              </p:cNvGrpSpPr>
              <p:nvPr/>
            </p:nvGrpSpPr>
            <p:grpSpPr bwMode="auto">
              <a:xfrm rot="19906493" flipH="1">
                <a:off x="2011" y="1115"/>
                <a:ext cx="4" cy="17"/>
                <a:chOff x="6490" y="8461"/>
                <a:chExt cx="156" cy="592"/>
              </a:xfrm>
            </p:grpSpPr>
            <p:sp>
              <p:nvSpPr>
                <p:cNvPr id="138" name="Oval 339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339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0" name="Group 3398"/>
              <p:cNvGrpSpPr>
                <a:grpSpLocks noChangeAspect="1"/>
              </p:cNvGrpSpPr>
              <p:nvPr/>
            </p:nvGrpSpPr>
            <p:grpSpPr bwMode="auto">
              <a:xfrm rot="21567041" flipH="1">
                <a:off x="1994" y="1046"/>
                <a:ext cx="6" cy="17"/>
                <a:chOff x="8623" y="8463"/>
                <a:chExt cx="210" cy="592"/>
              </a:xfrm>
            </p:grpSpPr>
            <p:sp>
              <p:nvSpPr>
                <p:cNvPr id="135" name="Oval 3399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3400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3401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1" name="Group 3402"/>
              <p:cNvGrpSpPr>
                <a:grpSpLocks noChangeAspect="1"/>
              </p:cNvGrpSpPr>
              <p:nvPr/>
            </p:nvGrpSpPr>
            <p:grpSpPr bwMode="auto">
              <a:xfrm rot="19301708" flipH="1">
                <a:off x="1964" y="1054"/>
                <a:ext cx="6" cy="17"/>
                <a:chOff x="8623" y="8463"/>
                <a:chExt cx="210" cy="592"/>
              </a:xfrm>
            </p:grpSpPr>
            <p:sp>
              <p:nvSpPr>
                <p:cNvPr id="132" name="Oval 3403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3404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3405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" name="Group 3406"/>
              <p:cNvGrpSpPr>
                <a:grpSpLocks noChangeAspect="1"/>
              </p:cNvGrpSpPr>
              <p:nvPr/>
            </p:nvGrpSpPr>
            <p:grpSpPr bwMode="auto">
              <a:xfrm rot="18833564" flipH="1">
                <a:off x="1961" y="1060"/>
                <a:ext cx="6" cy="16"/>
                <a:chOff x="8623" y="8463"/>
                <a:chExt cx="210" cy="592"/>
              </a:xfrm>
            </p:grpSpPr>
            <p:sp>
              <p:nvSpPr>
                <p:cNvPr id="129" name="Oval 3407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3408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3409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" name="Group 3410"/>
              <p:cNvGrpSpPr>
                <a:grpSpLocks noChangeAspect="1"/>
              </p:cNvGrpSpPr>
              <p:nvPr/>
            </p:nvGrpSpPr>
            <p:grpSpPr bwMode="auto">
              <a:xfrm rot="21466571" flipH="1">
                <a:off x="1988" y="1046"/>
                <a:ext cx="6" cy="17"/>
                <a:chOff x="8623" y="8463"/>
                <a:chExt cx="210" cy="592"/>
              </a:xfrm>
            </p:grpSpPr>
            <p:sp>
              <p:nvSpPr>
                <p:cNvPr id="126" name="Oval 3411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3412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3413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" name="Group 3414"/>
              <p:cNvGrpSpPr>
                <a:grpSpLocks noChangeAspect="1"/>
              </p:cNvGrpSpPr>
              <p:nvPr/>
            </p:nvGrpSpPr>
            <p:grpSpPr bwMode="auto">
              <a:xfrm rot="20163538" flipH="1">
                <a:off x="1971" y="1051"/>
                <a:ext cx="5" cy="17"/>
                <a:chOff x="8623" y="8463"/>
                <a:chExt cx="210" cy="592"/>
              </a:xfrm>
            </p:grpSpPr>
            <p:sp>
              <p:nvSpPr>
                <p:cNvPr id="123" name="Oval 3415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3416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3417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" name="Group 3418"/>
              <p:cNvGrpSpPr>
                <a:grpSpLocks noChangeAspect="1"/>
              </p:cNvGrpSpPr>
              <p:nvPr/>
            </p:nvGrpSpPr>
            <p:grpSpPr bwMode="auto">
              <a:xfrm rot="21120187" flipH="1">
                <a:off x="1982" y="1047"/>
                <a:ext cx="6" cy="17"/>
                <a:chOff x="8623" y="8463"/>
                <a:chExt cx="210" cy="592"/>
              </a:xfrm>
            </p:grpSpPr>
            <p:sp>
              <p:nvSpPr>
                <p:cNvPr id="120" name="Oval 3419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3420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3421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" name="Group 3422"/>
              <p:cNvGrpSpPr>
                <a:grpSpLocks noChangeAspect="1"/>
              </p:cNvGrpSpPr>
              <p:nvPr/>
            </p:nvGrpSpPr>
            <p:grpSpPr bwMode="auto">
              <a:xfrm rot="20811749" flipH="1">
                <a:off x="1976" y="1049"/>
                <a:ext cx="5" cy="17"/>
                <a:chOff x="8623" y="8463"/>
                <a:chExt cx="210" cy="592"/>
              </a:xfrm>
            </p:grpSpPr>
            <p:sp>
              <p:nvSpPr>
                <p:cNvPr id="117" name="Oval 3423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3424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3425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44" name="Group 4840"/>
          <p:cNvGrpSpPr>
            <a:grpSpLocks/>
          </p:cNvGrpSpPr>
          <p:nvPr/>
        </p:nvGrpSpPr>
        <p:grpSpPr bwMode="auto">
          <a:xfrm>
            <a:off x="4496473" y="740514"/>
            <a:ext cx="1782084" cy="1544243"/>
            <a:chOff x="3824" y="244"/>
            <a:chExt cx="1551" cy="1344"/>
          </a:xfrm>
        </p:grpSpPr>
        <p:sp>
          <p:nvSpPr>
            <p:cNvPr id="1445" name="AutoShape 4837"/>
            <p:cNvSpPr>
              <a:spLocks noChangeArrowheads="1"/>
            </p:cNvSpPr>
            <p:nvPr/>
          </p:nvSpPr>
          <p:spPr bwMode="auto">
            <a:xfrm>
              <a:off x="3824" y="244"/>
              <a:ext cx="1551" cy="1344"/>
            </a:xfrm>
            <a:prstGeom prst="cube">
              <a:avLst>
                <a:gd name="adj" fmla="val 7847"/>
              </a:avLst>
            </a:prstGeom>
            <a:solidFill>
              <a:srgbClr val="FF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46" name="Group 3428"/>
            <p:cNvGrpSpPr>
              <a:grpSpLocks/>
            </p:cNvGrpSpPr>
            <p:nvPr/>
          </p:nvGrpSpPr>
          <p:grpSpPr bwMode="auto">
            <a:xfrm>
              <a:off x="3850" y="373"/>
              <a:ext cx="1416" cy="1161"/>
              <a:chOff x="131" y="391"/>
              <a:chExt cx="1416" cy="1161"/>
            </a:xfrm>
          </p:grpSpPr>
          <p:pic>
            <p:nvPicPr>
              <p:cNvPr id="2842" name="Picture 3429" descr="MC910216343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391"/>
                <a:ext cx="680" cy="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43" name="Picture 3430" descr="MC91021634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87816">
                <a:off x="867" y="516"/>
                <a:ext cx="680" cy="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44" name="Picture 3431" descr="MC910216343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4742">
                <a:off x="630" y="897"/>
                <a:ext cx="680" cy="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45" name="Picture 3432" descr="MC91021634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87816">
                <a:off x="131" y="836"/>
                <a:ext cx="680" cy="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47" name="Group 3433"/>
            <p:cNvGrpSpPr>
              <a:grpSpLocks noChangeAspect="1"/>
            </p:cNvGrpSpPr>
            <p:nvPr/>
          </p:nvGrpSpPr>
          <p:grpSpPr bwMode="auto">
            <a:xfrm>
              <a:off x="4405" y="930"/>
              <a:ext cx="178" cy="175"/>
              <a:chOff x="1942" y="1046"/>
              <a:chExt cx="109" cy="107"/>
            </a:xfrm>
          </p:grpSpPr>
          <p:grpSp>
            <p:nvGrpSpPr>
              <p:cNvPr id="2564" name="Group 3434"/>
              <p:cNvGrpSpPr>
                <a:grpSpLocks noChangeAspect="1"/>
              </p:cNvGrpSpPr>
              <p:nvPr/>
            </p:nvGrpSpPr>
            <p:grpSpPr bwMode="auto">
              <a:xfrm rot="5597307" flipH="1">
                <a:off x="2040" y="1088"/>
                <a:ext cx="6" cy="16"/>
                <a:chOff x="8623" y="8463"/>
                <a:chExt cx="210" cy="592"/>
              </a:xfrm>
            </p:grpSpPr>
            <p:sp>
              <p:nvSpPr>
                <p:cNvPr id="2839" name="Oval 3435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0" name="Freeform 3436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1" name="Freeform 3437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5" name="Group 3438"/>
              <p:cNvGrpSpPr>
                <a:grpSpLocks noChangeAspect="1"/>
              </p:cNvGrpSpPr>
              <p:nvPr/>
            </p:nvGrpSpPr>
            <p:grpSpPr bwMode="auto">
              <a:xfrm rot="6239388" flipH="1">
                <a:off x="2039" y="1095"/>
                <a:ext cx="6" cy="16"/>
                <a:chOff x="8623" y="8463"/>
                <a:chExt cx="210" cy="592"/>
              </a:xfrm>
            </p:grpSpPr>
            <p:sp>
              <p:nvSpPr>
                <p:cNvPr id="2836" name="Oval 3439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7" name="Freeform 3440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8" name="Freeform 3441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6" name="Group 3442"/>
              <p:cNvGrpSpPr>
                <a:grpSpLocks noChangeAspect="1"/>
              </p:cNvGrpSpPr>
              <p:nvPr/>
            </p:nvGrpSpPr>
            <p:grpSpPr bwMode="auto">
              <a:xfrm rot="-18616047">
                <a:off x="1971" y="1111"/>
                <a:ext cx="4" cy="16"/>
                <a:chOff x="6490" y="8461"/>
                <a:chExt cx="156" cy="592"/>
              </a:xfrm>
            </p:grpSpPr>
            <p:sp>
              <p:nvSpPr>
                <p:cNvPr id="2834" name="Oval 344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5" name="Freeform 344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7" name="Group 3445"/>
              <p:cNvGrpSpPr>
                <a:grpSpLocks noChangeAspect="1"/>
              </p:cNvGrpSpPr>
              <p:nvPr/>
            </p:nvGrpSpPr>
            <p:grpSpPr bwMode="auto">
              <a:xfrm rot="-11022107">
                <a:off x="2001" y="1135"/>
                <a:ext cx="4" cy="17"/>
                <a:chOff x="6490" y="8461"/>
                <a:chExt cx="156" cy="592"/>
              </a:xfrm>
            </p:grpSpPr>
            <p:sp>
              <p:nvSpPr>
                <p:cNvPr id="2832" name="Oval 344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3" name="Freeform 344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8" name="Group 3448"/>
              <p:cNvGrpSpPr>
                <a:grpSpLocks noChangeAspect="1"/>
              </p:cNvGrpSpPr>
              <p:nvPr/>
            </p:nvGrpSpPr>
            <p:grpSpPr bwMode="auto">
              <a:xfrm rot="-11253073">
                <a:off x="2006" y="1134"/>
                <a:ext cx="4" cy="17"/>
                <a:chOff x="6490" y="8461"/>
                <a:chExt cx="156" cy="592"/>
              </a:xfrm>
            </p:grpSpPr>
            <p:sp>
              <p:nvSpPr>
                <p:cNvPr id="2830" name="Oval 344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1" name="Freeform 345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9" name="Group 3451"/>
              <p:cNvGrpSpPr>
                <a:grpSpLocks noChangeAspect="1"/>
              </p:cNvGrpSpPr>
              <p:nvPr/>
            </p:nvGrpSpPr>
            <p:grpSpPr bwMode="auto">
              <a:xfrm rot="-11862444">
                <a:off x="2011" y="1134"/>
                <a:ext cx="4" cy="17"/>
                <a:chOff x="6490" y="8461"/>
                <a:chExt cx="156" cy="592"/>
              </a:xfrm>
            </p:grpSpPr>
            <p:sp>
              <p:nvSpPr>
                <p:cNvPr id="2828" name="Oval 345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9" name="Freeform 345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0" name="Group 3454"/>
              <p:cNvGrpSpPr>
                <a:grpSpLocks noChangeAspect="1"/>
              </p:cNvGrpSpPr>
              <p:nvPr/>
            </p:nvGrpSpPr>
            <p:grpSpPr bwMode="auto">
              <a:xfrm rot="-12213986">
                <a:off x="2017" y="1132"/>
                <a:ext cx="4" cy="17"/>
                <a:chOff x="6490" y="8461"/>
                <a:chExt cx="156" cy="592"/>
              </a:xfrm>
            </p:grpSpPr>
            <p:sp>
              <p:nvSpPr>
                <p:cNvPr id="2826" name="Oval 345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7" name="Freeform 345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1" name="Group 3457"/>
              <p:cNvGrpSpPr>
                <a:grpSpLocks noChangeAspect="1"/>
              </p:cNvGrpSpPr>
              <p:nvPr/>
            </p:nvGrpSpPr>
            <p:grpSpPr bwMode="auto">
              <a:xfrm rot="-12611373">
                <a:off x="2021" y="1128"/>
                <a:ext cx="4" cy="17"/>
                <a:chOff x="6490" y="8461"/>
                <a:chExt cx="156" cy="592"/>
              </a:xfrm>
            </p:grpSpPr>
            <p:sp>
              <p:nvSpPr>
                <p:cNvPr id="2824" name="Oval 345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" name="Freeform 345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2" name="Group 3460"/>
              <p:cNvGrpSpPr>
                <a:grpSpLocks noChangeAspect="1"/>
              </p:cNvGrpSpPr>
              <p:nvPr/>
            </p:nvGrpSpPr>
            <p:grpSpPr bwMode="auto">
              <a:xfrm rot="-13076276">
                <a:off x="2025" y="1126"/>
                <a:ext cx="4" cy="17"/>
                <a:chOff x="6490" y="8461"/>
                <a:chExt cx="156" cy="592"/>
              </a:xfrm>
            </p:grpSpPr>
            <p:sp>
              <p:nvSpPr>
                <p:cNvPr id="2822" name="Oval 346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" name="Freeform 346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3" name="Group 3463"/>
              <p:cNvGrpSpPr>
                <a:grpSpLocks noChangeAspect="1"/>
              </p:cNvGrpSpPr>
              <p:nvPr/>
            </p:nvGrpSpPr>
            <p:grpSpPr bwMode="auto">
              <a:xfrm rot="-13076276">
                <a:off x="2028" y="1122"/>
                <a:ext cx="4" cy="17"/>
                <a:chOff x="6490" y="8461"/>
                <a:chExt cx="156" cy="592"/>
              </a:xfrm>
            </p:grpSpPr>
            <p:sp>
              <p:nvSpPr>
                <p:cNvPr id="2820" name="Oval 346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1" name="Freeform 346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4" name="Group 3466"/>
              <p:cNvGrpSpPr>
                <a:grpSpLocks noChangeAspect="1"/>
              </p:cNvGrpSpPr>
              <p:nvPr/>
            </p:nvGrpSpPr>
            <p:grpSpPr bwMode="auto">
              <a:xfrm rot="-10798212">
                <a:off x="2026" y="1116"/>
                <a:ext cx="20" cy="13"/>
                <a:chOff x="3591" y="8318"/>
                <a:chExt cx="762" cy="451"/>
              </a:xfrm>
            </p:grpSpPr>
            <p:grpSp>
              <p:nvGrpSpPr>
                <p:cNvPr id="2811" name="Group 3467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2818" name="Oval 34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9" name="Freeform 3469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12" name="Group 3470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2816" name="Oval 34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7" name="Freeform 3472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13" name="Group 3473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2814" name="Oval 34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5" name="Freeform 3475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75" name="Group 3476"/>
              <p:cNvGrpSpPr>
                <a:grpSpLocks noChangeAspect="1"/>
              </p:cNvGrpSpPr>
              <p:nvPr/>
            </p:nvGrpSpPr>
            <p:grpSpPr bwMode="auto">
              <a:xfrm rot="-2910893">
                <a:off x="2016" y="1111"/>
                <a:ext cx="5" cy="16"/>
                <a:chOff x="6490" y="8461"/>
                <a:chExt cx="156" cy="592"/>
              </a:xfrm>
            </p:grpSpPr>
            <p:sp>
              <p:nvSpPr>
                <p:cNvPr id="2809" name="Oval 347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0" name="Freeform 347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6" name="Group 3479"/>
              <p:cNvGrpSpPr>
                <a:grpSpLocks noChangeAspect="1"/>
              </p:cNvGrpSpPr>
              <p:nvPr/>
            </p:nvGrpSpPr>
            <p:grpSpPr bwMode="auto">
              <a:xfrm rot="-3692050">
                <a:off x="2022" y="1106"/>
                <a:ext cx="4" cy="16"/>
                <a:chOff x="6490" y="8461"/>
                <a:chExt cx="156" cy="592"/>
              </a:xfrm>
            </p:grpSpPr>
            <p:sp>
              <p:nvSpPr>
                <p:cNvPr id="2807" name="Oval 348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8" name="Freeform 348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7" name="Group 3482"/>
              <p:cNvGrpSpPr>
                <a:grpSpLocks noChangeAspect="1"/>
              </p:cNvGrpSpPr>
              <p:nvPr/>
            </p:nvGrpSpPr>
            <p:grpSpPr bwMode="auto">
              <a:xfrm rot="-14685494">
                <a:off x="2038" y="1106"/>
                <a:ext cx="6" cy="16"/>
                <a:chOff x="8327" y="8463"/>
                <a:chExt cx="210" cy="592"/>
              </a:xfrm>
            </p:grpSpPr>
            <p:sp>
              <p:nvSpPr>
                <p:cNvPr id="2804" name="Oval 3483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5" name="Freeform 3484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6" name="Freeform 3485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8" name="Group 3486"/>
              <p:cNvGrpSpPr>
                <a:grpSpLocks noChangeAspect="1"/>
              </p:cNvGrpSpPr>
              <p:nvPr/>
            </p:nvGrpSpPr>
            <p:grpSpPr bwMode="auto">
              <a:xfrm rot="-8956028">
                <a:off x="1973" y="1119"/>
                <a:ext cx="31" cy="18"/>
                <a:chOff x="4340" y="8055"/>
                <a:chExt cx="1157" cy="652"/>
              </a:xfrm>
            </p:grpSpPr>
            <p:grpSp>
              <p:nvGrpSpPr>
                <p:cNvPr id="2788" name="Group 3487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2801" name="Oval 34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2" name="Freeform 3489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3" name="Freeform 3490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89" name="Group 3491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2798" name="Oval 34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9" name="Freeform 3493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0" name="Freeform 3494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90" name="Group 3495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2795" name="Oval 34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6" name="Freeform 3497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7" name="Freeform 3498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91" name="Group 3499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2792" name="Oval 35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3" name="Freeform 3501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4" name="Freeform 3502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79" name="Group 3503"/>
              <p:cNvGrpSpPr>
                <a:grpSpLocks noChangeAspect="1"/>
              </p:cNvGrpSpPr>
              <p:nvPr/>
            </p:nvGrpSpPr>
            <p:grpSpPr bwMode="auto">
              <a:xfrm rot="-14922911">
                <a:off x="2039" y="1101"/>
                <a:ext cx="6" cy="16"/>
                <a:chOff x="8327" y="8463"/>
                <a:chExt cx="210" cy="592"/>
              </a:xfrm>
            </p:grpSpPr>
            <p:sp>
              <p:nvSpPr>
                <p:cNvPr id="2785" name="Oval 3504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" name="Freeform 3505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" name="Freeform 3506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0" name="Group 3507"/>
              <p:cNvGrpSpPr>
                <a:grpSpLocks noChangeAspect="1"/>
              </p:cNvGrpSpPr>
              <p:nvPr/>
            </p:nvGrpSpPr>
            <p:grpSpPr bwMode="auto">
              <a:xfrm rot="4595859">
                <a:off x="2040" y="1082"/>
                <a:ext cx="6" cy="16"/>
                <a:chOff x="7729" y="8463"/>
                <a:chExt cx="210" cy="592"/>
              </a:xfrm>
            </p:grpSpPr>
            <p:sp>
              <p:nvSpPr>
                <p:cNvPr id="2782" name="Oval 3508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" name="Freeform 3509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" name="Freeform 3510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1" name="Group 3511"/>
              <p:cNvGrpSpPr>
                <a:grpSpLocks noChangeAspect="1"/>
              </p:cNvGrpSpPr>
              <p:nvPr/>
            </p:nvGrpSpPr>
            <p:grpSpPr bwMode="auto">
              <a:xfrm rot="332566" flipH="1">
                <a:off x="2000" y="1046"/>
                <a:ext cx="5" cy="17"/>
                <a:chOff x="6490" y="8461"/>
                <a:chExt cx="156" cy="592"/>
              </a:xfrm>
            </p:grpSpPr>
            <p:sp>
              <p:nvSpPr>
                <p:cNvPr id="2780" name="Oval 351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" name="Freeform 351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2" name="Group 3514"/>
              <p:cNvGrpSpPr>
                <a:grpSpLocks noChangeAspect="1"/>
              </p:cNvGrpSpPr>
              <p:nvPr/>
            </p:nvGrpSpPr>
            <p:grpSpPr bwMode="auto">
              <a:xfrm rot="332566" flipH="1">
                <a:off x="2007" y="1047"/>
                <a:ext cx="4" cy="17"/>
                <a:chOff x="6490" y="8461"/>
                <a:chExt cx="156" cy="592"/>
              </a:xfrm>
            </p:grpSpPr>
            <p:sp>
              <p:nvSpPr>
                <p:cNvPr id="2778" name="Oval 351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" name="Freeform 351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3" name="Group 3517"/>
              <p:cNvGrpSpPr>
                <a:grpSpLocks noChangeAspect="1"/>
              </p:cNvGrpSpPr>
              <p:nvPr/>
            </p:nvGrpSpPr>
            <p:grpSpPr bwMode="auto">
              <a:xfrm rot="787427" flipH="1">
                <a:off x="2012" y="1049"/>
                <a:ext cx="4" cy="17"/>
                <a:chOff x="6490" y="8461"/>
                <a:chExt cx="156" cy="592"/>
              </a:xfrm>
            </p:grpSpPr>
            <p:sp>
              <p:nvSpPr>
                <p:cNvPr id="2776" name="Oval 351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" name="Freeform 351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4" name="Group 3520"/>
              <p:cNvGrpSpPr>
                <a:grpSpLocks noChangeAspect="1"/>
              </p:cNvGrpSpPr>
              <p:nvPr/>
            </p:nvGrpSpPr>
            <p:grpSpPr bwMode="auto">
              <a:xfrm rot="1396798" flipH="1">
                <a:off x="2017" y="1050"/>
                <a:ext cx="4" cy="17"/>
                <a:chOff x="6490" y="8461"/>
                <a:chExt cx="156" cy="592"/>
              </a:xfrm>
            </p:grpSpPr>
            <p:sp>
              <p:nvSpPr>
                <p:cNvPr id="2774" name="Oval 352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" name="Freeform 352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5" name="Group 3523"/>
              <p:cNvGrpSpPr>
                <a:grpSpLocks noChangeAspect="1"/>
              </p:cNvGrpSpPr>
              <p:nvPr/>
            </p:nvGrpSpPr>
            <p:grpSpPr bwMode="auto">
              <a:xfrm rot="1748340" flipH="1">
                <a:off x="2021" y="1053"/>
                <a:ext cx="4" cy="17"/>
                <a:chOff x="6490" y="8461"/>
                <a:chExt cx="156" cy="592"/>
              </a:xfrm>
            </p:grpSpPr>
            <p:sp>
              <p:nvSpPr>
                <p:cNvPr id="2772" name="Oval 352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" name="Freeform 352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6" name="Group 3526"/>
              <p:cNvGrpSpPr>
                <a:grpSpLocks noChangeAspect="1"/>
              </p:cNvGrpSpPr>
              <p:nvPr/>
            </p:nvGrpSpPr>
            <p:grpSpPr bwMode="auto">
              <a:xfrm rot="2145727" flipH="1">
                <a:off x="2025" y="1056"/>
                <a:ext cx="4" cy="17"/>
                <a:chOff x="6490" y="8461"/>
                <a:chExt cx="156" cy="592"/>
              </a:xfrm>
            </p:grpSpPr>
            <p:sp>
              <p:nvSpPr>
                <p:cNvPr id="2770" name="Oval 352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" name="Freeform 352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7" name="Group 3529"/>
              <p:cNvGrpSpPr>
                <a:grpSpLocks noChangeAspect="1"/>
              </p:cNvGrpSpPr>
              <p:nvPr/>
            </p:nvGrpSpPr>
            <p:grpSpPr bwMode="auto">
              <a:xfrm>
                <a:off x="2029" y="1061"/>
                <a:ext cx="8" cy="14"/>
                <a:chOff x="4176" y="768"/>
                <a:chExt cx="300" cy="490"/>
              </a:xfrm>
            </p:grpSpPr>
            <p:sp>
              <p:nvSpPr>
                <p:cNvPr id="2768" name="Oval 3530"/>
                <p:cNvSpPr>
                  <a:spLocks noChangeAspect="1" noChangeArrowheads="1"/>
                </p:cNvSpPr>
                <p:nvPr/>
              </p:nvSpPr>
              <p:spPr bwMode="auto">
                <a:xfrm rot="2610630" flipH="1">
                  <a:off x="4320" y="768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" name="Freeform 3531"/>
                <p:cNvSpPr>
                  <a:spLocks noChangeAspect="1"/>
                </p:cNvSpPr>
                <p:nvPr/>
              </p:nvSpPr>
              <p:spPr bwMode="auto">
                <a:xfrm rot="2610630" flipH="1">
                  <a:off x="4176" y="816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88" name="Oval 3532"/>
              <p:cNvSpPr>
                <a:spLocks noChangeAspect="1" noChangeArrowheads="1"/>
              </p:cNvSpPr>
              <p:nvPr/>
            </p:nvSpPr>
            <p:spPr bwMode="auto">
              <a:xfrm rot="2610630" flipH="1">
                <a:off x="2036" y="1065"/>
                <a:ext cx="4" cy="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" name="Freeform 3533"/>
              <p:cNvSpPr>
                <a:spLocks noChangeAspect="1"/>
              </p:cNvSpPr>
              <p:nvPr/>
            </p:nvSpPr>
            <p:spPr bwMode="auto">
              <a:xfrm rot="2610630" flipH="1">
                <a:off x="2032" y="1068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90" name="Group 3534"/>
              <p:cNvGrpSpPr>
                <a:grpSpLocks noChangeAspect="1"/>
              </p:cNvGrpSpPr>
              <p:nvPr/>
            </p:nvGrpSpPr>
            <p:grpSpPr bwMode="auto">
              <a:xfrm rot="332566" flipH="1">
                <a:off x="2029" y="1074"/>
                <a:ext cx="20" cy="13"/>
                <a:chOff x="3591" y="8318"/>
                <a:chExt cx="762" cy="451"/>
              </a:xfrm>
            </p:grpSpPr>
            <p:grpSp>
              <p:nvGrpSpPr>
                <p:cNvPr id="2759" name="Group 3535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2766" name="Oval 35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7" name="Freeform 3537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0" name="Group 3538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2764" name="Oval 35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5" name="Freeform 3540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1" name="Group 3541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2762" name="Oval 35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3" name="Freeform 3543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91" name="Group 3544"/>
              <p:cNvGrpSpPr>
                <a:grpSpLocks noChangeAspect="1"/>
              </p:cNvGrpSpPr>
              <p:nvPr/>
            </p:nvGrpSpPr>
            <p:grpSpPr bwMode="auto">
              <a:xfrm rot="14410372" flipH="1">
                <a:off x="2020" y="1074"/>
                <a:ext cx="4" cy="16"/>
                <a:chOff x="6490" y="8461"/>
                <a:chExt cx="156" cy="592"/>
              </a:xfrm>
            </p:grpSpPr>
            <p:sp>
              <p:nvSpPr>
                <p:cNvPr id="2757" name="Oval 354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8" name="Freeform 354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2" name="Group 3547"/>
              <p:cNvGrpSpPr>
                <a:grpSpLocks noChangeAspect="1"/>
              </p:cNvGrpSpPr>
              <p:nvPr/>
            </p:nvGrpSpPr>
            <p:grpSpPr bwMode="auto">
              <a:xfrm rot="14826404" flipH="1">
                <a:off x="2022" y="1080"/>
                <a:ext cx="5" cy="16"/>
                <a:chOff x="6490" y="8461"/>
                <a:chExt cx="156" cy="592"/>
              </a:xfrm>
            </p:grpSpPr>
            <p:sp>
              <p:nvSpPr>
                <p:cNvPr id="2755" name="Oval 354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" name="Freeform 354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3" name="Group 3550"/>
              <p:cNvGrpSpPr>
                <a:grpSpLocks noChangeAspect="1"/>
              </p:cNvGrpSpPr>
              <p:nvPr/>
            </p:nvGrpSpPr>
            <p:grpSpPr bwMode="auto">
              <a:xfrm rot="12508119" flipH="1">
                <a:off x="1971" y="1132"/>
                <a:ext cx="6" cy="17"/>
                <a:chOff x="8623" y="8463"/>
                <a:chExt cx="210" cy="592"/>
              </a:xfrm>
            </p:grpSpPr>
            <p:sp>
              <p:nvSpPr>
                <p:cNvPr id="2752" name="Oval 3551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3" name="Freeform 3552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4" name="Freeform 3553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4" name="Group 3554"/>
              <p:cNvGrpSpPr>
                <a:grpSpLocks noChangeAspect="1"/>
              </p:cNvGrpSpPr>
              <p:nvPr/>
            </p:nvGrpSpPr>
            <p:grpSpPr bwMode="auto">
              <a:xfrm rot="11492101" flipH="1">
                <a:off x="1984" y="1136"/>
                <a:ext cx="6" cy="17"/>
                <a:chOff x="8623" y="8463"/>
                <a:chExt cx="210" cy="592"/>
              </a:xfrm>
            </p:grpSpPr>
            <p:sp>
              <p:nvSpPr>
                <p:cNvPr id="2749" name="Oval 3555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0" name="Freeform 3556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1" name="Freeform 3557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5" name="Group 3558"/>
              <p:cNvGrpSpPr>
                <a:grpSpLocks noChangeAspect="1"/>
              </p:cNvGrpSpPr>
              <p:nvPr/>
            </p:nvGrpSpPr>
            <p:grpSpPr bwMode="auto">
              <a:xfrm rot="1788">
                <a:off x="1947" y="1070"/>
                <a:ext cx="20" cy="13"/>
                <a:chOff x="3591" y="8318"/>
                <a:chExt cx="762" cy="451"/>
              </a:xfrm>
            </p:grpSpPr>
            <p:grpSp>
              <p:nvGrpSpPr>
                <p:cNvPr id="2740" name="Group 3559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2747" name="Oval 35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8" name="Freeform 3561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1" name="Group 3562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2745" name="Oval 35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6" name="Freeform 3564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42" name="Group 3565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2743" name="Oval 35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4" name="Freeform 3567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96" name="Group 3568"/>
              <p:cNvGrpSpPr>
                <a:grpSpLocks noChangeAspect="1"/>
              </p:cNvGrpSpPr>
              <p:nvPr/>
            </p:nvGrpSpPr>
            <p:grpSpPr bwMode="auto">
              <a:xfrm rot="5728644">
                <a:off x="1962" y="1088"/>
                <a:ext cx="4" cy="16"/>
                <a:chOff x="6490" y="8461"/>
                <a:chExt cx="156" cy="592"/>
              </a:xfrm>
            </p:grpSpPr>
            <p:sp>
              <p:nvSpPr>
                <p:cNvPr id="2738" name="Oval 356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9" name="Freeform 357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7" name="Group 3571"/>
              <p:cNvGrpSpPr>
                <a:grpSpLocks noChangeAspect="1"/>
              </p:cNvGrpSpPr>
              <p:nvPr/>
            </p:nvGrpSpPr>
            <p:grpSpPr bwMode="auto">
              <a:xfrm rot="6470110">
                <a:off x="1965" y="1081"/>
                <a:ext cx="4" cy="16"/>
                <a:chOff x="6490" y="8461"/>
                <a:chExt cx="156" cy="592"/>
              </a:xfrm>
            </p:grpSpPr>
            <p:sp>
              <p:nvSpPr>
                <p:cNvPr id="2736" name="Oval 357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7" name="Freeform 357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8" name="Group 3574"/>
              <p:cNvGrpSpPr>
                <a:grpSpLocks noChangeAspect="1"/>
              </p:cNvGrpSpPr>
              <p:nvPr/>
            </p:nvGrpSpPr>
            <p:grpSpPr bwMode="auto">
              <a:xfrm rot="7107950">
                <a:off x="1967" y="1075"/>
                <a:ext cx="5" cy="16"/>
                <a:chOff x="6490" y="8461"/>
                <a:chExt cx="156" cy="592"/>
              </a:xfrm>
            </p:grpSpPr>
            <p:sp>
              <p:nvSpPr>
                <p:cNvPr id="2734" name="Oval 357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5" name="Freeform 357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9" name="Group 3577"/>
              <p:cNvGrpSpPr>
                <a:grpSpLocks noChangeAspect="1"/>
              </p:cNvGrpSpPr>
              <p:nvPr/>
            </p:nvGrpSpPr>
            <p:grpSpPr bwMode="auto">
              <a:xfrm rot="-10327616">
                <a:off x="1997" y="1136"/>
                <a:ext cx="6" cy="17"/>
                <a:chOff x="8327" y="8463"/>
                <a:chExt cx="210" cy="592"/>
              </a:xfrm>
            </p:grpSpPr>
            <p:sp>
              <p:nvSpPr>
                <p:cNvPr id="2731" name="Oval 3578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2" name="Freeform 3579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3" name="Freeform 3580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0" name="Group 3581"/>
              <p:cNvGrpSpPr>
                <a:grpSpLocks noChangeAspect="1"/>
              </p:cNvGrpSpPr>
              <p:nvPr/>
            </p:nvGrpSpPr>
            <p:grpSpPr bwMode="auto">
              <a:xfrm rot="-157370">
                <a:off x="1967" y="1062"/>
                <a:ext cx="31" cy="19"/>
                <a:chOff x="4340" y="8055"/>
                <a:chExt cx="1157" cy="652"/>
              </a:xfrm>
            </p:grpSpPr>
            <p:grpSp>
              <p:nvGrpSpPr>
                <p:cNvPr id="2715" name="Group 3582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2728" name="Oval 35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9" name="Freeform 3584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0" name="Freeform 3585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16" name="Group 3586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2725" name="Oval 35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6" name="Freeform 3588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7" name="Freeform 3589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17" name="Group 3590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2722" name="Oval 35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3" name="Freeform 3592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4" name="Freeform 3593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18" name="Group 3594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2719" name="Oval 35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0" name="Freeform 3596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1" name="Freeform 3597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01" name="Group 3598"/>
              <p:cNvGrpSpPr>
                <a:grpSpLocks noChangeAspect="1"/>
              </p:cNvGrpSpPr>
              <p:nvPr/>
            </p:nvGrpSpPr>
            <p:grpSpPr bwMode="auto">
              <a:xfrm rot="-8575652">
                <a:off x="1965" y="1128"/>
                <a:ext cx="6" cy="17"/>
                <a:chOff x="8327" y="8463"/>
                <a:chExt cx="210" cy="592"/>
              </a:xfrm>
            </p:grpSpPr>
            <p:sp>
              <p:nvSpPr>
                <p:cNvPr id="2712" name="Oval 3599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3" name="Freeform 3600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4" name="Freeform 3601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2" name="Group 3602"/>
              <p:cNvGrpSpPr>
                <a:grpSpLocks noChangeAspect="1"/>
              </p:cNvGrpSpPr>
              <p:nvPr/>
            </p:nvGrpSpPr>
            <p:grpSpPr bwMode="auto">
              <a:xfrm rot="12065729">
                <a:off x="1978" y="1135"/>
                <a:ext cx="6" cy="17"/>
                <a:chOff x="7729" y="8463"/>
                <a:chExt cx="210" cy="592"/>
              </a:xfrm>
            </p:grpSpPr>
            <p:sp>
              <p:nvSpPr>
                <p:cNvPr id="2709" name="Oval 3603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0" name="Freeform 3604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1" name="Freeform 3605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3" name="Group 3606"/>
              <p:cNvGrpSpPr>
                <a:grpSpLocks noChangeAspect="1"/>
              </p:cNvGrpSpPr>
              <p:nvPr/>
            </p:nvGrpSpPr>
            <p:grpSpPr bwMode="auto">
              <a:xfrm rot="15791902" flipH="1">
                <a:off x="1936" y="1088"/>
                <a:ext cx="31" cy="20"/>
                <a:chOff x="4392" y="7616"/>
                <a:chExt cx="1080" cy="724"/>
              </a:xfrm>
            </p:grpSpPr>
            <p:grpSp>
              <p:nvGrpSpPr>
                <p:cNvPr id="2691" name="Group 3607"/>
                <p:cNvGrpSpPr>
                  <a:grpSpLocks noChangeAspect="1"/>
                </p:cNvGrpSpPr>
                <p:nvPr/>
              </p:nvGrpSpPr>
              <p:grpSpPr bwMode="auto">
                <a:xfrm>
                  <a:off x="5316" y="7632"/>
                  <a:ext cx="156" cy="592"/>
                  <a:chOff x="6490" y="8461"/>
                  <a:chExt cx="156" cy="592"/>
                </a:xfrm>
              </p:grpSpPr>
              <p:sp>
                <p:nvSpPr>
                  <p:cNvPr id="2707" name="Oval 36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8" name="Freeform 3609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2" name="Group 3610"/>
                <p:cNvGrpSpPr>
                  <a:grpSpLocks noChangeAspect="1"/>
                </p:cNvGrpSpPr>
                <p:nvPr/>
              </p:nvGrpSpPr>
              <p:grpSpPr bwMode="auto">
                <a:xfrm>
                  <a:off x="5100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2705" name="Oval 36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6" name="Freeform 3612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3" name="Group 3613"/>
                <p:cNvGrpSpPr>
                  <a:grpSpLocks noChangeAspect="1"/>
                </p:cNvGrpSpPr>
                <p:nvPr/>
              </p:nvGrpSpPr>
              <p:grpSpPr bwMode="auto">
                <a:xfrm rot="-454861">
                  <a:off x="4908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2703" name="Oval 36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4" name="Freeform 3615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4" name="Group 3616"/>
                <p:cNvGrpSpPr>
                  <a:grpSpLocks noChangeAspect="1"/>
                </p:cNvGrpSpPr>
                <p:nvPr/>
              </p:nvGrpSpPr>
              <p:grpSpPr bwMode="auto">
                <a:xfrm rot="-1064232">
                  <a:off x="4728" y="7640"/>
                  <a:ext cx="156" cy="592"/>
                  <a:chOff x="6490" y="8461"/>
                  <a:chExt cx="156" cy="592"/>
                </a:xfrm>
              </p:grpSpPr>
              <p:sp>
                <p:nvSpPr>
                  <p:cNvPr id="2701" name="Oval 36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2" name="Freeform 3618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5" name="Group 3619"/>
                <p:cNvGrpSpPr>
                  <a:grpSpLocks noChangeAspect="1"/>
                </p:cNvGrpSpPr>
                <p:nvPr/>
              </p:nvGrpSpPr>
              <p:grpSpPr bwMode="auto">
                <a:xfrm rot="-1415774">
                  <a:off x="4560" y="7688"/>
                  <a:ext cx="156" cy="592"/>
                  <a:chOff x="6490" y="8461"/>
                  <a:chExt cx="156" cy="592"/>
                </a:xfrm>
              </p:grpSpPr>
              <p:sp>
                <p:nvSpPr>
                  <p:cNvPr id="2699" name="Oval 36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0" name="Freeform 3621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6" name="Group 3622"/>
                <p:cNvGrpSpPr>
                  <a:grpSpLocks noChangeAspect="1"/>
                </p:cNvGrpSpPr>
                <p:nvPr/>
              </p:nvGrpSpPr>
              <p:grpSpPr bwMode="auto">
                <a:xfrm rot="-1813161">
                  <a:off x="4392" y="7748"/>
                  <a:ext cx="156" cy="592"/>
                  <a:chOff x="6490" y="8461"/>
                  <a:chExt cx="156" cy="592"/>
                </a:xfrm>
              </p:grpSpPr>
              <p:sp>
                <p:nvSpPr>
                  <p:cNvPr id="2697" name="Oval 36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8" name="Freeform 3624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04" name="Group 3625"/>
              <p:cNvGrpSpPr>
                <a:grpSpLocks noChangeAspect="1"/>
              </p:cNvGrpSpPr>
              <p:nvPr/>
            </p:nvGrpSpPr>
            <p:grpSpPr bwMode="auto">
              <a:xfrm rot="13410630" flipH="1">
                <a:off x="1963" y="1123"/>
                <a:ext cx="4" cy="17"/>
                <a:chOff x="6490" y="8461"/>
                <a:chExt cx="156" cy="592"/>
              </a:xfrm>
            </p:grpSpPr>
            <p:sp>
              <p:nvSpPr>
                <p:cNvPr id="2689" name="Oval 362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0" name="Freeform 362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5" name="Group 3628"/>
              <p:cNvGrpSpPr>
                <a:grpSpLocks noChangeAspect="1"/>
              </p:cNvGrpSpPr>
              <p:nvPr/>
            </p:nvGrpSpPr>
            <p:grpSpPr bwMode="auto">
              <a:xfrm rot="13410630" flipH="1">
                <a:off x="1958" y="1119"/>
                <a:ext cx="4" cy="17"/>
                <a:chOff x="6490" y="8461"/>
                <a:chExt cx="156" cy="592"/>
              </a:xfrm>
            </p:grpSpPr>
            <p:sp>
              <p:nvSpPr>
                <p:cNvPr id="2687" name="Oval 362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8" name="Freeform 363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6" name="Group 3631"/>
              <p:cNvGrpSpPr>
                <a:grpSpLocks noChangeAspect="1"/>
              </p:cNvGrpSpPr>
              <p:nvPr/>
            </p:nvGrpSpPr>
            <p:grpSpPr bwMode="auto">
              <a:xfrm rot="11132566" flipH="1">
                <a:off x="1946" y="1114"/>
                <a:ext cx="21" cy="13"/>
                <a:chOff x="3591" y="8318"/>
                <a:chExt cx="762" cy="451"/>
              </a:xfrm>
            </p:grpSpPr>
            <p:grpSp>
              <p:nvGrpSpPr>
                <p:cNvPr id="2678" name="Group 3632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2685" name="Oval 36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6" name="Freeform 3634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9" name="Group 3635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2683" name="Oval 36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4" name="Freeform 3637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0" name="Group 3638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2681" name="Oval 36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2" name="Freeform 3640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07" name="Group 3641"/>
              <p:cNvGrpSpPr>
                <a:grpSpLocks noChangeAspect="1"/>
              </p:cNvGrpSpPr>
              <p:nvPr/>
            </p:nvGrpSpPr>
            <p:grpSpPr bwMode="auto">
              <a:xfrm rot="5197138" flipH="1">
                <a:off x="1963" y="1093"/>
                <a:ext cx="4" cy="16"/>
                <a:chOff x="6490" y="8461"/>
                <a:chExt cx="156" cy="592"/>
              </a:xfrm>
            </p:grpSpPr>
            <p:sp>
              <p:nvSpPr>
                <p:cNvPr id="2676" name="Oval 364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7" name="Freeform 364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8" name="Group 3644"/>
              <p:cNvGrpSpPr>
                <a:grpSpLocks noChangeAspect="1"/>
              </p:cNvGrpSpPr>
              <p:nvPr/>
            </p:nvGrpSpPr>
            <p:grpSpPr bwMode="auto">
              <a:xfrm rot="4378003" flipH="1">
                <a:off x="1963" y="1101"/>
                <a:ext cx="5" cy="16"/>
                <a:chOff x="6490" y="8461"/>
                <a:chExt cx="156" cy="592"/>
              </a:xfrm>
            </p:grpSpPr>
            <p:sp>
              <p:nvSpPr>
                <p:cNvPr id="2674" name="Oval 364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5" name="Freeform 364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9" name="Group 3647"/>
              <p:cNvGrpSpPr>
                <a:grpSpLocks noChangeAspect="1"/>
              </p:cNvGrpSpPr>
              <p:nvPr/>
            </p:nvGrpSpPr>
            <p:grpSpPr bwMode="auto">
              <a:xfrm rot="4026404" flipH="1">
                <a:off x="1966" y="1107"/>
                <a:ext cx="5" cy="16"/>
                <a:chOff x="6490" y="8461"/>
                <a:chExt cx="156" cy="592"/>
              </a:xfrm>
            </p:grpSpPr>
            <p:sp>
              <p:nvSpPr>
                <p:cNvPr id="2672" name="Oval 364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3" name="Freeform 364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0" name="Group 3650"/>
              <p:cNvGrpSpPr>
                <a:grpSpLocks noChangeAspect="1"/>
              </p:cNvGrpSpPr>
              <p:nvPr/>
            </p:nvGrpSpPr>
            <p:grpSpPr bwMode="auto">
              <a:xfrm rot="22415812" flipH="1" flipV="1">
                <a:off x="1991" y="1136"/>
                <a:ext cx="6" cy="17"/>
                <a:chOff x="8623" y="8463"/>
                <a:chExt cx="210" cy="592"/>
              </a:xfrm>
            </p:grpSpPr>
            <p:sp>
              <p:nvSpPr>
                <p:cNvPr id="2669" name="Oval 3651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" name="Freeform 3652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" name="Freeform 3653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1" name="Group 3654"/>
              <p:cNvGrpSpPr>
                <a:grpSpLocks noChangeAspect="1"/>
              </p:cNvGrpSpPr>
              <p:nvPr/>
            </p:nvGrpSpPr>
            <p:grpSpPr bwMode="auto">
              <a:xfrm rot="4659813" flipH="1" flipV="1">
                <a:off x="2025" y="1086"/>
                <a:ext cx="6" cy="16"/>
                <a:chOff x="8623" y="8463"/>
                <a:chExt cx="210" cy="592"/>
              </a:xfrm>
            </p:grpSpPr>
            <p:sp>
              <p:nvSpPr>
                <p:cNvPr id="2666" name="Oval 3655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" name="Freeform 3656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" name="Freeform 3657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2" name="Group 3658"/>
              <p:cNvGrpSpPr>
                <a:grpSpLocks noChangeAspect="1"/>
              </p:cNvGrpSpPr>
              <p:nvPr/>
            </p:nvGrpSpPr>
            <p:grpSpPr bwMode="auto">
              <a:xfrm rot="5582566" flipH="1" flipV="1">
                <a:off x="2025" y="1093"/>
                <a:ext cx="7" cy="15"/>
                <a:chOff x="8623" y="8463"/>
                <a:chExt cx="210" cy="592"/>
              </a:xfrm>
            </p:grpSpPr>
            <p:sp>
              <p:nvSpPr>
                <p:cNvPr id="2663" name="Oval 3659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" name="Freeform 3660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" name="Freeform 3661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3" name="Group 3662"/>
              <p:cNvGrpSpPr>
                <a:grpSpLocks noChangeAspect="1"/>
              </p:cNvGrpSpPr>
              <p:nvPr/>
            </p:nvGrpSpPr>
            <p:grpSpPr bwMode="auto">
              <a:xfrm rot="6096682" flipH="1" flipV="1">
                <a:off x="2023" y="1099"/>
                <a:ext cx="6" cy="16"/>
                <a:chOff x="8623" y="8463"/>
                <a:chExt cx="210" cy="592"/>
              </a:xfrm>
            </p:grpSpPr>
            <p:sp>
              <p:nvSpPr>
                <p:cNvPr id="2660" name="Oval 3663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1" name="Freeform 3664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2" name="Freeform 3665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4" name="Oval 3666"/>
              <p:cNvSpPr>
                <a:spLocks noChangeAspect="1" noChangeArrowheads="1"/>
              </p:cNvSpPr>
              <p:nvPr/>
            </p:nvSpPr>
            <p:spPr bwMode="auto">
              <a:xfrm rot="11437961" flipH="1">
                <a:off x="1998" y="1076"/>
                <a:ext cx="4" cy="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" name="Freeform 3667"/>
              <p:cNvSpPr>
                <a:spLocks noChangeAspect="1"/>
              </p:cNvSpPr>
              <p:nvPr/>
            </p:nvSpPr>
            <p:spPr bwMode="auto">
              <a:xfrm rot="11437961" flipH="1">
                <a:off x="2000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" name="Oval 3668"/>
              <p:cNvSpPr>
                <a:spLocks noChangeAspect="1" noChangeArrowheads="1"/>
              </p:cNvSpPr>
              <p:nvPr/>
            </p:nvSpPr>
            <p:spPr bwMode="auto">
              <a:xfrm rot="11682832" flipH="1">
                <a:off x="2002" y="1076"/>
                <a:ext cx="5" cy="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" name="Freeform 3669"/>
              <p:cNvSpPr>
                <a:spLocks noChangeAspect="1"/>
              </p:cNvSpPr>
              <p:nvPr/>
            </p:nvSpPr>
            <p:spPr bwMode="auto">
              <a:xfrm rot="11682832" flipH="1">
                <a:off x="2005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8" name="Group 3670"/>
              <p:cNvGrpSpPr>
                <a:grpSpLocks noChangeAspect="1"/>
              </p:cNvGrpSpPr>
              <p:nvPr/>
            </p:nvGrpSpPr>
            <p:grpSpPr bwMode="auto">
              <a:xfrm rot="13245035" flipH="1">
                <a:off x="2012" y="1066"/>
                <a:ext cx="4" cy="17"/>
                <a:chOff x="6490" y="8461"/>
                <a:chExt cx="156" cy="592"/>
              </a:xfrm>
            </p:grpSpPr>
            <p:sp>
              <p:nvSpPr>
                <p:cNvPr id="2658" name="Oval 367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9" name="Freeform 367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9" name="Oval 3673"/>
              <p:cNvSpPr>
                <a:spLocks noChangeAspect="1" noChangeArrowheads="1"/>
              </p:cNvSpPr>
              <p:nvPr/>
            </p:nvSpPr>
            <p:spPr bwMode="auto">
              <a:xfrm rot="14001877" flipH="1">
                <a:off x="2012" y="1080"/>
                <a:ext cx="4" cy="3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" name="Freeform 3674"/>
              <p:cNvSpPr>
                <a:spLocks noChangeAspect="1"/>
              </p:cNvSpPr>
              <p:nvPr/>
            </p:nvSpPr>
            <p:spPr bwMode="auto">
              <a:xfrm rot="14001877" flipH="1">
                <a:off x="2019" y="1070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21" name="Group 3675"/>
              <p:cNvGrpSpPr>
                <a:grpSpLocks noChangeAspect="1"/>
              </p:cNvGrpSpPr>
              <p:nvPr/>
            </p:nvGrpSpPr>
            <p:grpSpPr bwMode="auto">
              <a:xfrm rot="20814016" flipH="1">
                <a:off x="2000" y="1118"/>
                <a:ext cx="4" cy="17"/>
                <a:chOff x="6490" y="8461"/>
                <a:chExt cx="156" cy="592"/>
              </a:xfrm>
            </p:grpSpPr>
            <p:sp>
              <p:nvSpPr>
                <p:cNvPr id="2656" name="Oval 367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7" name="Freeform 367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2" name="Group 3678"/>
              <p:cNvGrpSpPr>
                <a:grpSpLocks noChangeAspect="1"/>
              </p:cNvGrpSpPr>
              <p:nvPr/>
            </p:nvGrpSpPr>
            <p:grpSpPr bwMode="auto">
              <a:xfrm rot="20416428" flipH="1">
                <a:off x="2006" y="1116"/>
                <a:ext cx="4" cy="17"/>
                <a:chOff x="6490" y="8461"/>
                <a:chExt cx="156" cy="592"/>
              </a:xfrm>
            </p:grpSpPr>
            <p:sp>
              <p:nvSpPr>
                <p:cNvPr id="2654" name="Oval 367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5" name="Freeform 368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3" name="Group 3681"/>
              <p:cNvGrpSpPr>
                <a:grpSpLocks noChangeAspect="1"/>
              </p:cNvGrpSpPr>
              <p:nvPr/>
            </p:nvGrpSpPr>
            <p:grpSpPr bwMode="auto">
              <a:xfrm rot="19906493" flipH="1">
                <a:off x="2011" y="1115"/>
                <a:ext cx="4" cy="17"/>
                <a:chOff x="6490" y="8461"/>
                <a:chExt cx="156" cy="592"/>
              </a:xfrm>
            </p:grpSpPr>
            <p:sp>
              <p:nvSpPr>
                <p:cNvPr id="2652" name="Oval 368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3" name="Freeform 368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4" name="Group 3684"/>
              <p:cNvGrpSpPr>
                <a:grpSpLocks noChangeAspect="1"/>
              </p:cNvGrpSpPr>
              <p:nvPr/>
            </p:nvGrpSpPr>
            <p:grpSpPr bwMode="auto">
              <a:xfrm rot="21567041" flipH="1">
                <a:off x="1994" y="1046"/>
                <a:ext cx="6" cy="17"/>
                <a:chOff x="8623" y="8463"/>
                <a:chExt cx="210" cy="592"/>
              </a:xfrm>
            </p:grpSpPr>
            <p:sp>
              <p:nvSpPr>
                <p:cNvPr id="2649" name="Oval 3685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0" name="Freeform 3686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1" name="Freeform 3687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5" name="Group 3688"/>
              <p:cNvGrpSpPr>
                <a:grpSpLocks noChangeAspect="1"/>
              </p:cNvGrpSpPr>
              <p:nvPr/>
            </p:nvGrpSpPr>
            <p:grpSpPr bwMode="auto">
              <a:xfrm rot="19301708" flipH="1">
                <a:off x="1964" y="1054"/>
                <a:ext cx="6" cy="17"/>
                <a:chOff x="8623" y="8463"/>
                <a:chExt cx="210" cy="592"/>
              </a:xfrm>
            </p:grpSpPr>
            <p:sp>
              <p:nvSpPr>
                <p:cNvPr id="2646" name="Oval 3689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7" name="Freeform 3690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8" name="Freeform 3691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6" name="Group 3692"/>
              <p:cNvGrpSpPr>
                <a:grpSpLocks noChangeAspect="1"/>
              </p:cNvGrpSpPr>
              <p:nvPr/>
            </p:nvGrpSpPr>
            <p:grpSpPr bwMode="auto">
              <a:xfrm rot="18833564" flipH="1">
                <a:off x="1961" y="1060"/>
                <a:ext cx="6" cy="16"/>
                <a:chOff x="8623" y="8463"/>
                <a:chExt cx="210" cy="592"/>
              </a:xfrm>
            </p:grpSpPr>
            <p:sp>
              <p:nvSpPr>
                <p:cNvPr id="2643" name="Oval 3693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4" name="Freeform 3694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5" name="Freeform 3695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7" name="Group 3696"/>
              <p:cNvGrpSpPr>
                <a:grpSpLocks noChangeAspect="1"/>
              </p:cNvGrpSpPr>
              <p:nvPr/>
            </p:nvGrpSpPr>
            <p:grpSpPr bwMode="auto">
              <a:xfrm rot="21466571" flipH="1">
                <a:off x="1988" y="1046"/>
                <a:ext cx="6" cy="17"/>
                <a:chOff x="8623" y="8463"/>
                <a:chExt cx="210" cy="592"/>
              </a:xfrm>
            </p:grpSpPr>
            <p:sp>
              <p:nvSpPr>
                <p:cNvPr id="2640" name="Oval 3697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1" name="Freeform 3698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" name="Freeform 3699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8" name="Group 3700"/>
              <p:cNvGrpSpPr>
                <a:grpSpLocks noChangeAspect="1"/>
              </p:cNvGrpSpPr>
              <p:nvPr/>
            </p:nvGrpSpPr>
            <p:grpSpPr bwMode="auto">
              <a:xfrm rot="20163538" flipH="1">
                <a:off x="1971" y="1051"/>
                <a:ext cx="5" cy="17"/>
                <a:chOff x="8623" y="8463"/>
                <a:chExt cx="210" cy="592"/>
              </a:xfrm>
            </p:grpSpPr>
            <p:sp>
              <p:nvSpPr>
                <p:cNvPr id="2637" name="Oval 3701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8" name="Freeform 3702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9" name="Freeform 3703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9" name="Group 3704"/>
              <p:cNvGrpSpPr>
                <a:grpSpLocks noChangeAspect="1"/>
              </p:cNvGrpSpPr>
              <p:nvPr/>
            </p:nvGrpSpPr>
            <p:grpSpPr bwMode="auto">
              <a:xfrm rot="21120187" flipH="1">
                <a:off x="1982" y="1047"/>
                <a:ext cx="6" cy="17"/>
                <a:chOff x="8623" y="8463"/>
                <a:chExt cx="210" cy="592"/>
              </a:xfrm>
            </p:grpSpPr>
            <p:sp>
              <p:nvSpPr>
                <p:cNvPr id="2634" name="Oval 3705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5" name="Freeform 3706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6" name="Freeform 3707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0" name="Group 3708"/>
              <p:cNvGrpSpPr>
                <a:grpSpLocks noChangeAspect="1"/>
              </p:cNvGrpSpPr>
              <p:nvPr/>
            </p:nvGrpSpPr>
            <p:grpSpPr bwMode="auto">
              <a:xfrm rot="20811749" flipH="1">
                <a:off x="1976" y="1049"/>
                <a:ext cx="5" cy="17"/>
                <a:chOff x="8623" y="8463"/>
                <a:chExt cx="210" cy="592"/>
              </a:xfrm>
            </p:grpSpPr>
            <p:sp>
              <p:nvSpPr>
                <p:cNvPr id="2631" name="Oval 3709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2" name="Freeform 3710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3" name="Freeform 3711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48" name="Group 3712"/>
            <p:cNvGrpSpPr>
              <a:grpSpLocks noChangeAspect="1"/>
            </p:cNvGrpSpPr>
            <p:nvPr/>
          </p:nvGrpSpPr>
          <p:grpSpPr bwMode="auto">
            <a:xfrm>
              <a:off x="4299" y="1333"/>
              <a:ext cx="178" cy="175"/>
              <a:chOff x="1942" y="1046"/>
              <a:chExt cx="109" cy="107"/>
            </a:xfrm>
          </p:grpSpPr>
          <p:grpSp>
            <p:nvGrpSpPr>
              <p:cNvPr id="2286" name="Group 3713"/>
              <p:cNvGrpSpPr>
                <a:grpSpLocks noChangeAspect="1"/>
              </p:cNvGrpSpPr>
              <p:nvPr/>
            </p:nvGrpSpPr>
            <p:grpSpPr bwMode="auto">
              <a:xfrm rot="5597307" flipH="1">
                <a:off x="2040" y="1088"/>
                <a:ext cx="6" cy="16"/>
                <a:chOff x="8623" y="8463"/>
                <a:chExt cx="210" cy="592"/>
              </a:xfrm>
            </p:grpSpPr>
            <p:sp>
              <p:nvSpPr>
                <p:cNvPr id="2561" name="Oval 3714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" name="Freeform 3715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" name="Freeform 3716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7" name="Group 3717"/>
              <p:cNvGrpSpPr>
                <a:grpSpLocks noChangeAspect="1"/>
              </p:cNvGrpSpPr>
              <p:nvPr/>
            </p:nvGrpSpPr>
            <p:grpSpPr bwMode="auto">
              <a:xfrm rot="6239388" flipH="1">
                <a:off x="2039" y="1095"/>
                <a:ext cx="6" cy="16"/>
                <a:chOff x="8623" y="8463"/>
                <a:chExt cx="210" cy="592"/>
              </a:xfrm>
            </p:grpSpPr>
            <p:sp>
              <p:nvSpPr>
                <p:cNvPr id="2558" name="Oval 3718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9" name="Freeform 3719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0" name="Freeform 3720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8" name="Group 3721"/>
              <p:cNvGrpSpPr>
                <a:grpSpLocks noChangeAspect="1"/>
              </p:cNvGrpSpPr>
              <p:nvPr/>
            </p:nvGrpSpPr>
            <p:grpSpPr bwMode="auto">
              <a:xfrm rot="-18616047">
                <a:off x="1971" y="1111"/>
                <a:ext cx="4" cy="16"/>
                <a:chOff x="6490" y="8461"/>
                <a:chExt cx="156" cy="592"/>
              </a:xfrm>
            </p:grpSpPr>
            <p:sp>
              <p:nvSpPr>
                <p:cNvPr id="2556" name="Oval 372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7" name="Freeform 372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9" name="Group 3724"/>
              <p:cNvGrpSpPr>
                <a:grpSpLocks noChangeAspect="1"/>
              </p:cNvGrpSpPr>
              <p:nvPr/>
            </p:nvGrpSpPr>
            <p:grpSpPr bwMode="auto">
              <a:xfrm rot="-11022107">
                <a:off x="2001" y="1135"/>
                <a:ext cx="4" cy="17"/>
                <a:chOff x="6490" y="8461"/>
                <a:chExt cx="156" cy="592"/>
              </a:xfrm>
            </p:grpSpPr>
            <p:sp>
              <p:nvSpPr>
                <p:cNvPr id="2554" name="Oval 372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5" name="Freeform 372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0" name="Group 3727"/>
              <p:cNvGrpSpPr>
                <a:grpSpLocks noChangeAspect="1"/>
              </p:cNvGrpSpPr>
              <p:nvPr/>
            </p:nvGrpSpPr>
            <p:grpSpPr bwMode="auto">
              <a:xfrm rot="-11253073">
                <a:off x="2006" y="1134"/>
                <a:ext cx="4" cy="17"/>
                <a:chOff x="6490" y="8461"/>
                <a:chExt cx="156" cy="592"/>
              </a:xfrm>
            </p:grpSpPr>
            <p:sp>
              <p:nvSpPr>
                <p:cNvPr id="2552" name="Oval 372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3" name="Freeform 372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1" name="Group 3730"/>
              <p:cNvGrpSpPr>
                <a:grpSpLocks noChangeAspect="1"/>
              </p:cNvGrpSpPr>
              <p:nvPr/>
            </p:nvGrpSpPr>
            <p:grpSpPr bwMode="auto">
              <a:xfrm rot="-11862444">
                <a:off x="2011" y="1134"/>
                <a:ext cx="4" cy="17"/>
                <a:chOff x="6490" y="8461"/>
                <a:chExt cx="156" cy="592"/>
              </a:xfrm>
            </p:grpSpPr>
            <p:sp>
              <p:nvSpPr>
                <p:cNvPr id="2550" name="Oval 373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1" name="Freeform 373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2" name="Group 3733"/>
              <p:cNvGrpSpPr>
                <a:grpSpLocks noChangeAspect="1"/>
              </p:cNvGrpSpPr>
              <p:nvPr/>
            </p:nvGrpSpPr>
            <p:grpSpPr bwMode="auto">
              <a:xfrm rot="-12213986">
                <a:off x="2017" y="1132"/>
                <a:ext cx="4" cy="17"/>
                <a:chOff x="6490" y="8461"/>
                <a:chExt cx="156" cy="592"/>
              </a:xfrm>
            </p:grpSpPr>
            <p:sp>
              <p:nvSpPr>
                <p:cNvPr id="2548" name="Oval 373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9" name="Freeform 373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3" name="Group 3736"/>
              <p:cNvGrpSpPr>
                <a:grpSpLocks noChangeAspect="1"/>
              </p:cNvGrpSpPr>
              <p:nvPr/>
            </p:nvGrpSpPr>
            <p:grpSpPr bwMode="auto">
              <a:xfrm rot="-12611373">
                <a:off x="2021" y="1128"/>
                <a:ext cx="4" cy="17"/>
                <a:chOff x="6490" y="8461"/>
                <a:chExt cx="156" cy="592"/>
              </a:xfrm>
            </p:grpSpPr>
            <p:sp>
              <p:nvSpPr>
                <p:cNvPr id="2546" name="Oval 373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7" name="Freeform 373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4" name="Group 3739"/>
              <p:cNvGrpSpPr>
                <a:grpSpLocks noChangeAspect="1"/>
              </p:cNvGrpSpPr>
              <p:nvPr/>
            </p:nvGrpSpPr>
            <p:grpSpPr bwMode="auto">
              <a:xfrm rot="-13076276">
                <a:off x="2025" y="1126"/>
                <a:ext cx="4" cy="17"/>
                <a:chOff x="6490" y="8461"/>
                <a:chExt cx="156" cy="592"/>
              </a:xfrm>
            </p:grpSpPr>
            <p:sp>
              <p:nvSpPr>
                <p:cNvPr id="2544" name="Oval 374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5" name="Freeform 374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5" name="Group 3742"/>
              <p:cNvGrpSpPr>
                <a:grpSpLocks noChangeAspect="1"/>
              </p:cNvGrpSpPr>
              <p:nvPr/>
            </p:nvGrpSpPr>
            <p:grpSpPr bwMode="auto">
              <a:xfrm rot="-13076276">
                <a:off x="2028" y="1122"/>
                <a:ext cx="4" cy="17"/>
                <a:chOff x="6490" y="8461"/>
                <a:chExt cx="156" cy="592"/>
              </a:xfrm>
            </p:grpSpPr>
            <p:sp>
              <p:nvSpPr>
                <p:cNvPr id="2542" name="Oval 374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3" name="Freeform 374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6" name="Group 3745"/>
              <p:cNvGrpSpPr>
                <a:grpSpLocks noChangeAspect="1"/>
              </p:cNvGrpSpPr>
              <p:nvPr/>
            </p:nvGrpSpPr>
            <p:grpSpPr bwMode="auto">
              <a:xfrm rot="-10798212">
                <a:off x="2026" y="1116"/>
                <a:ext cx="20" cy="13"/>
                <a:chOff x="3591" y="8318"/>
                <a:chExt cx="762" cy="451"/>
              </a:xfrm>
            </p:grpSpPr>
            <p:grpSp>
              <p:nvGrpSpPr>
                <p:cNvPr id="2533" name="Group 3746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2540" name="Oval 37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1" name="Freeform 3748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4" name="Group 3749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2538" name="Oval 37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9" name="Freeform 3751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5" name="Group 3752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2536" name="Oval 37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7" name="Freeform 3754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97" name="Group 3755"/>
              <p:cNvGrpSpPr>
                <a:grpSpLocks noChangeAspect="1"/>
              </p:cNvGrpSpPr>
              <p:nvPr/>
            </p:nvGrpSpPr>
            <p:grpSpPr bwMode="auto">
              <a:xfrm rot="-2910893">
                <a:off x="2016" y="1111"/>
                <a:ext cx="5" cy="16"/>
                <a:chOff x="6490" y="8461"/>
                <a:chExt cx="156" cy="592"/>
              </a:xfrm>
            </p:grpSpPr>
            <p:sp>
              <p:nvSpPr>
                <p:cNvPr id="2531" name="Oval 375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2" name="Freeform 375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8" name="Group 3758"/>
              <p:cNvGrpSpPr>
                <a:grpSpLocks noChangeAspect="1"/>
              </p:cNvGrpSpPr>
              <p:nvPr/>
            </p:nvGrpSpPr>
            <p:grpSpPr bwMode="auto">
              <a:xfrm rot="-3692050">
                <a:off x="2022" y="1106"/>
                <a:ext cx="4" cy="16"/>
                <a:chOff x="6490" y="8461"/>
                <a:chExt cx="156" cy="592"/>
              </a:xfrm>
            </p:grpSpPr>
            <p:sp>
              <p:nvSpPr>
                <p:cNvPr id="2529" name="Oval 375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0" name="Freeform 376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9" name="Group 3761"/>
              <p:cNvGrpSpPr>
                <a:grpSpLocks noChangeAspect="1"/>
              </p:cNvGrpSpPr>
              <p:nvPr/>
            </p:nvGrpSpPr>
            <p:grpSpPr bwMode="auto">
              <a:xfrm rot="-14685494">
                <a:off x="2038" y="1106"/>
                <a:ext cx="6" cy="16"/>
                <a:chOff x="8327" y="8463"/>
                <a:chExt cx="210" cy="592"/>
              </a:xfrm>
            </p:grpSpPr>
            <p:sp>
              <p:nvSpPr>
                <p:cNvPr id="2526" name="Oval 3762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7" name="Freeform 3763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8" name="Freeform 3764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0" name="Group 3765"/>
              <p:cNvGrpSpPr>
                <a:grpSpLocks noChangeAspect="1"/>
              </p:cNvGrpSpPr>
              <p:nvPr/>
            </p:nvGrpSpPr>
            <p:grpSpPr bwMode="auto">
              <a:xfrm rot="-8956028">
                <a:off x="1973" y="1119"/>
                <a:ext cx="31" cy="18"/>
                <a:chOff x="4340" y="8055"/>
                <a:chExt cx="1157" cy="652"/>
              </a:xfrm>
            </p:grpSpPr>
            <p:grpSp>
              <p:nvGrpSpPr>
                <p:cNvPr id="2510" name="Group 3766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2523" name="Oval 37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4" name="Freeform 3768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5" name="Freeform 3769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1" name="Group 3770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2520" name="Oval 37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1" name="Freeform 3772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2" name="Freeform 3773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2" name="Group 3774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2517" name="Oval 37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8" name="Freeform 3776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9" name="Freeform 3777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3" name="Group 3778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2514" name="Oval 37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5" name="Freeform 3780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6" name="Freeform 3781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01" name="Group 3782"/>
              <p:cNvGrpSpPr>
                <a:grpSpLocks noChangeAspect="1"/>
              </p:cNvGrpSpPr>
              <p:nvPr/>
            </p:nvGrpSpPr>
            <p:grpSpPr bwMode="auto">
              <a:xfrm rot="-14922911">
                <a:off x="2039" y="1101"/>
                <a:ext cx="6" cy="16"/>
                <a:chOff x="8327" y="8463"/>
                <a:chExt cx="210" cy="592"/>
              </a:xfrm>
            </p:grpSpPr>
            <p:sp>
              <p:nvSpPr>
                <p:cNvPr id="2507" name="Oval 3783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8" name="Freeform 3784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" name="Freeform 3785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2" name="Group 3786"/>
              <p:cNvGrpSpPr>
                <a:grpSpLocks noChangeAspect="1"/>
              </p:cNvGrpSpPr>
              <p:nvPr/>
            </p:nvGrpSpPr>
            <p:grpSpPr bwMode="auto">
              <a:xfrm rot="4595859">
                <a:off x="2040" y="1082"/>
                <a:ext cx="6" cy="16"/>
                <a:chOff x="7729" y="8463"/>
                <a:chExt cx="210" cy="592"/>
              </a:xfrm>
            </p:grpSpPr>
            <p:sp>
              <p:nvSpPr>
                <p:cNvPr id="2504" name="Oval 3787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5" name="Freeform 3788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6" name="Freeform 3789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3" name="Group 3790"/>
              <p:cNvGrpSpPr>
                <a:grpSpLocks noChangeAspect="1"/>
              </p:cNvGrpSpPr>
              <p:nvPr/>
            </p:nvGrpSpPr>
            <p:grpSpPr bwMode="auto">
              <a:xfrm rot="332566" flipH="1">
                <a:off x="2000" y="1046"/>
                <a:ext cx="5" cy="17"/>
                <a:chOff x="6490" y="8461"/>
                <a:chExt cx="156" cy="592"/>
              </a:xfrm>
            </p:grpSpPr>
            <p:sp>
              <p:nvSpPr>
                <p:cNvPr id="2502" name="Oval 379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3" name="Freeform 379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4" name="Group 3793"/>
              <p:cNvGrpSpPr>
                <a:grpSpLocks noChangeAspect="1"/>
              </p:cNvGrpSpPr>
              <p:nvPr/>
            </p:nvGrpSpPr>
            <p:grpSpPr bwMode="auto">
              <a:xfrm rot="332566" flipH="1">
                <a:off x="2007" y="1047"/>
                <a:ext cx="4" cy="17"/>
                <a:chOff x="6490" y="8461"/>
                <a:chExt cx="156" cy="592"/>
              </a:xfrm>
            </p:grpSpPr>
            <p:sp>
              <p:nvSpPr>
                <p:cNvPr id="2500" name="Oval 379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1" name="Freeform 379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5" name="Group 3796"/>
              <p:cNvGrpSpPr>
                <a:grpSpLocks noChangeAspect="1"/>
              </p:cNvGrpSpPr>
              <p:nvPr/>
            </p:nvGrpSpPr>
            <p:grpSpPr bwMode="auto">
              <a:xfrm rot="787427" flipH="1">
                <a:off x="2012" y="1049"/>
                <a:ext cx="4" cy="17"/>
                <a:chOff x="6490" y="8461"/>
                <a:chExt cx="156" cy="592"/>
              </a:xfrm>
            </p:grpSpPr>
            <p:sp>
              <p:nvSpPr>
                <p:cNvPr id="2498" name="Oval 379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" name="Freeform 379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6" name="Group 3799"/>
              <p:cNvGrpSpPr>
                <a:grpSpLocks noChangeAspect="1"/>
              </p:cNvGrpSpPr>
              <p:nvPr/>
            </p:nvGrpSpPr>
            <p:grpSpPr bwMode="auto">
              <a:xfrm rot="1396798" flipH="1">
                <a:off x="2017" y="1050"/>
                <a:ext cx="4" cy="17"/>
                <a:chOff x="6490" y="8461"/>
                <a:chExt cx="156" cy="592"/>
              </a:xfrm>
            </p:grpSpPr>
            <p:sp>
              <p:nvSpPr>
                <p:cNvPr id="2496" name="Oval 380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" name="Freeform 380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7" name="Group 3802"/>
              <p:cNvGrpSpPr>
                <a:grpSpLocks noChangeAspect="1"/>
              </p:cNvGrpSpPr>
              <p:nvPr/>
            </p:nvGrpSpPr>
            <p:grpSpPr bwMode="auto">
              <a:xfrm rot="1748340" flipH="1">
                <a:off x="2021" y="1053"/>
                <a:ext cx="4" cy="17"/>
                <a:chOff x="6490" y="8461"/>
                <a:chExt cx="156" cy="592"/>
              </a:xfrm>
            </p:grpSpPr>
            <p:sp>
              <p:nvSpPr>
                <p:cNvPr id="2494" name="Oval 380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5" name="Freeform 380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8" name="Group 3805"/>
              <p:cNvGrpSpPr>
                <a:grpSpLocks noChangeAspect="1"/>
              </p:cNvGrpSpPr>
              <p:nvPr/>
            </p:nvGrpSpPr>
            <p:grpSpPr bwMode="auto">
              <a:xfrm rot="2145727" flipH="1">
                <a:off x="2025" y="1056"/>
                <a:ext cx="4" cy="17"/>
                <a:chOff x="6490" y="8461"/>
                <a:chExt cx="156" cy="592"/>
              </a:xfrm>
            </p:grpSpPr>
            <p:sp>
              <p:nvSpPr>
                <p:cNvPr id="2492" name="Oval 380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" name="Freeform 380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9" name="Group 3808"/>
              <p:cNvGrpSpPr>
                <a:grpSpLocks noChangeAspect="1"/>
              </p:cNvGrpSpPr>
              <p:nvPr/>
            </p:nvGrpSpPr>
            <p:grpSpPr bwMode="auto">
              <a:xfrm>
                <a:off x="2029" y="1061"/>
                <a:ext cx="8" cy="14"/>
                <a:chOff x="4176" y="768"/>
                <a:chExt cx="300" cy="490"/>
              </a:xfrm>
            </p:grpSpPr>
            <p:sp>
              <p:nvSpPr>
                <p:cNvPr id="2490" name="Oval 3809"/>
                <p:cNvSpPr>
                  <a:spLocks noChangeAspect="1" noChangeArrowheads="1"/>
                </p:cNvSpPr>
                <p:nvPr/>
              </p:nvSpPr>
              <p:spPr bwMode="auto">
                <a:xfrm rot="2610630" flipH="1">
                  <a:off x="4320" y="768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" name="Freeform 3810"/>
                <p:cNvSpPr>
                  <a:spLocks noChangeAspect="1"/>
                </p:cNvSpPr>
                <p:nvPr/>
              </p:nvSpPr>
              <p:spPr bwMode="auto">
                <a:xfrm rot="2610630" flipH="1">
                  <a:off x="4176" y="816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10" name="Oval 3811"/>
              <p:cNvSpPr>
                <a:spLocks noChangeAspect="1" noChangeArrowheads="1"/>
              </p:cNvSpPr>
              <p:nvPr/>
            </p:nvSpPr>
            <p:spPr bwMode="auto">
              <a:xfrm rot="2610630" flipH="1">
                <a:off x="2036" y="1065"/>
                <a:ext cx="4" cy="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" name="Freeform 3812"/>
              <p:cNvSpPr>
                <a:spLocks noChangeAspect="1"/>
              </p:cNvSpPr>
              <p:nvPr/>
            </p:nvSpPr>
            <p:spPr bwMode="auto">
              <a:xfrm rot="2610630" flipH="1">
                <a:off x="2032" y="1068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12" name="Group 3813"/>
              <p:cNvGrpSpPr>
                <a:grpSpLocks noChangeAspect="1"/>
              </p:cNvGrpSpPr>
              <p:nvPr/>
            </p:nvGrpSpPr>
            <p:grpSpPr bwMode="auto">
              <a:xfrm rot="332566" flipH="1">
                <a:off x="2029" y="1074"/>
                <a:ext cx="20" cy="13"/>
                <a:chOff x="3591" y="8318"/>
                <a:chExt cx="762" cy="451"/>
              </a:xfrm>
            </p:grpSpPr>
            <p:grpSp>
              <p:nvGrpSpPr>
                <p:cNvPr id="2481" name="Group 3814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2488" name="Oval 38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9" name="Freeform 3816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2" name="Group 3817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2486" name="Oval 38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7" name="Freeform 3819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3" name="Group 3820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2484" name="Oval 38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5" name="Freeform 3822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13" name="Group 3823"/>
              <p:cNvGrpSpPr>
                <a:grpSpLocks noChangeAspect="1"/>
              </p:cNvGrpSpPr>
              <p:nvPr/>
            </p:nvGrpSpPr>
            <p:grpSpPr bwMode="auto">
              <a:xfrm rot="14410372" flipH="1">
                <a:off x="2020" y="1074"/>
                <a:ext cx="4" cy="16"/>
                <a:chOff x="6490" y="8461"/>
                <a:chExt cx="156" cy="592"/>
              </a:xfrm>
            </p:grpSpPr>
            <p:sp>
              <p:nvSpPr>
                <p:cNvPr id="2479" name="Oval 382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0" name="Freeform 382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14" name="Group 3826"/>
              <p:cNvGrpSpPr>
                <a:grpSpLocks noChangeAspect="1"/>
              </p:cNvGrpSpPr>
              <p:nvPr/>
            </p:nvGrpSpPr>
            <p:grpSpPr bwMode="auto">
              <a:xfrm rot="14826404" flipH="1">
                <a:off x="2022" y="1080"/>
                <a:ext cx="5" cy="16"/>
                <a:chOff x="6490" y="8461"/>
                <a:chExt cx="156" cy="592"/>
              </a:xfrm>
            </p:grpSpPr>
            <p:sp>
              <p:nvSpPr>
                <p:cNvPr id="2477" name="Oval 382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8" name="Freeform 382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15" name="Group 3829"/>
              <p:cNvGrpSpPr>
                <a:grpSpLocks noChangeAspect="1"/>
              </p:cNvGrpSpPr>
              <p:nvPr/>
            </p:nvGrpSpPr>
            <p:grpSpPr bwMode="auto">
              <a:xfrm rot="12508119" flipH="1">
                <a:off x="1971" y="1132"/>
                <a:ext cx="6" cy="17"/>
                <a:chOff x="8623" y="8463"/>
                <a:chExt cx="210" cy="592"/>
              </a:xfrm>
            </p:grpSpPr>
            <p:sp>
              <p:nvSpPr>
                <p:cNvPr id="2474" name="Oval 3830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5" name="Freeform 3831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6" name="Freeform 3832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16" name="Group 3833"/>
              <p:cNvGrpSpPr>
                <a:grpSpLocks noChangeAspect="1"/>
              </p:cNvGrpSpPr>
              <p:nvPr/>
            </p:nvGrpSpPr>
            <p:grpSpPr bwMode="auto">
              <a:xfrm rot="11492101" flipH="1">
                <a:off x="1984" y="1136"/>
                <a:ext cx="6" cy="17"/>
                <a:chOff x="8623" y="8463"/>
                <a:chExt cx="210" cy="592"/>
              </a:xfrm>
            </p:grpSpPr>
            <p:sp>
              <p:nvSpPr>
                <p:cNvPr id="2471" name="Oval 3834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2" name="Freeform 3835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" name="Freeform 3836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17" name="Group 3837"/>
              <p:cNvGrpSpPr>
                <a:grpSpLocks noChangeAspect="1"/>
              </p:cNvGrpSpPr>
              <p:nvPr/>
            </p:nvGrpSpPr>
            <p:grpSpPr bwMode="auto">
              <a:xfrm rot="1788">
                <a:off x="1947" y="1070"/>
                <a:ext cx="20" cy="13"/>
                <a:chOff x="3591" y="8318"/>
                <a:chExt cx="762" cy="451"/>
              </a:xfrm>
            </p:grpSpPr>
            <p:grpSp>
              <p:nvGrpSpPr>
                <p:cNvPr id="2462" name="Group 3838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2469" name="Oval 38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0" name="Freeform 3840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" name="Group 3841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2467" name="Oval 38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8" name="Freeform 3843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" name="Group 3844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2465" name="Oval 38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6" name="Freeform 3846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18" name="Group 3847"/>
              <p:cNvGrpSpPr>
                <a:grpSpLocks noChangeAspect="1"/>
              </p:cNvGrpSpPr>
              <p:nvPr/>
            </p:nvGrpSpPr>
            <p:grpSpPr bwMode="auto">
              <a:xfrm rot="5728644">
                <a:off x="1962" y="1088"/>
                <a:ext cx="4" cy="16"/>
                <a:chOff x="6490" y="8461"/>
                <a:chExt cx="156" cy="592"/>
              </a:xfrm>
            </p:grpSpPr>
            <p:sp>
              <p:nvSpPr>
                <p:cNvPr id="2460" name="Oval 384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" name="Freeform 384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19" name="Group 3850"/>
              <p:cNvGrpSpPr>
                <a:grpSpLocks noChangeAspect="1"/>
              </p:cNvGrpSpPr>
              <p:nvPr/>
            </p:nvGrpSpPr>
            <p:grpSpPr bwMode="auto">
              <a:xfrm rot="6470110">
                <a:off x="1965" y="1081"/>
                <a:ext cx="4" cy="16"/>
                <a:chOff x="6490" y="8461"/>
                <a:chExt cx="156" cy="592"/>
              </a:xfrm>
            </p:grpSpPr>
            <p:sp>
              <p:nvSpPr>
                <p:cNvPr id="2458" name="Oval 385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" name="Freeform 385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20" name="Group 3853"/>
              <p:cNvGrpSpPr>
                <a:grpSpLocks noChangeAspect="1"/>
              </p:cNvGrpSpPr>
              <p:nvPr/>
            </p:nvGrpSpPr>
            <p:grpSpPr bwMode="auto">
              <a:xfrm rot="7107950">
                <a:off x="1967" y="1075"/>
                <a:ext cx="5" cy="16"/>
                <a:chOff x="6490" y="8461"/>
                <a:chExt cx="156" cy="592"/>
              </a:xfrm>
            </p:grpSpPr>
            <p:sp>
              <p:nvSpPr>
                <p:cNvPr id="2456" name="Oval 385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7" name="Freeform 385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21" name="Group 3856"/>
              <p:cNvGrpSpPr>
                <a:grpSpLocks noChangeAspect="1"/>
              </p:cNvGrpSpPr>
              <p:nvPr/>
            </p:nvGrpSpPr>
            <p:grpSpPr bwMode="auto">
              <a:xfrm rot="-10327616">
                <a:off x="1997" y="1136"/>
                <a:ext cx="6" cy="17"/>
                <a:chOff x="8327" y="8463"/>
                <a:chExt cx="210" cy="592"/>
              </a:xfrm>
            </p:grpSpPr>
            <p:sp>
              <p:nvSpPr>
                <p:cNvPr id="2453" name="Oval 3857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4" name="Freeform 3858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5" name="Freeform 3859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22" name="Group 3860"/>
              <p:cNvGrpSpPr>
                <a:grpSpLocks noChangeAspect="1"/>
              </p:cNvGrpSpPr>
              <p:nvPr/>
            </p:nvGrpSpPr>
            <p:grpSpPr bwMode="auto">
              <a:xfrm rot="-157370">
                <a:off x="1967" y="1062"/>
                <a:ext cx="31" cy="19"/>
                <a:chOff x="4340" y="8055"/>
                <a:chExt cx="1157" cy="652"/>
              </a:xfrm>
            </p:grpSpPr>
            <p:grpSp>
              <p:nvGrpSpPr>
                <p:cNvPr id="2437" name="Group 3861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2450" name="Oval 38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1" name="Freeform 3863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2" name="Freeform 3864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" name="Group 3865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2447" name="Oval 38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8" name="Freeform 3867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9" name="Freeform 3868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9" name="Group 3869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2444" name="Oval 38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5" name="Freeform 3871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6" name="Freeform 3872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0" name="Group 3873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2441" name="Oval 38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2" name="Freeform 3875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3" name="Freeform 3876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23" name="Group 3877"/>
              <p:cNvGrpSpPr>
                <a:grpSpLocks noChangeAspect="1"/>
              </p:cNvGrpSpPr>
              <p:nvPr/>
            </p:nvGrpSpPr>
            <p:grpSpPr bwMode="auto">
              <a:xfrm rot="-8575652">
                <a:off x="1965" y="1128"/>
                <a:ext cx="6" cy="17"/>
                <a:chOff x="8327" y="8463"/>
                <a:chExt cx="210" cy="592"/>
              </a:xfrm>
            </p:grpSpPr>
            <p:sp>
              <p:nvSpPr>
                <p:cNvPr id="2434" name="Oval 3878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5" name="Freeform 3879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6" name="Freeform 3880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24" name="Group 3881"/>
              <p:cNvGrpSpPr>
                <a:grpSpLocks noChangeAspect="1"/>
              </p:cNvGrpSpPr>
              <p:nvPr/>
            </p:nvGrpSpPr>
            <p:grpSpPr bwMode="auto">
              <a:xfrm rot="12065729">
                <a:off x="1978" y="1135"/>
                <a:ext cx="6" cy="17"/>
                <a:chOff x="7729" y="8463"/>
                <a:chExt cx="210" cy="592"/>
              </a:xfrm>
            </p:grpSpPr>
            <p:sp>
              <p:nvSpPr>
                <p:cNvPr id="2431" name="Oval 3882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2" name="Freeform 3883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3" name="Freeform 3884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25" name="Group 3885"/>
              <p:cNvGrpSpPr>
                <a:grpSpLocks noChangeAspect="1"/>
              </p:cNvGrpSpPr>
              <p:nvPr/>
            </p:nvGrpSpPr>
            <p:grpSpPr bwMode="auto">
              <a:xfrm rot="15791902" flipH="1">
                <a:off x="1936" y="1088"/>
                <a:ext cx="31" cy="20"/>
                <a:chOff x="4392" y="7616"/>
                <a:chExt cx="1080" cy="724"/>
              </a:xfrm>
            </p:grpSpPr>
            <p:grpSp>
              <p:nvGrpSpPr>
                <p:cNvPr id="2413" name="Group 3886"/>
                <p:cNvGrpSpPr>
                  <a:grpSpLocks noChangeAspect="1"/>
                </p:cNvGrpSpPr>
                <p:nvPr/>
              </p:nvGrpSpPr>
              <p:grpSpPr bwMode="auto">
                <a:xfrm>
                  <a:off x="5316" y="7632"/>
                  <a:ext cx="156" cy="592"/>
                  <a:chOff x="6490" y="8461"/>
                  <a:chExt cx="156" cy="592"/>
                </a:xfrm>
              </p:grpSpPr>
              <p:sp>
                <p:nvSpPr>
                  <p:cNvPr id="2429" name="Oval 38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0" name="Freeform 3888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4" name="Group 3889"/>
                <p:cNvGrpSpPr>
                  <a:grpSpLocks noChangeAspect="1"/>
                </p:cNvGrpSpPr>
                <p:nvPr/>
              </p:nvGrpSpPr>
              <p:grpSpPr bwMode="auto">
                <a:xfrm>
                  <a:off x="5100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2427" name="Oval 38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8" name="Freeform 3891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5" name="Group 3892"/>
                <p:cNvGrpSpPr>
                  <a:grpSpLocks noChangeAspect="1"/>
                </p:cNvGrpSpPr>
                <p:nvPr/>
              </p:nvGrpSpPr>
              <p:grpSpPr bwMode="auto">
                <a:xfrm rot="-454861">
                  <a:off x="4908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2425" name="Oval 38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6" name="Freeform 3894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6" name="Group 3895"/>
                <p:cNvGrpSpPr>
                  <a:grpSpLocks noChangeAspect="1"/>
                </p:cNvGrpSpPr>
                <p:nvPr/>
              </p:nvGrpSpPr>
              <p:grpSpPr bwMode="auto">
                <a:xfrm rot="-1064232">
                  <a:off x="4728" y="7640"/>
                  <a:ext cx="156" cy="592"/>
                  <a:chOff x="6490" y="8461"/>
                  <a:chExt cx="156" cy="592"/>
                </a:xfrm>
              </p:grpSpPr>
              <p:sp>
                <p:nvSpPr>
                  <p:cNvPr id="2423" name="Oval 38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4" name="Freeform 3897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7" name="Group 3898"/>
                <p:cNvGrpSpPr>
                  <a:grpSpLocks noChangeAspect="1"/>
                </p:cNvGrpSpPr>
                <p:nvPr/>
              </p:nvGrpSpPr>
              <p:grpSpPr bwMode="auto">
                <a:xfrm rot="-1415774">
                  <a:off x="4560" y="7688"/>
                  <a:ext cx="156" cy="592"/>
                  <a:chOff x="6490" y="8461"/>
                  <a:chExt cx="156" cy="592"/>
                </a:xfrm>
              </p:grpSpPr>
              <p:sp>
                <p:nvSpPr>
                  <p:cNvPr id="2421" name="Oval 38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2" name="Freeform 3900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8" name="Group 3901"/>
                <p:cNvGrpSpPr>
                  <a:grpSpLocks noChangeAspect="1"/>
                </p:cNvGrpSpPr>
                <p:nvPr/>
              </p:nvGrpSpPr>
              <p:grpSpPr bwMode="auto">
                <a:xfrm rot="-1813161">
                  <a:off x="4392" y="7748"/>
                  <a:ext cx="156" cy="592"/>
                  <a:chOff x="6490" y="8461"/>
                  <a:chExt cx="156" cy="592"/>
                </a:xfrm>
              </p:grpSpPr>
              <p:sp>
                <p:nvSpPr>
                  <p:cNvPr id="2419" name="Oval 39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0" name="Freeform 3903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26" name="Group 3904"/>
              <p:cNvGrpSpPr>
                <a:grpSpLocks noChangeAspect="1"/>
              </p:cNvGrpSpPr>
              <p:nvPr/>
            </p:nvGrpSpPr>
            <p:grpSpPr bwMode="auto">
              <a:xfrm rot="13410630" flipH="1">
                <a:off x="1963" y="1123"/>
                <a:ext cx="4" cy="17"/>
                <a:chOff x="6490" y="8461"/>
                <a:chExt cx="156" cy="592"/>
              </a:xfrm>
            </p:grpSpPr>
            <p:sp>
              <p:nvSpPr>
                <p:cNvPr id="2411" name="Oval 390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2" name="Freeform 390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27" name="Group 3907"/>
              <p:cNvGrpSpPr>
                <a:grpSpLocks noChangeAspect="1"/>
              </p:cNvGrpSpPr>
              <p:nvPr/>
            </p:nvGrpSpPr>
            <p:grpSpPr bwMode="auto">
              <a:xfrm rot="13410630" flipH="1">
                <a:off x="1958" y="1119"/>
                <a:ext cx="4" cy="17"/>
                <a:chOff x="6490" y="8461"/>
                <a:chExt cx="156" cy="592"/>
              </a:xfrm>
            </p:grpSpPr>
            <p:sp>
              <p:nvSpPr>
                <p:cNvPr id="2409" name="Oval 390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0" name="Freeform 390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28" name="Group 3910"/>
              <p:cNvGrpSpPr>
                <a:grpSpLocks noChangeAspect="1"/>
              </p:cNvGrpSpPr>
              <p:nvPr/>
            </p:nvGrpSpPr>
            <p:grpSpPr bwMode="auto">
              <a:xfrm rot="11132566" flipH="1">
                <a:off x="1946" y="1114"/>
                <a:ext cx="21" cy="13"/>
                <a:chOff x="3591" y="8318"/>
                <a:chExt cx="762" cy="451"/>
              </a:xfrm>
            </p:grpSpPr>
            <p:grpSp>
              <p:nvGrpSpPr>
                <p:cNvPr id="2400" name="Group 3911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2407" name="Oval 39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8" name="Freeform 3913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1" name="Group 3914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2405" name="Oval 39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6" name="Freeform 3916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2" name="Group 3917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2403" name="Oval 39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4" name="Freeform 3919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29" name="Group 3920"/>
              <p:cNvGrpSpPr>
                <a:grpSpLocks noChangeAspect="1"/>
              </p:cNvGrpSpPr>
              <p:nvPr/>
            </p:nvGrpSpPr>
            <p:grpSpPr bwMode="auto">
              <a:xfrm rot="5197138" flipH="1">
                <a:off x="1963" y="1093"/>
                <a:ext cx="4" cy="16"/>
                <a:chOff x="6490" y="8461"/>
                <a:chExt cx="156" cy="592"/>
              </a:xfrm>
            </p:grpSpPr>
            <p:sp>
              <p:nvSpPr>
                <p:cNvPr id="2398" name="Oval 392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9" name="Freeform 392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30" name="Group 3923"/>
              <p:cNvGrpSpPr>
                <a:grpSpLocks noChangeAspect="1"/>
              </p:cNvGrpSpPr>
              <p:nvPr/>
            </p:nvGrpSpPr>
            <p:grpSpPr bwMode="auto">
              <a:xfrm rot="4378003" flipH="1">
                <a:off x="1963" y="1101"/>
                <a:ext cx="5" cy="16"/>
                <a:chOff x="6490" y="8461"/>
                <a:chExt cx="156" cy="592"/>
              </a:xfrm>
            </p:grpSpPr>
            <p:sp>
              <p:nvSpPr>
                <p:cNvPr id="2396" name="Oval 392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7" name="Freeform 392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31" name="Group 3926"/>
              <p:cNvGrpSpPr>
                <a:grpSpLocks noChangeAspect="1"/>
              </p:cNvGrpSpPr>
              <p:nvPr/>
            </p:nvGrpSpPr>
            <p:grpSpPr bwMode="auto">
              <a:xfrm rot="4026404" flipH="1">
                <a:off x="1966" y="1107"/>
                <a:ext cx="5" cy="16"/>
                <a:chOff x="6490" y="8461"/>
                <a:chExt cx="156" cy="592"/>
              </a:xfrm>
            </p:grpSpPr>
            <p:sp>
              <p:nvSpPr>
                <p:cNvPr id="2394" name="Oval 392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5" name="Freeform 392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32" name="Group 3929"/>
              <p:cNvGrpSpPr>
                <a:grpSpLocks noChangeAspect="1"/>
              </p:cNvGrpSpPr>
              <p:nvPr/>
            </p:nvGrpSpPr>
            <p:grpSpPr bwMode="auto">
              <a:xfrm rot="22415812" flipH="1" flipV="1">
                <a:off x="1991" y="1136"/>
                <a:ext cx="6" cy="17"/>
                <a:chOff x="8623" y="8463"/>
                <a:chExt cx="210" cy="592"/>
              </a:xfrm>
            </p:grpSpPr>
            <p:sp>
              <p:nvSpPr>
                <p:cNvPr id="2391" name="Oval 3930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2" name="Freeform 3931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3" name="Freeform 3932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33" name="Group 3933"/>
              <p:cNvGrpSpPr>
                <a:grpSpLocks noChangeAspect="1"/>
              </p:cNvGrpSpPr>
              <p:nvPr/>
            </p:nvGrpSpPr>
            <p:grpSpPr bwMode="auto">
              <a:xfrm rot="4659813" flipH="1" flipV="1">
                <a:off x="2025" y="1086"/>
                <a:ext cx="6" cy="16"/>
                <a:chOff x="8623" y="8463"/>
                <a:chExt cx="210" cy="592"/>
              </a:xfrm>
            </p:grpSpPr>
            <p:sp>
              <p:nvSpPr>
                <p:cNvPr id="2388" name="Oval 3934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" name="Freeform 3935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0" name="Freeform 3936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34" name="Group 3937"/>
              <p:cNvGrpSpPr>
                <a:grpSpLocks noChangeAspect="1"/>
              </p:cNvGrpSpPr>
              <p:nvPr/>
            </p:nvGrpSpPr>
            <p:grpSpPr bwMode="auto">
              <a:xfrm rot="5582566" flipH="1" flipV="1">
                <a:off x="2025" y="1093"/>
                <a:ext cx="7" cy="15"/>
                <a:chOff x="8623" y="8463"/>
                <a:chExt cx="210" cy="592"/>
              </a:xfrm>
            </p:grpSpPr>
            <p:sp>
              <p:nvSpPr>
                <p:cNvPr id="2385" name="Oval 3938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" name="Freeform 3939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7" name="Freeform 3940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35" name="Group 3941"/>
              <p:cNvGrpSpPr>
                <a:grpSpLocks noChangeAspect="1"/>
              </p:cNvGrpSpPr>
              <p:nvPr/>
            </p:nvGrpSpPr>
            <p:grpSpPr bwMode="auto">
              <a:xfrm rot="6096682" flipH="1" flipV="1">
                <a:off x="2023" y="1099"/>
                <a:ext cx="6" cy="16"/>
                <a:chOff x="8623" y="8463"/>
                <a:chExt cx="210" cy="592"/>
              </a:xfrm>
            </p:grpSpPr>
            <p:sp>
              <p:nvSpPr>
                <p:cNvPr id="2382" name="Oval 3942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" name="Freeform 3943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4" name="Freeform 3944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36" name="Oval 3945"/>
              <p:cNvSpPr>
                <a:spLocks noChangeAspect="1" noChangeArrowheads="1"/>
              </p:cNvSpPr>
              <p:nvPr/>
            </p:nvSpPr>
            <p:spPr bwMode="auto">
              <a:xfrm rot="11437961" flipH="1">
                <a:off x="1998" y="1076"/>
                <a:ext cx="4" cy="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" name="Freeform 3946"/>
              <p:cNvSpPr>
                <a:spLocks noChangeAspect="1"/>
              </p:cNvSpPr>
              <p:nvPr/>
            </p:nvSpPr>
            <p:spPr bwMode="auto">
              <a:xfrm rot="11437961" flipH="1">
                <a:off x="2000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" name="Oval 3947"/>
              <p:cNvSpPr>
                <a:spLocks noChangeAspect="1" noChangeArrowheads="1"/>
              </p:cNvSpPr>
              <p:nvPr/>
            </p:nvSpPr>
            <p:spPr bwMode="auto">
              <a:xfrm rot="11682832" flipH="1">
                <a:off x="2002" y="1076"/>
                <a:ext cx="5" cy="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" name="Freeform 3948"/>
              <p:cNvSpPr>
                <a:spLocks noChangeAspect="1"/>
              </p:cNvSpPr>
              <p:nvPr/>
            </p:nvSpPr>
            <p:spPr bwMode="auto">
              <a:xfrm rot="11682832" flipH="1">
                <a:off x="2005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40" name="Group 3949"/>
              <p:cNvGrpSpPr>
                <a:grpSpLocks noChangeAspect="1"/>
              </p:cNvGrpSpPr>
              <p:nvPr/>
            </p:nvGrpSpPr>
            <p:grpSpPr bwMode="auto">
              <a:xfrm rot="13245035" flipH="1">
                <a:off x="2012" y="1066"/>
                <a:ext cx="4" cy="17"/>
                <a:chOff x="6490" y="8461"/>
                <a:chExt cx="156" cy="592"/>
              </a:xfrm>
            </p:grpSpPr>
            <p:sp>
              <p:nvSpPr>
                <p:cNvPr id="2380" name="Oval 395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1" name="Freeform 395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41" name="Oval 3952"/>
              <p:cNvSpPr>
                <a:spLocks noChangeAspect="1" noChangeArrowheads="1"/>
              </p:cNvSpPr>
              <p:nvPr/>
            </p:nvSpPr>
            <p:spPr bwMode="auto">
              <a:xfrm rot="14001877" flipH="1">
                <a:off x="2012" y="1080"/>
                <a:ext cx="4" cy="3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" name="Freeform 3953"/>
              <p:cNvSpPr>
                <a:spLocks noChangeAspect="1"/>
              </p:cNvSpPr>
              <p:nvPr/>
            </p:nvSpPr>
            <p:spPr bwMode="auto">
              <a:xfrm rot="14001877" flipH="1">
                <a:off x="2019" y="1070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43" name="Group 3954"/>
              <p:cNvGrpSpPr>
                <a:grpSpLocks noChangeAspect="1"/>
              </p:cNvGrpSpPr>
              <p:nvPr/>
            </p:nvGrpSpPr>
            <p:grpSpPr bwMode="auto">
              <a:xfrm rot="20814016" flipH="1">
                <a:off x="2000" y="1118"/>
                <a:ext cx="4" cy="17"/>
                <a:chOff x="6490" y="8461"/>
                <a:chExt cx="156" cy="592"/>
              </a:xfrm>
            </p:grpSpPr>
            <p:sp>
              <p:nvSpPr>
                <p:cNvPr id="2378" name="Oval 395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9" name="Freeform 395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44" name="Group 3957"/>
              <p:cNvGrpSpPr>
                <a:grpSpLocks noChangeAspect="1"/>
              </p:cNvGrpSpPr>
              <p:nvPr/>
            </p:nvGrpSpPr>
            <p:grpSpPr bwMode="auto">
              <a:xfrm rot="20416428" flipH="1">
                <a:off x="2006" y="1116"/>
                <a:ext cx="4" cy="17"/>
                <a:chOff x="6490" y="8461"/>
                <a:chExt cx="156" cy="592"/>
              </a:xfrm>
            </p:grpSpPr>
            <p:sp>
              <p:nvSpPr>
                <p:cNvPr id="2376" name="Oval 395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" name="Freeform 395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45" name="Group 3960"/>
              <p:cNvGrpSpPr>
                <a:grpSpLocks noChangeAspect="1"/>
              </p:cNvGrpSpPr>
              <p:nvPr/>
            </p:nvGrpSpPr>
            <p:grpSpPr bwMode="auto">
              <a:xfrm rot="19906493" flipH="1">
                <a:off x="2011" y="1115"/>
                <a:ext cx="4" cy="17"/>
                <a:chOff x="6490" y="8461"/>
                <a:chExt cx="156" cy="592"/>
              </a:xfrm>
            </p:grpSpPr>
            <p:sp>
              <p:nvSpPr>
                <p:cNvPr id="2374" name="Oval 396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" name="Freeform 396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46" name="Group 3963"/>
              <p:cNvGrpSpPr>
                <a:grpSpLocks noChangeAspect="1"/>
              </p:cNvGrpSpPr>
              <p:nvPr/>
            </p:nvGrpSpPr>
            <p:grpSpPr bwMode="auto">
              <a:xfrm rot="21567041" flipH="1">
                <a:off x="1994" y="1046"/>
                <a:ext cx="6" cy="17"/>
                <a:chOff x="8623" y="8463"/>
                <a:chExt cx="210" cy="592"/>
              </a:xfrm>
            </p:grpSpPr>
            <p:sp>
              <p:nvSpPr>
                <p:cNvPr id="2371" name="Oval 3964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" name="Freeform 3965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" name="Freeform 3966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47" name="Group 3967"/>
              <p:cNvGrpSpPr>
                <a:grpSpLocks noChangeAspect="1"/>
              </p:cNvGrpSpPr>
              <p:nvPr/>
            </p:nvGrpSpPr>
            <p:grpSpPr bwMode="auto">
              <a:xfrm rot="19301708" flipH="1">
                <a:off x="1964" y="1054"/>
                <a:ext cx="6" cy="17"/>
                <a:chOff x="8623" y="8463"/>
                <a:chExt cx="210" cy="592"/>
              </a:xfrm>
            </p:grpSpPr>
            <p:sp>
              <p:nvSpPr>
                <p:cNvPr id="2368" name="Oval 3968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" name="Freeform 3969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" name="Freeform 3970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48" name="Group 3971"/>
              <p:cNvGrpSpPr>
                <a:grpSpLocks noChangeAspect="1"/>
              </p:cNvGrpSpPr>
              <p:nvPr/>
            </p:nvGrpSpPr>
            <p:grpSpPr bwMode="auto">
              <a:xfrm rot="18833564" flipH="1">
                <a:off x="1961" y="1060"/>
                <a:ext cx="6" cy="16"/>
                <a:chOff x="8623" y="8463"/>
                <a:chExt cx="210" cy="592"/>
              </a:xfrm>
            </p:grpSpPr>
            <p:sp>
              <p:nvSpPr>
                <p:cNvPr id="2365" name="Oval 3972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6" name="Freeform 3973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" name="Freeform 3974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49" name="Group 3975"/>
              <p:cNvGrpSpPr>
                <a:grpSpLocks noChangeAspect="1"/>
              </p:cNvGrpSpPr>
              <p:nvPr/>
            </p:nvGrpSpPr>
            <p:grpSpPr bwMode="auto">
              <a:xfrm rot="21466571" flipH="1">
                <a:off x="1988" y="1046"/>
                <a:ext cx="6" cy="17"/>
                <a:chOff x="8623" y="8463"/>
                <a:chExt cx="210" cy="592"/>
              </a:xfrm>
            </p:grpSpPr>
            <p:sp>
              <p:nvSpPr>
                <p:cNvPr id="2362" name="Oval 3976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" name="Freeform 3977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" name="Freeform 3978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0" name="Group 3979"/>
              <p:cNvGrpSpPr>
                <a:grpSpLocks noChangeAspect="1"/>
              </p:cNvGrpSpPr>
              <p:nvPr/>
            </p:nvGrpSpPr>
            <p:grpSpPr bwMode="auto">
              <a:xfrm rot="20163538" flipH="1">
                <a:off x="1971" y="1051"/>
                <a:ext cx="5" cy="17"/>
                <a:chOff x="8623" y="8463"/>
                <a:chExt cx="210" cy="592"/>
              </a:xfrm>
            </p:grpSpPr>
            <p:sp>
              <p:nvSpPr>
                <p:cNvPr id="2359" name="Oval 3980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" name="Freeform 3981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" name="Freeform 3982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1" name="Group 3983"/>
              <p:cNvGrpSpPr>
                <a:grpSpLocks noChangeAspect="1"/>
              </p:cNvGrpSpPr>
              <p:nvPr/>
            </p:nvGrpSpPr>
            <p:grpSpPr bwMode="auto">
              <a:xfrm rot="21120187" flipH="1">
                <a:off x="1982" y="1047"/>
                <a:ext cx="6" cy="17"/>
                <a:chOff x="8623" y="8463"/>
                <a:chExt cx="210" cy="592"/>
              </a:xfrm>
            </p:grpSpPr>
            <p:sp>
              <p:nvSpPr>
                <p:cNvPr id="2356" name="Oval 3984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" name="Freeform 3985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" name="Freeform 3986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2" name="Group 3987"/>
              <p:cNvGrpSpPr>
                <a:grpSpLocks noChangeAspect="1"/>
              </p:cNvGrpSpPr>
              <p:nvPr/>
            </p:nvGrpSpPr>
            <p:grpSpPr bwMode="auto">
              <a:xfrm rot="20811749" flipH="1">
                <a:off x="1976" y="1049"/>
                <a:ext cx="5" cy="17"/>
                <a:chOff x="8623" y="8463"/>
                <a:chExt cx="210" cy="592"/>
              </a:xfrm>
            </p:grpSpPr>
            <p:sp>
              <p:nvSpPr>
                <p:cNvPr id="2353" name="Oval 3988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4" name="Freeform 3989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5" name="Freeform 3990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49" name="Group 3991"/>
            <p:cNvGrpSpPr>
              <a:grpSpLocks noChangeAspect="1"/>
            </p:cNvGrpSpPr>
            <p:nvPr/>
          </p:nvGrpSpPr>
          <p:grpSpPr bwMode="auto">
            <a:xfrm>
              <a:off x="4728" y="978"/>
              <a:ext cx="133" cy="131"/>
              <a:chOff x="1942" y="1046"/>
              <a:chExt cx="109" cy="107"/>
            </a:xfrm>
          </p:grpSpPr>
          <p:grpSp>
            <p:nvGrpSpPr>
              <p:cNvPr id="2008" name="Group 3992"/>
              <p:cNvGrpSpPr>
                <a:grpSpLocks noChangeAspect="1"/>
              </p:cNvGrpSpPr>
              <p:nvPr/>
            </p:nvGrpSpPr>
            <p:grpSpPr bwMode="auto">
              <a:xfrm rot="5597307" flipH="1">
                <a:off x="2040" y="1088"/>
                <a:ext cx="6" cy="16"/>
                <a:chOff x="8623" y="8463"/>
                <a:chExt cx="210" cy="592"/>
              </a:xfrm>
            </p:grpSpPr>
            <p:sp>
              <p:nvSpPr>
                <p:cNvPr id="2283" name="Oval 3993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4" name="Freeform 3994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5" name="Freeform 3995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09" name="Group 3996"/>
              <p:cNvGrpSpPr>
                <a:grpSpLocks noChangeAspect="1"/>
              </p:cNvGrpSpPr>
              <p:nvPr/>
            </p:nvGrpSpPr>
            <p:grpSpPr bwMode="auto">
              <a:xfrm rot="6239388" flipH="1">
                <a:off x="2039" y="1095"/>
                <a:ext cx="6" cy="16"/>
                <a:chOff x="8623" y="8463"/>
                <a:chExt cx="210" cy="592"/>
              </a:xfrm>
            </p:grpSpPr>
            <p:sp>
              <p:nvSpPr>
                <p:cNvPr id="2280" name="Oval 3997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" name="Freeform 3998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" name="Freeform 3999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10" name="Group 4000"/>
              <p:cNvGrpSpPr>
                <a:grpSpLocks noChangeAspect="1"/>
              </p:cNvGrpSpPr>
              <p:nvPr/>
            </p:nvGrpSpPr>
            <p:grpSpPr bwMode="auto">
              <a:xfrm rot="-18616047">
                <a:off x="1971" y="1111"/>
                <a:ext cx="4" cy="16"/>
                <a:chOff x="6490" y="8461"/>
                <a:chExt cx="156" cy="592"/>
              </a:xfrm>
            </p:grpSpPr>
            <p:sp>
              <p:nvSpPr>
                <p:cNvPr id="2278" name="Oval 400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" name="Freeform 400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11" name="Group 4003"/>
              <p:cNvGrpSpPr>
                <a:grpSpLocks noChangeAspect="1"/>
              </p:cNvGrpSpPr>
              <p:nvPr/>
            </p:nvGrpSpPr>
            <p:grpSpPr bwMode="auto">
              <a:xfrm rot="-11022107">
                <a:off x="2001" y="1135"/>
                <a:ext cx="4" cy="17"/>
                <a:chOff x="6490" y="8461"/>
                <a:chExt cx="156" cy="592"/>
              </a:xfrm>
            </p:grpSpPr>
            <p:sp>
              <p:nvSpPr>
                <p:cNvPr id="2276" name="Oval 400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" name="Freeform 400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12" name="Group 4006"/>
              <p:cNvGrpSpPr>
                <a:grpSpLocks noChangeAspect="1"/>
              </p:cNvGrpSpPr>
              <p:nvPr/>
            </p:nvGrpSpPr>
            <p:grpSpPr bwMode="auto">
              <a:xfrm rot="-11253073">
                <a:off x="2006" y="1134"/>
                <a:ext cx="4" cy="17"/>
                <a:chOff x="6490" y="8461"/>
                <a:chExt cx="156" cy="592"/>
              </a:xfrm>
            </p:grpSpPr>
            <p:sp>
              <p:nvSpPr>
                <p:cNvPr id="2274" name="Oval 400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" name="Freeform 400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13" name="Group 4009"/>
              <p:cNvGrpSpPr>
                <a:grpSpLocks noChangeAspect="1"/>
              </p:cNvGrpSpPr>
              <p:nvPr/>
            </p:nvGrpSpPr>
            <p:grpSpPr bwMode="auto">
              <a:xfrm rot="-11862444">
                <a:off x="2011" y="1134"/>
                <a:ext cx="4" cy="17"/>
                <a:chOff x="6490" y="8461"/>
                <a:chExt cx="156" cy="592"/>
              </a:xfrm>
            </p:grpSpPr>
            <p:sp>
              <p:nvSpPr>
                <p:cNvPr id="2272" name="Oval 401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" name="Freeform 401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14" name="Group 4012"/>
              <p:cNvGrpSpPr>
                <a:grpSpLocks noChangeAspect="1"/>
              </p:cNvGrpSpPr>
              <p:nvPr/>
            </p:nvGrpSpPr>
            <p:grpSpPr bwMode="auto">
              <a:xfrm rot="-12213986">
                <a:off x="2017" y="1132"/>
                <a:ext cx="4" cy="17"/>
                <a:chOff x="6490" y="8461"/>
                <a:chExt cx="156" cy="592"/>
              </a:xfrm>
            </p:grpSpPr>
            <p:sp>
              <p:nvSpPr>
                <p:cNvPr id="2270" name="Oval 401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" name="Freeform 401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15" name="Group 4015"/>
              <p:cNvGrpSpPr>
                <a:grpSpLocks noChangeAspect="1"/>
              </p:cNvGrpSpPr>
              <p:nvPr/>
            </p:nvGrpSpPr>
            <p:grpSpPr bwMode="auto">
              <a:xfrm rot="-12611373">
                <a:off x="2021" y="1128"/>
                <a:ext cx="4" cy="17"/>
                <a:chOff x="6490" y="8461"/>
                <a:chExt cx="156" cy="592"/>
              </a:xfrm>
            </p:grpSpPr>
            <p:sp>
              <p:nvSpPr>
                <p:cNvPr id="2268" name="Oval 401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" name="Freeform 401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16" name="Group 4018"/>
              <p:cNvGrpSpPr>
                <a:grpSpLocks noChangeAspect="1"/>
              </p:cNvGrpSpPr>
              <p:nvPr/>
            </p:nvGrpSpPr>
            <p:grpSpPr bwMode="auto">
              <a:xfrm rot="-13076276">
                <a:off x="2025" y="1126"/>
                <a:ext cx="4" cy="17"/>
                <a:chOff x="6490" y="8461"/>
                <a:chExt cx="156" cy="592"/>
              </a:xfrm>
            </p:grpSpPr>
            <p:sp>
              <p:nvSpPr>
                <p:cNvPr id="2266" name="Oval 401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" name="Freeform 402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17" name="Group 4021"/>
              <p:cNvGrpSpPr>
                <a:grpSpLocks noChangeAspect="1"/>
              </p:cNvGrpSpPr>
              <p:nvPr/>
            </p:nvGrpSpPr>
            <p:grpSpPr bwMode="auto">
              <a:xfrm rot="-13076276">
                <a:off x="2028" y="1122"/>
                <a:ext cx="4" cy="17"/>
                <a:chOff x="6490" y="8461"/>
                <a:chExt cx="156" cy="592"/>
              </a:xfrm>
            </p:grpSpPr>
            <p:sp>
              <p:nvSpPr>
                <p:cNvPr id="2264" name="Oval 402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" name="Freeform 402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18" name="Group 4024"/>
              <p:cNvGrpSpPr>
                <a:grpSpLocks noChangeAspect="1"/>
              </p:cNvGrpSpPr>
              <p:nvPr/>
            </p:nvGrpSpPr>
            <p:grpSpPr bwMode="auto">
              <a:xfrm rot="-10798212">
                <a:off x="2026" y="1116"/>
                <a:ext cx="20" cy="13"/>
                <a:chOff x="3591" y="8318"/>
                <a:chExt cx="762" cy="451"/>
              </a:xfrm>
            </p:grpSpPr>
            <p:grpSp>
              <p:nvGrpSpPr>
                <p:cNvPr id="2255" name="Group 4025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2262" name="Oval 40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3" name="Freeform 4027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6" name="Group 4028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2260" name="Oval 40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1" name="Freeform 4030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7" name="Group 4031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2258" name="Oval 40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" name="Freeform 4033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19" name="Group 4034"/>
              <p:cNvGrpSpPr>
                <a:grpSpLocks noChangeAspect="1"/>
              </p:cNvGrpSpPr>
              <p:nvPr/>
            </p:nvGrpSpPr>
            <p:grpSpPr bwMode="auto">
              <a:xfrm rot="-2910893">
                <a:off x="2016" y="1111"/>
                <a:ext cx="5" cy="16"/>
                <a:chOff x="6490" y="8461"/>
                <a:chExt cx="156" cy="592"/>
              </a:xfrm>
            </p:grpSpPr>
            <p:sp>
              <p:nvSpPr>
                <p:cNvPr id="2253" name="Oval 403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" name="Freeform 403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20" name="Group 4037"/>
              <p:cNvGrpSpPr>
                <a:grpSpLocks noChangeAspect="1"/>
              </p:cNvGrpSpPr>
              <p:nvPr/>
            </p:nvGrpSpPr>
            <p:grpSpPr bwMode="auto">
              <a:xfrm rot="-3692050">
                <a:off x="2022" y="1106"/>
                <a:ext cx="4" cy="16"/>
                <a:chOff x="6490" y="8461"/>
                <a:chExt cx="156" cy="592"/>
              </a:xfrm>
            </p:grpSpPr>
            <p:sp>
              <p:nvSpPr>
                <p:cNvPr id="2251" name="Oval 403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" name="Freeform 403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21" name="Group 4040"/>
              <p:cNvGrpSpPr>
                <a:grpSpLocks noChangeAspect="1"/>
              </p:cNvGrpSpPr>
              <p:nvPr/>
            </p:nvGrpSpPr>
            <p:grpSpPr bwMode="auto">
              <a:xfrm rot="-14685494">
                <a:off x="2038" y="1106"/>
                <a:ext cx="6" cy="16"/>
                <a:chOff x="8327" y="8463"/>
                <a:chExt cx="210" cy="592"/>
              </a:xfrm>
            </p:grpSpPr>
            <p:sp>
              <p:nvSpPr>
                <p:cNvPr id="2248" name="Oval 4041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" name="Freeform 4042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" name="Freeform 4043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22" name="Group 4044"/>
              <p:cNvGrpSpPr>
                <a:grpSpLocks noChangeAspect="1"/>
              </p:cNvGrpSpPr>
              <p:nvPr/>
            </p:nvGrpSpPr>
            <p:grpSpPr bwMode="auto">
              <a:xfrm rot="-8956028">
                <a:off x="1973" y="1119"/>
                <a:ext cx="31" cy="18"/>
                <a:chOff x="4340" y="8055"/>
                <a:chExt cx="1157" cy="652"/>
              </a:xfrm>
            </p:grpSpPr>
            <p:grpSp>
              <p:nvGrpSpPr>
                <p:cNvPr id="2232" name="Group 4045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2245" name="Oval 40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6" name="Freeform 4047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7" name="Freeform 4048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3" name="Group 4049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2242" name="Oval 40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3" name="Freeform 4051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4" name="Freeform 4052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4" name="Group 4053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2239" name="Oval 40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0" name="Freeform 4055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1" name="Freeform 4056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5" name="Group 4057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2236" name="Oval 40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7" name="Freeform 4059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8" name="Freeform 4060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23" name="Group 4061"/>
              <p:cNvGrpSpPr>
                <a:grpSpLocks noChangeAspect="1"/>
              </p:cNvGrpSpPr>
              <p:nvPr/>
            </p:nvGrpSpPr>
            <p:grpSpPr bwMode="auto">
              <a:xfrm rot="-14922911">
                <a:off x="2039" y="1101"/>
                <a:ext cx="6" cy="16"/>
                <a:chOff x="8327" y="8463"/>
                <a:chExt cx="210" cy="592"/>
              </a:xfrm>
            </p:grpSpPr>
            <p:sp>
              <p:nvSpPr>
                <p:cNvPr id="2229" name="Oval 4062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0" name="Freeform 4063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" name="Freeform 4064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24" name="Group 4065"/>
              <p:cNvGrpSpPr>
                <a:grpSpLocks noChangeAspect="1"/>
              </p:cNvGrpSpPr>
              <p:nvPr/>
            </p:nvGrpSpPr>
            <p:grpSpPr bwMode="auto">
              <a:xfrm rot="4595859">
                <a:off x="2040" y="1082"/>
                <a:ext cx="6" cy="16"/>
                <a:chOff x="7729" y="8463"/>
                <a:chExt cx="210" cy="592"/>
              </a:xfrm>
            </p:grpSpPr>
            <p:sp>
              <p:nvSpPr>
                <p:cNvPr id="2226" name="Oval 4066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" name="Freeform 4067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8" name="Freeform 4068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25" name="Group 4069"/>
              <p:cNvGrpSpPr>
                <a:grpSpLocks noChangeAspect="1"/>
              </p:cNvGrpSpPr>
              <p:nvPr/>
            </p:nvGrpSpPr>
            <p:grpSpPr bwMode="auto">
              <a:xfrm rot="332566" flipH="1">
                <a:off x="2000" y="1046"/>
                <a:ext cx="5" cy="17"/>
                <a:chOff x="6490" y="8461"/>
                <a:chExt cx="156" cy="592"/>
              </a:xfrm>
            </p:grpSpPr>
            <p:sp>
              <p:nvSpPr>
                <p:cNvPr id="2224" name="Oval 407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5" name="Freeform 407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26" name="Group 4072"/>
              <p:cNvGrpSpPr>
                <a:grpSpLocks noChangeAspect="1"/>
              </p:cNvGrpSpPr>
              <p:nvPr/>
            </p:nvGrpSpPr>
            <p:grpSpPr bwMode="auto">
              <a:xfrm rot="332566" flipH="1">
                <a:off x="2007" y="1047"/>
                <a:ext cx="4" cy="17"/>
                <a:chOff x="6490" y="8461"/>
                <a:chExt cx="156" cy="592"/>
              </a:xfrm>
            </p:grpSpPr>
            <p:sp>
              <p:nvSpPr>
                <p:cNvPr id="2222" name="Oval 407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" name="Freeform 407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27" name="Group 4075"/>
              <p:cNvGrpSpPr>
                <a:grpSpLocks noChangeAspect="1"/>
              </p:cNvGrpSpPr>
              <p:nvPr/>
            </p:nvGrpSpPr>
            <p:grpSpPr bwMode="auto">
              <a:xfrm rot="787427" flipH="1">
                <a:off x="2012" y="1049"/>
                <a:ext cx="4" cy="17"/>
                <a:chOff x="6490" y="8461"/>
                <a:chExt cx="156" cy="592"/>
              </a:xfrm>
            </p:grpSpPr>
            <p:sp>
              <p:nvSpPr>
                <p:cNvPr id="2220" name="Oval 407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1" name="Freeform 407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28" name="Group 4078"/>
              <p:cNvGrpSpPr>
                <a:grpSpLocks noChangeAspect="1"/>
              </p:cNvGrpSpPr>
              <p:nvPr/>
            </p:nvGrpSpPr>
            <p:grpSpPr bwMode="auto">
              <a:xfrm rot="1396798" flipH="1">
                <a:off x="2017" y="1050"/>
                <a:ext cx="4" cy="17"/>
                <a:chOff x="6490" y="8461"/>
                <a:chExt cx="156" cy="592"/>
              </a:xfrm>
            </p:grpSpPr>
            <p:sp>
              <p:nvSpPr>
                <p:cNvPr id="2218" name="Oval 407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9" name="Freeform 408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29" name="Group 4081"/>
              <p:cNvGrpSpPr>
                <a:grpSpLocks noChangeAspect="1"/>
              </p:cNvGrpSpPr>
              <p:nvPr/>
            </p:nvGrpSpPr>
            <p:grpSpPr bwMode="auto">
              <a:xfrm rot="1748340" flipH="1">
                <a:off x="2021" y="1053"/>
                <a:ext cx="4" cy="17"/>
                <a:chOff x="6490" y="8461"/>
                <a:chExt cx="156" cy="592"/>
              </a:xfrm>
            </p:grpSpPr>
            <p:sp>
              <p:nvSpPr>
                <p:cNvPr id="2216" name="Oval 408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" name="Freeform 408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30" name="Group 4084"/>
              <p:cNvGrpSpPr>
                <a:grpSpLocks noChangeAspect="1"/>
              </p:cNvGrpSpPr>
              <p:nvPr/>
            </p:nvGrpSpPr>
            <p:grpSpPr bwMode="auto">
              <a:xfrm rot="2145727" flipH="1">
                <a:off x="2025" y="1056"/>
                <a:ext cx="4" cy="17"/>
                <a:chOff x="6490" y="8461"/>
                <a:chExt cx="156" cy="592"/>
              </a:xfrm>
            </p:grpSpPr>
            <p:sp>
              <p:nvSpPr>
                <p:cNvPr id="2214" name="Oval 408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5" name="Freeform 408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31" name="Group 4087"/>
              <p:cNvGrpSpPr>
                <a:grpSpLocks noChangeAspect="1"/>
              </p:cNvGrpSpPr>
              <p:nvPr/>
            </p:nvGrpSpPr>
            <p:grpSpPr bwMode="auto">
              <a:xfrm>
                <a:off x="2029" y="1061"/>
                <a:ext cx="8" cy="14"/>
                <a:chOff x="4176" y="768"/>
                <a:chExt cx="300" cy="490"/>
              </a:xfrm>
            </p:grpSpPr>
            <p:sp>
              <p:nvSpPr>
                <p:cNvPr id="2212" name="Oval 4088"/>
                <p:cNvSpPr>
                  <a:spLocks noChangeAspect="1" noChangeArrowheads="1"/>
                </p:cNvSpPr>
                <p:nvPr/>
              </p:nvSpPr>
              <p:spPr bwMode="auto">
                <a:xfrm rot="2610630" flipH="1">
                  <a:off x="4320" y="768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3" name="Freeform 4089"/>
                <p:cNvSpPr>
                  <a:spLocks noChangeAspect="1"/>
                </p:cNvSpPr>
                <p:nvPr/>
              </p:nvSpPr>
              <p:spPr bwMode="auto">
                <a:xfrm rot="2610630" flipH="1">
                  <a:off x="4176" y="816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32" name="Oval 4090"/>
              <p:cNvSpPr>
                <a:spLocks noChangeAspect="1" noChangeArrowheads="1"/>
              </p:cNvSpPr>
              <p:nvPr/>
            </p:nvSpPr>
            <p:spPr bwMode="auto">
              <a:xfrm rot="2610630" flipH="1">
                <a:off x="2036" y="1065"/>
                <a:ext cx="4" cy="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" name="Freeform 4091"/>
              <p:cNvSpPr>
                <a:spLocks noChangeAspect="1"/>
              </p:cNvSpPr>
              <p:nvPr/>
            </p:nvSpPr>
            <p:spPr bwMode="auto">
              <a:xfrm rot="2610630" flipH="1">
                <a:off x="2032" y="1068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34" name="Group 4092"/>
              <p:cNvGrpSpPr>
                <a:grpSpLocks noChangeAspect="1"/>
              </p:cNvGrpSpPr>
              <p:nvPr/>
            </p:nvGrpSpPr>
            <p:grpSpPr bwMode="auto">
              <a:xfrm rot="332566" flipH="1">
                <a:off x="2029" y="1074"/>
                <a:ext cx="20" cy="13"/>
                <a:chOff x="3591" y="8318"/>
                <a:chExt cx="762" cy="451"/>
              </a:xfrm>
            </p:grpSpPr>
            <p:grpSp>
              <p:nvGrpSpPr>
                <p:cNvPr id="2203" name="Group 4093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2210" name="Oval 40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1" name="Freeform 4095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04" name="Group 4096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2208" name="Oval 40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9" name="Freeform 4098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05" name="Group 4099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2206" name="Oval 4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7" name="Freeform 4101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35" name="Group 4102"/>
              <p:cNvGrpSpPr>
                <a:grpSpLocks noChangeAspect="1"/>
              </p:cNvGrpSpPr>
              <p:nvPr/>
            </p:nvGrpSpPr>
            <p:grpSpPr bwMode="auto">
              <a:xfrm rot="14410372" flipH="1">
                <a:off x="2020" y="1074"/>
                <a:ext cx="4" cy="16"/>
                <a:chOff x="6490" y="8461"/>
                <a:chExt cx="156" cy="592"/>
              </a:xfrm>
            </p:grpSpPr>
            <p:sp>
              <p:nvSpPr>
                <p:cNvPr id="2201" name="Oval 410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" name="Freeform 410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36" name="Group 4105"/>
              <p:cNvGrpSpPr>
                <a:grpSpLocks noChangeAspect="1"/>
              </p:cNvGrpSpPr>
              <p:nvPr/>
            </p:nvGrpSpPr>
            <p:grpSpPr bwMode="auto">
              <a:xfrm rot="14826404" flipH="1">
                <a:off x="2022" y="1080"/>
                <a:ext cx="5" cy="16"/>
                <a:chOff x="6490" y="8461"/>
                <a:chExt cx="156" cy="592"/>
              </a:xfrm>
            </p:grpSpPr>
            <p:sp>
              <p:nvSpPr>
                <p:cNvPr id="2199" name="Oval 410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0" name="Freeform 410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37" name="Group 4108"/>
              <p:cNvGrpSpPr>
                <a:grpSpLocks noChangeAspect="1"/>
              </p:cNvGrpSpPr>
              <p:nvPr/>
            </p:nvGrpSpPr>
            <p:grpSpPr bwMode="auto">
              <a:xfrm rot="12508119" flipH="1">
                <a:off x="1971" y="1132"/>
                <a:ext cx="6" cy="17"/>
                <a:chOff x="8623" y="8463"/>
                <a:chExt cx="210" cy="592"/>
              </a:xfrm>
            </p:grpSpPr>
            <p:sp>
              <p:nvSpPr>
                <p:cNvPr id="2196" name="Oval 4109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" name="Freeform 4110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8" name="Freeform 4111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38" name="Group 4112"/>
              <p:cNvGrpSpPr>
                <a:grpSpLocks noChangeAspect="1"/>
              </p:cNvGrpSpPr>
              <p:nvPr/>
            </p:nvGrpSpPr>
            <p:grpSpPr bwMode="auto">
              <a:xfrm rot="11492101" flipH="1">
                <a:off x="1984" y="1136"/>
                <a:ext cx="6" cy="17"/>
                <a:chOff x="8623" y="8463"/>
                <a:chExt cx="210" cy="592"/>
              </a:xfrm>
            </p:grpSpPr>
            <p:sp>
              <p:nvSpPr>
                <p:cNvPr id="2193" name="Oval 4113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4" name="Freeform 4114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" name="Freeform 4115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39" name="Group 4116"/>
              <p:cNvGrpSpPr>
                <a:grpSpLocks noChangeAspect="1"/>
              </p:cNvGrpSpPr>
              <p:nvPr/>
            </p:nvGrpSpPr>
            <p:grpSpPr bwMode="auto">
              <a:xfrm rot="1788">
                <a:off x="1947" y="1070"/>
                <a:ext cx="20" cy="13"/>
                <a:chOff x="3591" y="8318"/>
                <a:chExt cx="762" cy="451"/>
              </a:xfrm>
            </p:grpSpPr>
            <p:grpSp>
              <p:nvGrpSpPr>
                <p:cNvPr id="2184" name="Group 4117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2191" name="Oval 4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2" name="Freeform 4119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85" name="Group 4120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2189" name="Oval 4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0" name="Freeform 4122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86" name="Group 4123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2187" name="Oval 4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8" name="Freeform 4125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40" name="Group 4126"/>
              <p:cNvGrpSpPr>
                <a:grpSpLocks noChangeAspect="1"/>
              </p:cNvGrpSpPr>
              <p:nvPr/>
            </p:nvGrpSpPr>
            <p:grpSpPr bwMode="auto">
              <a:xfrm rot="5728644">
                <a:off x="1962" y="1088"/>
                <a:ext cx="4" cy="16"/>
                <a:chOff x="6490" y="8461"/>
                <a:chExt cx="156" cy="592"/>
              </a:xfrm>
            </p:grpSpPr>
            <p:sp>
              <p:nvSpPr>
                <p:cNvPr id="2182" name="Oval 412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" name="Freeform 412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41" name="Group 4129"/>
              <p:cNvGrpSpPr>
                <a:grpSpLocks noChangeAspect="1"/>
              </p:cNvGrpSpPr>
              <p:nvPr/>
            </p:nvGrpSpPr>
            <p:grpSpPr bwMode="auto">
              <a:xfrm rot="6470110">
                <a:off x="1965" y="1081"/>
                <a:ext cx="4" cy="16"/>
                <a:chOff x="6490" y="8461"/>
                <a:chExt cx="156" cy="592"/>
              </a:xfrm>
            </p:grpSpPr>
            <p:sp>
              <p:nvSpPr>
                <p:cNvPr id="2180" name="Oval 413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" name="Freeform 413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42" name="Group 4132"/>
              <p:cNvGrpSpPr>
                <a:grpSpLocks noChangeAspect="1"/>
              </p:cNvGrpSpPr>
              <p:nvPr/>
            </p:nvGrpSpPr>
            <p:grpSpPr bwMode="auto">
              <a:xfrm rot="7107950">
                <a:off x="1967" y="1075"/>
                <a:ext cx="5" cy="16"/>
                <a:chOff x="6490" y="8461"/>
                <a:chExt cx="156" cy="592"/>
              </a:xfrm>
            </p:grpSpPr>
            <p:sp>
              <p:nvSpPr>
                <p:cNvPr id="2178" name="Oval 413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" name="Freeform 413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43" name="Group 4135"/>
              <p:cNvGrpSpPr>
                <a:grpSpLocks noChangeAspect="1"/>
              </p:cNvGrpSpPr>
              <p:nvPr/>
            </p:nvGrpSpPr>
            <p:grpSpPr bwMode="auto">
              <a:xfrm rot="-10327616">
                <a:off x="1997" y="1136"/>
                <a:ext cx="6" cy="17"/>
                <a:chOff x="8327" y="8463"/>
                <a:chExt cx="210" cy="592"/>
              </a:xfrm>
            </p:grpSpPr>
            <p:sp>
              <p:nvSpPr>
                <p:cNvPr id="2175" name="Oval 4136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" name="Freeform 4137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" name="Freeform 4138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44" name="Group 4139"/>
              <p:cNvGrpSpPr>
                <a:grpSpLocks noChangeAspect="1"/>
              </p:cNvGrpSpPr>
              <p:nvPr/>
            </p:nvGrpSpPr>
            <p:grpSpPr bwMode="auto">
              <a:xfrm rot="-157370">
                <a:off x="1967" y="1062"/>
                <a:ext cx="31" cy="19"/>
                <a:chOff x="4340" y="8055"/>
                <a:chExt cx="1157" cy="652"/>
              </a:xfrm>
            </p:grpSpPr>
            <p:grpSp>
              <p:nvGrpSpPr>
                <p:cNvPr id="2159" name="Group 4140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2172" name="Oval 4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3" name="Freeform 4142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4" name="Freeform 4143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0" name="Group 4144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2169" name="Oval 4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0" name="Freeform 4146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" name="Freeform 4147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1" name="Group 4148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2166" name="Oval 4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7" name="Freeform 4150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8" name="Freeform 4151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2" name="Group 4152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2163" name="Oval 4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4" name="Freeform 4154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" name="Freeform 4155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45" name="Group 4156"/>
              <p:cNvGrpSpPr>
                <a:grpSpLocks noChangeAspect="1"/>
              </p:cNvGrpSpPr>
              <p:nvPr/>
            </p:nvGrpSpPr>
            <p:grpSpPr bwMode="auto">
              <a:xfrm rot="-8575652">
                <a:off x="1965" y="1128"/>
                <a:ext cx="6" cy="17"/>
                <a:chOff x="8327" y="8463"/>
                <a:chExt cx="210" cy="592"/>
              </a:xfrm>
            </p:grpSpPr>
            <p:sp>
              <p:nvSpPr>
                <p:cNvPr id="2156" name="Oval 4157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" name="Freeform 4158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" name="Freeform 4159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46" name="Group 4160"/>
              <p:cNvGrpSpPr>
                <a:grpSpLocks noChangeAspect="1"/>
              </p:cNvGrpSpPr>
              <p:nvPr/>
            </p:nvGrpSpPr>
            <p:grpSpPr bwMode="auto">
              <a:xfrm rot="12065729">
                <a:off x="1978" y="1135"/>
                <a:ext cx="6" cy="17"/>
                <a:chOff x="7729" y="8463"/>
                <a:chExt cx="210" cy="592"/>
              </a:xfrm>
            </p:grpSpPr>
            <p:sp>
              <p:nvSpPr>
                <p:cNvPr id="2153" name="Oval 4161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" name="Freeform 4162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" name="Freeform 4163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47" name="Group 4164"/>
              <p:cNvGrpSpPr>
                <a:grpSpLocks noChangeAspect="1"/>
              </p:cNvGrpSpPr>
              <p:nvPr/>
            </p:nvGrpSpPr>
            <p:grpSpPr bwMode="auto">
              <a:xfrm rot="15791902" flipH="1">
                <a:off x="1936" y="1088"/>
                <a:ext cx="31" cy="20"/>
                <a:chOff x="4392" y="7616"/>
                <a:chExt cx="1080" cy="724"/>
              </a:xfrm>
            </p:grpSpPr>
            <p:grpSp>
              <p:nvGrpSpPr>
                <p:cNvPr id="2135" name="Group 4165"/>
                <p:cNvGrpSpPr>
                  <a:grpSpLocks noChangeAspect="1"/>
                </p:cNvGrpSpPr>
                <p:nvPr/>
              </p:nvGrpSpPr>
              <p:grpSpPr bwMode="auto">
                <a:xfrm>
                  <a:off x="5316" y="7632"/>
                  <a:ext cx="156" cy="592"/>
                  <a:chOff x="6490" y="8461"/>
                  <a:chExt cx="156" cy="592"/>
                </a:xfrm>
              </p:grpSpPr>
              <p:sp>
                <p:nvSpPr>
                  <p:cNvPr id="2151" name="Oval 41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" name="Freeform 4167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6" name="Group 4168"/>
                <p:cNvGrpSpPr>
                  <a:grpSpLocks noChangeAspect="1"/>
                </p:cNvGrpSpPr>
                <p:nvPr/>
              </p:nvGrpSpPr>
              <p:grpSpPr bwMode="auto">
                <a:xfrm>
                  <a:off x="5100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2149" name="Oval 41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0" name="Freeform 4170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7" name="Group 4171"/>
                <p:cNvGrpSpPr>
                  <a:grpSpLocks noChangeAspect="1"/>
                </p:cNvGrpSpPr>
                <p:nvPr/>
              </p:nvGrpSpPr>
              <p:grpSpPr bwMode="auto">
                <a:xfrm rot="-454861">
                  <a:off x="4908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2147" name="Oval 4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8" name="Freeform 4173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8" name="Group 4174"/>
                <p:cNvGrpSpPr>
                  <a:grpSpLocks noChangeAspect="1"/>
                </p:cNvGrpSpPr>
                <p:nvPr/>
              </p:nvGrpSpPr>
              <p:grpSpPr bwMode="auto">
                <a:xfrm rot="-1064232">
                  <a:off x="4728" y="7640"/>
                  <a:ext cx="156" cy="592"/>
                  <a:chOff x="6490" y="8461"/>
                  <a:chExt cx="156" cy="592"/>
                </a:xfrm>
              </p:grpSpPr>
              <p:sp>
                <p:nvSpPr>
                  <p:cNvPr id="2145" name="Oval 41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6" name="Freeform 4176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9" name="Group 4177"/>
                <p:cNvGrpSpPr>
                  <a:grpSpLocks noChangeAspect="1"/>
                </p:cNvGrpSpPr>
                <p:nvPr/>
              </p:nvGrpSpPr>
              <p:grpSpPr bwMode="auto">
                <a:xfrm rot="-1415774">
                  <a:off x="4560" y="7688"/>
                  <a:ext cx="156" cy="592"/>
                  <a:chOff x="6490" y="8461"/>
                  <a:chExt cx="156" cy="592"/>
                </a:xfrm>
              </p:grpSpPr>
              <p:sp>
                <p:nvSpPr>
                  <p:cNvPr id="2143" name="Oval 41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4" name="Freeform 4179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40" name="Group 4180"/>
                <p:cNvGrpSpPr>
                  <a:grpSpLocks noChangeAspect="1"/>
                </p:cNvGrpSpPr>
                <p:nvPr/>
              </p:nvGrpSpPr>
              <p:grpSpPr bwMode="auto">
                <a:xfrm rot="-1813161">
                  <a:off x="4392" y="7748"/>
                  <a:ext cx="156" cy="592"/>
                  <a:chOff x="6490" y="8461"/>
                  <a:chExt cx="156" cy="592"/>
                </a:xfrm>
              </p:grpSpPr>
              <p:sp>
                <p:nvSpPr>
                  <p:cNvPr id="2141" name="Oval 41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" name="Freeform 4182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48" name="Group 4183"/>
              <p:cNvGrpSpPr>
                <a:grpSpLocks noChangeAspect="1"/>
              </p:cNvGrpSpPr>
              <p:nvPr/>
            </p:nvGrpSpPr>
            <p:grpSpPr bwMode="auto">
              <a:xfrm rot="13410630" flipH="1">
                <a:off x="1963" y="1123"/>
                <a:ext cx="4" cy="17"/>
                <a:chOff x="6490" y="8461"/>
                <a:chExt cx="156" cy="592"/>
              </a:xfrm>
            </p:grpSpPr>
            <p:sp>
              <p:nvSpPr>
                <p:cNvPr id="2133" name="Oval 418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4" name="Freeform 418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49" name="Group 4186"/>
              <p:cNvGrpSpPr>
                <a:grpSpLocks noChangeAspect="1"/>
              </p:cNvGrpSpPr>
              <p:nvPr/>
            </p:nvGrpSpPr>
            <p:grpSpPr bwMode="auto">
              <a:xfrm rot="13410630" flipH="1">
                <a:off x="1958" y="1119"/>
                <a:ext cx="4" cy="17"/>
                <a:chOff x="6490" y="8461"/>
                <a:chExt cx="156" cy="592"/>
              </a:xfrm>
            </p:grpSpPr>
            <p:sp>
              <p:nvSpPr>
                <p:cNvPr id="2131" name="Oval 418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2" name="Freeform 418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0" name="Group 4189"/>
              <p:cNvGrpSpPr>
                <a:grpSpLocks noChangeAspect="1"/>
              </p:cNvGrpSpPr>
              <p:nvPr/>
            </p:nvGrpSpPr>
            <p:grpSpPr bwMode="auto">
              <a:xfrm rot="11132566" flipH="1">
                <a:off x="1946" y="1114"/>
                <a:ext cx="21" cy="13"/>
                <a:chOff x="3591" y="8318"/>
                <a:chExt cx="762" cy="451"/>
              </a:xfrm>
            </p:grpSpPr>
            <p:grpSp>
              <p:nvGrpSpPr>
                <p:cNvPr id="2122" name="Group 4190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2129" name="Oval 41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0" name="Freeform 4192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3" name="Group 4193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2127" name="Oval 4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8" name="Freeform 4195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4" name="Group 4196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2125" name="Oval 41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6" name="Freeform 4198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51" name="Group 4199"/>
              <p:cNvGrpSpPr>
                <a:grpSpLocks noChangeAspect="1"/>
              </p:cNvGrpSpPr>
              <p:nvPr/>
            </p:nvGrpSpPr>
            <p:grpSpPr bwMode="auto">
              <a:xfrm rot="5197138" flipH="1">
                <a:off x="1963" y="1093"/>
                <a:ext cx="4" cy="16"/>
                <a:chOff x="6490" y="8461"/>
                <a:chExt cx="156" cy="592"/>
              </a:xfrm>
            </p:grpSpPr>
            <p:sp>
              <p:nvSpPr>
                <p:cNvPr id="2120" name="Oval 420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" name="Freeform 420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2" name="Group 4202"/>
              <p:cNvGrpSpPr>
                <a:grpSpLocks noChangeAspect="1"/>
              </p:cNvGrpSpPr>
              <p:nvPr/>
            </p:nvGrpSpPr>
            <p:grpSpPr bwMode="auto">
              <a:xfrm rot="4378003" flipH="1">
                <a:off x="1963" y="1101"/>
                <a:ext cx="5" cy="16"/>
                <a:chOff x="6490" y="8461"/>
                <a:chExt cx="156" cy="592"/>
              </a:xfrm>
            </p:grpSpPr>
            <p:sp>
              <p:nvSpPr>
                <p:cNvPr id="2118" name="Oval 420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9" name="Freeform 420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3" name="Group 4205"/>
              <p:cNvGrpSpPr>
                <a:grpSpLocks noChangeAspect="1"/>
              </p:cNvGrpSpPr>
              <p:nvPr/>
            </p:nvGrpSpPr>
            <p:grpSpPr bwMode="auto">
              <a:xfrm rot="4026404" flipH="1">
                <a:off x="1966" y="1107"/>
                <a:ext cx="5" cy="16"/>
                <a:chOff x="6490" y="8461"/>
                <a:chExt cx="156" cy="592"/>
              </a:xfrm>
            </p:grpSpPr>
            <p:sp>
              <p:nvSpPr>
                <p:cNvPr id="2116" name="Oval 420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7" name="Freeform 420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4" name="Group 4208"/>
              <p:cNvGrpSpPr>
                <a:grpSpLocks noChangeAspect="1"/>
              </p:cNvGrpSpPr>
              <p:nvPr/>
            </p:nvGrpSpPr>
            <p:grpSpPr bwMode="auto">
              <a:xfrm rot="22415812" flipH="1" flipV="1">
                <a:off x="1991" y="1136"/>
                <a:ext cx="6" cy="17"/>
                <a:chOff x="8623" y="8463"/>
                <a:chExt cx="210" cy="592"/>
              </a:xfrm>
            </p:grpSpPr>
            <p:sp>
              <p:nvSpPr>
                <p:cNvPr id="2113" name="Oval 4209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4" name="Freeform 4210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5" name="Freeform 4211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5" name="Group 4212"/>
              <p:cNvGrpSpPr>
                <a:grpSpLocks noChangeAspect="1"/>
              </p:cNvGrpSpPr>
              <p:nvPr/>
            </p:nvGrpSpPr>
            <p:grpSpPr bwMode="auto">
              <a:xfrm rot="4659813" flipH="1" flipV="1">
                <a:off x="2025" y="1086"/>
                <a:ext cx="6" cy="16"/>
                <a:chOff x="8623" y="8463"/>
                <a:chExt cx="210" cy="592"/>
              </a:xfrm>
            </p:grpSpPr>
            <p:sp>
              <p:nvSpPr>
                <p:cNvPr id="2110" name="Oval 4213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1" name="Freeform 4214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2" name="Freeform 4215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6" name="Group 4216"/>
              <p:cNvGrpSpPr>
                <a:grpSpLocks noChangeAspect="1"/>
              </p:cNvGrpSpPr>
              <p:nvPr/>
            </p:nvGrpSpPr>
            <p:grpSpPr bwMode="auto">
              <a:xfrm rot="5582566" flipH="1" flipV="1">
                <a:off x="2025" y="1093"/>
                <a:ext cx="7" cy="15"/>
                <a:chOff x="8623" y="8463"/>
                <a:chExt cx="210" cy="592"/>
              </a:xfrm>
            </p:grpSpPr>
            <p:sp>
              <p:nvSpPr>
                <p:cNvPr id="2107" name="Oval 4217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8" name="Freeform 4218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9" name="Freeform 4219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7" name="Group 4220"/>
              <p:cNvGrpSpPr>
                <a:grpSpLocks noChangeAspect="1"/>
              </p:cNvGrpSpPr>
              <p:nvPr/>
            </p:nvGrpSpPr>
            <p:grpSpPr bwMode="auto">
              <a:xfrm rot="6096682" flipH="1" flipV="1">
                <a:off x="2023" y="1099"/>
                <a:ext cx="6" cy="16"/>
                <a:chOff x="8623" y="8463"/>
                <a:chExt cx="210" cy="592"/>
              </a:xfrm>
            </p:grpSpPr>
            <p:sp>
              <p:nvSpPr>
                <p:cNvPr id="2104" name="Oval 4221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4222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6" name="Freeform 4223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8" name="Oval 4224"/>
              <p:cNvSpPr>
                <a:spLocks noChangeAspect="1" noChangeArrowheads="1"/>
              </p:cNvSpPr>
              <p:nvPr/>
            </p:nvSpPr>
            <p:spPr bwMode="auto">
              <a:xfrm rot="11437961" flipH="1">
                <a:off x="1998" y="1076"/>
                <a:ext cx="4" cy="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Freeform 4225"/>
              <p:cNvSpPr>
                <a:spLocks noChangeAspect="1"/>
              </p:cNvSpPr>
              <p:nvPr/>
            </p:nvSpPr>
            <p:spPr bwMode="auto">
              <a:xfrm rot="11437961" flipH="1">
                <a:off x="2000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Oval 4226"/>
              <p:cNvSpPr>
                <a:spLocks noChangeAspect="1" noChangeArrowheads="1"/>
              </p:cNvSpPr>
              <p:nvPr/>
            </p:nvSpPr>
            <p:spPr bwMode="auto">
              <a:xfrm rot="11682832" flipH="1">
                <a:off x="2002" y="1076"/>
                <a:ext cx="5" cy="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Freeform 4227"/>
              <p:cNvSpPr>
                <a:spLocks noChangeAspect="1"/>
              </p:cNvSpPr>
              <p:nvPr/>
            </p:nvSpPr>
            <p:spPr bwMode="auto">
              <a:xfrm rot="11682832" flipH="1">
                <a:off x="2005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2" name="Group 4228"/>
              <p:cNvGrpSpPr>
                <a:grpSpLocks noChangeAspect="1"/>
              </p:cNvGrpSpPr>
              <p:nvPr/>
            </p:nvGrpSpPr>
            <p:grpSpPr bwMode="auto">
              <a:xfrm rot="13245035" flipH="1">
                <a:off x="2012" y="1066"/>
                <a:ext cx="4" cy="17"/>
                <a:chOff x="6490" y="8461"/>
                <a:chExt cx="156" cy="592"/>
              </a:xfrm>
            </p:grpSpPr>
            <p:sp>
              <p:nvSpPr>
                <p:cNvPr id="2102" name="Oval 422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3" name="Freeform 423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63" name="Oval 4231"/>
              <p:cNvSpPr>
                <a:spLocks noChangeAspect="1" noChangeArrowheads="1"/>
              </p:cNvSpPr>
              <p:nvPr/>
            </p:nvSpPr>
            <p:spPr bwMode="auto">
              <a:xfrm rot="14001877" flipH="1">
                <a:off x="2012" y="1080"/>
                <a:ext cx="4" cy="3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4232"/>
              <p:cNvSpPr>
                <a:spLocks noChangeAspect="1"/>
              </p:cNvSpPr>
              <p:nvPr/>
            </p:nvSpPr>
            <p:spPr bwMode="auto">
              <a:xfrm rot="14001877" flipH="1">
                <a:off x="2019" y="1070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5" name="Group 4233"/>
              <p:cNvGrpSpPr>
                <a:grpSpLocks noChangeAspect="1"/>
              </p:cNvGrpSpPr>
              <p:nvPr/>
            </p:nvGrpSpPr>
            <p:grpSpPr bwMode="auto">
              <a:xfrm rot="20814016" flipH="1">
                <a:off x="2000" y="1118"/>
                <a:ext cx="4" cy="17"/>
                <a:chOff x="6490" y="8461"/>
                <a:chExt cx="156" cy="592"/>
              </a:xfrm>
            </p:grpSpPr>
            <p:sp>
              <p:nvSpPr>
                <p:cNvPr id="2100" name="Oval 423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1" name="Freeform 423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66" name="Group 4236"/>
              <p:cNvGrpSpPr>
                <a:grpSpLocks noChangeAspect="1"/>
              </p:cNvGrpSpPr>
              <p:nvPr/>
            </p:nvGrpSpPr>
            <p:grpSpPr bwMode="auto">
              <a:xfrm rot="20416428" flipH="1">
                <a:off x="2006" y="1116"/>
                <a:ext cx="4" cy="17"/>
                <a:chOff x="6490" y="8461"/>
                <a:chExt cx="156" cy="592"/>
              </a:xfrm>
            </p:grpSpPr>
            <p:sp>
              <p:nvSpPr>
                <p:cNvPr id="2098" name="Oval 423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" name="Freeform 423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67" name="Group 4239"/>
              <p:cNvGrpSpPr>
                <a:grpSpLocks noChangeAspect="1"/>
              </p:cNvGrpSpPr>
              <p:nvPr/>
            </p:nvGrpSpPr>
            <p:grpSpPr bwMode="auto">
              <a:xfrm rot="19906493" flipH="1">
                <a:off x="2011" y="1115"/>
                <a:ext cx="4" cy="17"/>
                <a:chOff x="6490" y="8461"/>
                <a:chExt cx="156" cy="592"/>
              </a:xfrm>
            </p:grpSpPr>
            <p:sp>
              <p:nvSpPr>
                <p:cNvPr id="2096" name="Oval 424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" name="Freeform 424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68" name="Group 4242"/>
              <p:cNvGrpSpPr>
                <a:grpSpLocks noChangeAspect="1"/>
              </p:cNvGrpSpPr>
              <p:nvPr/>
            </p:nvGrpSpPr>
            <p:grpSpPr bwMode="auto">
              <a:xfrm rot="21567041" flipH="1">
                <a:off x="1994" y="1046"/>
                <a:ext cx="6" cy="17"/>
                <a:chOff x="8623" y="8463"/>
                <a:chExt cx="210" cy="592"/>
              </a:xfrm>
            </p:grpSpPr>
            <p:sp>
              <p:nvSpPr>
                <p:cNvPr id="2093" name="Oval 4243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4244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Freeform 4245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69" name="Group 4246"/>
              <p:cNvGrpSpPr>
                <a:grpSpLocks noChangeAspect="1"/>
              </p:cNvGrpSpPr>
              <p:nvPr/>
            </p:nvGrpSpPr>
            <p:grpSpPr bwMode="auto">
              <a:xfrm rot="19301708" flipH="1">
                <a:off x="1964" y="1054"/>
                <a:ext cx="6" cy="17"/>
                <a:chOff x="8623" y="8463"/>
                <a:chExt cx="210" cy="592"/>
              </a:xfrm>
            </p:grpSpPr>
            <p:sp>
              <p:nvSpPr>
                <p:cNvPr id="2090" name="Oval 4247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" name="Freeform 4248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Freeform 4249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70" name="Group 4250"/>
              <p:cNvGrpSpPr>
                <a:grpSpLocks noChangeAspect="1"/>
              </p:cNvGrpSpPr>
              <p:nvPr/>
            </p:nvGrpSpPr>
            <p:grpSpPr bwMode="auto">
              <a:xfrm rot="18833564" flipH="1">
                <a:off x="1961" y="1060"/>
                <a:ext cx="6" cy="16"/>
                <a:chOff x="8623" y="8463"/>
                <a:chExt cx="210" cy="592"/>
              </a:xfrm>
            </p:grpSpPr>
            <p:sp>
              <p:nvSpPr>
                <p:cNvPr id="2087" name="Oval 4251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8" name="Freeform 4252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Freeform 4253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71" name="Group 4254"/>
              <p:cNvGrpSpPr>
                <a:grpSpLocks noChangeAspect="1"/>
              </p:cNvGrpSpPr>
              <p:nvPr/>
            </p:nvGrpSpPr>
            <p:grpSpPr bwMode="auto">
              <a:xfrm rot="21466571" flipH="1">
                <a:off x="1988" y="1046"/>
                <a:ext cx="6" cy="17"/>
                <a:chOff x="8623" y="8463"/>
                <a:chExt cx="210" cy="592"/>
              </a:xfrm>
            </p:grpSpPr>
            <p:sp>
              <p:nvSpPr>
                <p:cNvPr id="2084" name="Oval 4255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" name="Freeform 4256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" name="Freeform 4257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72" name="Group 4258"/>
              <p:cNvGrpSpPr>
                <a:grpSpLocks noChangeAspect="1"/>
              </p:cNvGrpSpPr>
              <p:nvPr/>
            </p:nvGrpSpPr>
            <p:grpSpPr bwMode="auto">
              <a:xfrm rot="20163538" flipH="1">
                <a:off x="1971" y="1051"/>
                <a:ext cx="5" cy="17"/>
                <a:chOff x="8623" y="8463"/>
                <a:chExt cx="210" cy="592"/>
              </a:xfrm>
            </p:grpSpPr>
            <p:sp>
              <p:nvSpPr>
                <p:cNvPr id="2081" name="Oval 4259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2" name="Freeform 4260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" name="Freeform 4261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73" name="Group 4262"/>
              <p:cNvGrpSpPr>
                <a:grpSpLocks noChangeAspect="1"/>
              </p:cNvGrpSpPr>
              <p:nvPr/>
            </p:nvGrpSpPr>
            <p:grpSpPr bwMode="auto">
              <a:xfrm rot="21120187" flipH="1">
                <a:off x="1982" y="1047"/>
                <a:ext cx="6" cy="17"/>
                <a:chOff x="8623" y="8463"/>
                <a:chExt cx="210" cy="592"/>
              </a:xfrm>
            </p:grpSpPr>
            <p:sp>
              <p:nvSpPr>
                <p:cNvPr id="2078" name="Oval 4263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" name="Freeform 4264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" name="Freeform 4265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74" name="Group 4266"/>
              <p:cNvGrpSpPr>
                <a:grpSpLocks noChangeAspect="1"/>
              </p:cNvGrpSpPr>
              <p:nvPr/>
            </p:nvGrpSpPr>
            <p:grpSpPr bwMode="auto">
              <a:xfrm rot="20811749" flipH="1">
                <a:off x="1976" y="1049"/>
                <a:ext cx="5" cy="17"/>
                <a:chOff x="8623" y="8463"/>
                <a:chExt cx="210" cy="592"/>
              </a:xfrm>
            </p:grpSpPr>
            <p:sp>
              <p:nvSpPr>
                <p:cNvPr id="2075" name="Oval 4267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" name="Freeform 4268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" name="Freeform 4269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50" name="Group 4270"/>
            <p:cNvGrpSpPr>
              <a:grpSpLocks noChangeAspect="1"/>
            </p:cNvGrpSpPr>
            <p:nvPr/>
          </p:nvGrpSpPr>
          <p:grpSpPr bwMode="auto">
            <a:xfrm>
              <a:off x="4622" y="730"/>
              <a:ext cx="133" cy="131"/>
              <a:chOff x="1942" y="1046"/>
              <a:chExt cx="109" cy="107"/>
            </a:xfrm>
          </p:grpSpPr>
          <p:grpSp>
            <p:nvGrpSpPr>
              <p:cNvPr id="1730" name="Group 4271"/>
              <p:cNvGrpSpPr>
                <a:grpSpLocks noChangeAspect="1"/>
              </p:cNvGrpSpPr>
              <p:nvPr/>
            </p:nvGrpSpPr>
            <p:grpSpPr bwMode="auto">
              <a:xfrm rot="5597307" flipH="1">
                <a:off x="2040" y="1088"/>
                <a:ext cx="6" cy="16"/>
                <a:chOff x="8623" y="8463"/>
                <a:chExt cx="210" cy="592"/>
              </a:xfrm>
            </p:grpSpPr>
            <p:sp>
              <p:nvSpPr>
                <p:cNvPr id="2005" name="Oval 4272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" name="Freeform 4273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" name="Freeform 4274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1" name="Group 4275"/>
              <p:cNvGrpSpPr>
                <a:grpSpLocks noChangeAspect="1"/>
              </p:cNvGrpSpPr>
              <p:nvPr/>
            </p:nvGrpSpPr>
            <p:grpSpPr bwMode="auto">
              <a:xfrm rot="6239388" flipH="1">
                <a:off x="2039" y="1095"/>
                <a:ext cx="6" cy="16"/>
                <a:chOff x="8623" y="8463"/>
                <a:chExt cx="210" cy="592"/>
              </a:xfrm>
            </p:grpSpPr>
            <p:sp>
              <p:nvSpPr>
                <p:cNvPr id="2002" name="Oval 4276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" name="Freeform 4277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4" name="Freeform 4278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2" name="Group 4279"/>
              <p:cNvGrpSpPr>
                <a:grpSpLocks noChangeAspect="1"/>
              </p:cNvGrpSpPr>
              <p:nvPr/>
            </p:nvGrpSpPr>
            <p:grpSpPr bwMode="auto">
              <a:xfrm rot="-18616047">
                <a:off x="1971" y="1111"/>
                <a:ext cx="4" cy="16"/>
                <a:chOff x="6490" y="8461"/>
                <a:chExt cx="156" cy="592"/>
              </a:xfrm>
            </p:grpSpPr>
            <p:sp>
              <p:nvSpPr>
                <p:cNvPr id="2000" name="Oval 428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1" name="Freeform 428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3" name="Group 4282"/>
              <p:cNvGrpSpPr>
                <a:grpSpLocks noChangeAspect="1"/>
              </p:cNvGrpSpPr>
              <p:nvPr/>
            </p:nvGrpSpPr>
            <p:grpSpPr bwMode="auto">
              <a:xfrm rot="-11022107">
                <a:off x="2001" y="1135"/>
                <a:ext cx="4" cy="17"/>
                <a:chOff x="6490" y="8461"/>
                <a:chExt cx="156" cy="592"/>
              </a:xfrm>
            </p:grpSpPr>
            <p:sp>
              <p:nvSpPr>
                <p:cNvPr id="1998" name="Oval 428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9" name="Freeform 428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4" name="Group 4285"/>
              <p:cNvGrpSpPr>
                <a:grpSpLocks noChangeAspect="1"/>
              </p:cNvGrpSpPr>
              <p:nvPr/>
            </p:nvGrpSpPr>
            <p:grpSpPr bwMode="auto">
              <a:xfrm rot="-11253073">
                <a:off x="2006" y="1134"/>
                <a:ext cx="4" cy="17"/>
                <a:chOff x="6490" y="8461"/>
                <a:chExt cx="156" cy="592"/>
              </a:xfrm>
            </p:grpSpPr>
            <p:sp>
              <p:nvSpPr>
                <p:cNvPr id="1996" name="Oval 428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" name="Freeform 428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5" name="Group 4288"/>
              <p:cNvGrpSpPr>
                <a:grpSpLocks noChangeAspect="1"/>
              </p:cNvGrpSpPr>
              <p:nvPr/>
            </p:nvGrpSpPr>
            <p:grpSpPr bwMode="auto">
              <a:xfrm rot="-11862444">
                <a:off x="2011" y="1134"/>
                <a:ext cx="4" cy="17"/>
                <a:chOff x="6490" y="8461"/>
                <a:chExt cx="156" cy="592"/>
              </a:xfrm>
            </p:grpSpPr>
            <p:sp>
              <p:nvSpPr>
                <p:cNvPr id="1994" name="Oval 428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5" name="Freeform 429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6" name="Group 4291"/>
              <p:cNvGrpSpPr>
                <a:grpSpLocks noChangeAspect="1"/>
              </p:cNvGrpSpPr>
              <p:nvPr/>
            </p:nvGrpSpPr>
            <p:grpSpPr bwMode="auto">
              <a:xfrm rot="-12213986">
                <a:off x="2017" y="1132"/>
                <a:ext cx="4" cy="17"/>
                <a:chOff x="6490" y="8461"/>
                <a:chExt cx="156" cy="592"/>
              </a:xfrm>
            </p:grpSpPr>
            <p:sp>
              <p:nvSpPr>
                <p:cNvPr id="1992" name="Oval 429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" name="Freeform 429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7" name="Group 4294"/>
              <p:cNvGrpSpPr>
                <a:grpSpLocks noChangeAspect="1"/>
              </p:cNvGrpSpPr>
              <p:nvPr/>
            </p:nvGrpSpPr>
            <p:grpSpPr bwMode="auto">
              <a:xfrm rot="-12611373">
                <a:off x="2021" y="1128"/>
                <a:ext cx="4" cy="17"/>
                <a:chOff x="6490" y="8461"/>
                <a:chExt cx="156" cy="592"/>
              </a:xfrm>
            </p:grpSpPr>
            <p:sp>
              <p:nvSpPr>
                <p:cNvPr id="1990" name="Oval 429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" name="Freeform 429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8" name="Group 4297"/>
              <p:cNvGrpSpPr>
                <a:grpSpLocks noChangeAspect="1"/>
              </p:cNvGrpSpPr>
              <p:nvPr/>
            </p:nvGrpSpPr>
            <p:grpSpPr bwMode="auto">
              <a:xfrm rot="-13076276">
                <a:off x="2025" y="1126"/>
                <a:ext cx="4" cy="17"/>
                <a:chOff x="6490" y="8461"/>
                <a:chExt cx="156" cy="592"/>
              </a:xfrm>
            </p:grpSpPr>
            <p:sp>
              <p:nvSpPr>
                <p:cNvPr id="1988" name="Oval 429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" name="Freeform 429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9" name="Group 4300"/>
              <p:cNvGrpSpPr>
                <a:grpSpLocks noChangeAspect="1"/>
              </p:cNvGrpSpPr>
              <p:nvPr/>
            </p:nvGrpSpPr>
            <p:grpSpPr bwMode="auto">
              <a:xfrm rot="-13076276">
                <a:off x="2028" y="1122"/>
                <a:ext cx="4" cy="17"/>
                <a:chOff x="6490" y="8461"/>
                <a:chExt cx="156" cy="592"/>
              </a:xfrm>
            </p:grpSpPr>
            <p:sp>
              <p:nvSpPr>
                <p:cNvPr id="1986" name="Oval 430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" name="Freeform 430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0" name="Group 4303"/>
              <p:cNvGrpSpPr>
                <a:grpSpLocks noChangeAspect="1"/>
              </p:cNvGrpSpPr>
              <p:nvPr/>
            </p:nvGrpSpPr>
            <p:grpSpPr bwMode="auto">
              <a:xfrm rot="-10798212">
                <a:off x="2026" y="1116"/>
                <a:ext cx="20" cy="13"/>
                <a:chOff x="3591" y="8318"/>
                <a:chExt cx="762" cy="451"/>
              </a:xfrm>
            </p:grpSpPr>
            <p:grpSp>
              <p:nvGrpSpPr>
                <p:cNvPr id="1977" name="Group 4304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1984" name="Oval 43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5" name="Freeform 4306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" name="Group 4307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1982" name="Oval 43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3" name="Freeform 4309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" name="Group 4310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1980" name="Oval 43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1" name="Freeform 4312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41" name="Group 4313"/>
              <p:cNvGrpSpPr>
                <a:grpSpLocks noChangeAspect="1"/>
              </p:cNvGrpSpPr>
              <p:nvPr/>
            </p:nvGrpSpPr>
            <p:grpSpPr bwMode="auto">
              <a:xfrm rot="-2910893">
                <a:off x="2016" y="1111"/>
                <a:ext cx="5" cy="16"/>
                <a:chOff x="6490" y="8461"/>
                <a:chExt cx="156" cy="592"/>
              </a:xfrm>
            </p:grpSpPr>
            <p:sp>
              <p:nvSpPr>
                <p:cNvPr id="1975" name="Oval 431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" name="Freeform 431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2" name="Group 4316"/>
              <p:cNvGrpSpPr>
                <a:grpSpLocks noChangeAspect="1"/>
              </p:cNvGrpSpPr>
              <p:nvPr/>
            </p:nvGrpSpPr>
            <p:grpSpPr bwMode="auto">
              <a:xfrm rot="-3692050">
                <a:off x="2022" y="1106"/>
                <a:ext cx="4" cy="16"/>
                <a:chOff x="6490" y="8461"/>
                <a:chExt cx="156" cy="592"/>
              </a:xfrm>
            </p:grpSpPr>
            <p:sp>
              <p:nvSpPr>
                <p:cNvPr id="1973" name="Oval 431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" name="Freeform 431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3" name="Group 4319"/>
              <p:cNvGrpSpPr>
                <a:grpSpLocks noChangeAspect="1"/>
              </p:cNvGrpSpPr>
              <p:nvPr/>
            </p:nvGrpSpPr>
            <p:grpSpPr bwMode="auto">
              <a:xfrm rot="-14685494">
                <a:off x="2038" y="1106"/>
                <a:ext cx="6" cy="16"/>
                <a:chOff x="8327" y="8463"/>
                <a:chExt cx="210" cy="592"/>
              </a:xfrm>
            </p:grpSpPr>
            <p:sp>
              <p:nvSpPr>
                <p:cNvPr id="1970" name="Oval 4320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" name="Freeform 4321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" name="Freeform 4322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4" name="Group 4323"/>
              <p:cNvGrpSpPr>
                <a:grpSpLocks noChangeAspect="1"/>
              </p:cNvGrpSpPr>
              <p:nvPr/>
            </p:nvGrpSpPr>
            <p:grpSpPr bwMode="auto">
              <a:xfrm rot="-8956028">
                <a:off x="1973" y="1119"/>
                <a:ext cx="31" cy="18"/>
                <a:chOff x="4340" y="8055"/>
                <a:chExt cx="1157" cy="652"/>
              </a:xfrm>
            </p:grpSpPr>
            <p:grpSp>
              <p:nvGrpSpPr>
                <p:cNvPr id="1954" name="Group 4324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1967" name="Oval 43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8" name="Freeform 4326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9" name="Freeform 4327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5" name="Group 4328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1964" name="Oval 43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5" name="Freeform 4330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6" name="Freeform 4331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6" name="Group 4332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1961" name="Oval 43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2" name="Freeform 4334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3" name="Freeform 4335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7" name="Group 4336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1958" name="Oval 4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9" name="Freeform 4338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0" name="Freeform 4339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45" name="Group 4340"/>
              <p:cNvGrpSpPr>
                <a:grpSpLocks noChangeAspect="1"/>
              </p:cNvGrpSpPr>
              <p:nvPr/>
            </p:nvGrpSpPr>
            <p:grpSpPr bwMode="auto">
              <a:xfrm rot="-14922911">
                <a:off x="2039" y="1101"/>
                <a:ext cx="6" cy="16"/>
                <a:chOff x="8327" y="8463"/>
                <a:chExt cx="210" cy="592"/>
              </a:xfrm>
            </p:grpSpPr>
            <p:sp>
              <p:nvSpPr>
                <p:cNvPr id="1951" name="Oval 4341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" name="Freeform 4342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" name="Freeform 4343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6" name="Group 4344"/>
              <p:cNvGrpSpPr>
                <a:grpSpLocks noChangeAspect="1"/>
              </p:cNvGrpSpPr>
              <p:nvPr/>
            </p:nvGrpSpPr>
            <p:grpSpPr bwMode="auto">
              <a:xfrm rot="4595859">
                <a:off x="2040" y="1082"/>
                <a:ext cx="6" cy="16"/>
                <a:chOff x="7729" y="8463"/>
                <a:chExt cx="210" cy="592"/>
              </a:xfrm>
            </p:grpSpPr>
            <p:sp>
              <p:nvSpPr>
                <p:cNvPr id="1948" name="Oval 4345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9" name="Freeform 4346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0" name="Freeform 4347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7" name="Group 4348"/>
              <p:cNvGrpSpPr>
                <a:grpSpLocks noChangeAspect="1"/>
              </p:cNvGrpSpPr>
              <p:nvPr/>
            </p:nvGrpSpPr>
            <p:grpSpPr bwMode="auto">
              <a:xfrm rot="332566" flipH="1">
                <a:off x="2000" y="1046"/>
                <a:ext cx="5" cy="17"/>
                <a:chOff x="6490" y="8461"/>
                <a:chExt cx="156" cy="592"/>
              </a:xfrm>
            </p:grpSpPr>
            <p:sp>
              <p:nvSpPr>
                <p:cNvPr id="1946" name="Oval 434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" name="Freeform 435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8" name="Group 4351"/>
              <p:cNvGrpSpPr>
                <a:grpSpLocks noChangeAspect="1"/>
              </p:cNvGrpSpPr>
              <p:nvPr/>
            </p:nvGrpSpPr>
            <p:grpSpPr bwMode="auto">
              <a:xfrm rot="332566" flipH="1">
                <a:off x="2007" y="1047"/>
                <a:ext cx="4" cy="17"/>
                <a:chOff x="6490" y="8461"/>
                <a:chExt cx="156" cy="592"/>
              </a:xfrm>
            </p:grpSpPr>
            <p:sp>
              <p:nvSpPr>
                <p:cNvPr id="1944" name="Oval 435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5" name="Freeform 435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9" name="Group 4354"/>
              <p:cNvGrpSpPr>
                <a:grpSpLocks noChangeAspect="1"/>
              </p:cNvGrpSpPr>
              <p:nvPr/>
            </p:nvGrpSpPr>
            <p:grpSpPr bwMode="auto">
              <a:xfrm rot="787427" flipH="1">
                <a:off x="2012" y="1049"/>
                <a:ext cx="4" cy="17"/>
                <a:chOff x="6490" y="8461"/>
                <a:chExt cx="156" cy="592"/>
              </a:xfrm>
            </p:grpSpPr>
            <p:sp>
              <p:nvSpPr>
                <p:cNvPr id="1942" name="Oval 435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3" name="Freeform 435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0" name="Group 4357"/>
              <p:cNvGrpSpPr>
                <a:grpSpLocks noChangeAspect="1"/>
              </p:cNvGrpSpPr>
              <p:nvPr/>
            </p:nvGrpSpPr>
            <p:grpSpPr bwMode="auto">
              <a:xfrm rot="1396798" flipH="1">
                <a:off x="2017" y="1050"/>
                <a:ext cx="4" cy="17"/>
                <a:chOff x="6490" y="8461"/>
                <a:chExt cx="156" cy="592"/>
              </a:xfrm>
            </p:grpSpPr>
            <p:sp>
              <p:nvSpPr>
                <p:cNvPr id="1940" name="Oval 435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1" name="Freeform 435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1" name="Group 4360"/>
              <p:cNvGrpSpPr>
                <a:grpSpLocks noChangeAspect="1"/>
              </p:cNvGrpSpPr>
              <p:nvPr/>
            </p:nvGrpSpPr>
            <p:grpSpPr bwMode="auto">
              <a:xfrm rot="1748340" flipH="1">
                <a:off x="2021" y="1053"/>
                <a:ext cx="4" cy="17"/>
                <a:chOff x="6490" y="8461"/>
                <a:chExt cx="156" cy="592"/>
              </a:xfrm>
            </p:grpSpPr>
            <p:sp>
              <p:nvSpPr>
                <p:cNvPr id="1938" name="Oval 436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9" name="Freeform 436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2" name="Group 4363"/>
              <p:cNvGrpSpPr>
                <a:grpSpLocks noChangeAspect="1"/>
              </p:cNvGrpSpPr>
              <p:nvPr/>
            </p:nvGrpSpPr>
            <p:grpSpPr bwMode="auto">
              <a:xfrm rot="2145727" flipH="1">
                <a:off x="2025" y="1056"/>
                <a:ext cx="4" cy="17"/>
                <a:chOff x="6490" y="8461"/>
                <a:chExt cx="156" cy="592"/>
              </a:xfrm>
            </p:grpSpPr>
            <p:sp>
              <p:nvSpPr>
                <p:cNvPr id="1936" name="Oval 436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7" name="Freeform 436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3" name="Group 4366"/>
              <p:cNvGrpSpPr>
                <a:grpSpLocks noChangeAspect="1"/>
              </p:cNvGrpSpPr>
              <p:nvPr/>
            </p:nvGrpSpPr>
            <p:grpSpPr bwMode="auto">
              <a:xfrm>
                <a:off x="2029" y="1061"/>
                <a:ext cx="8" cy="14"/>
                <a:chOff x="4176" y="768"/>
                <a:chExt cx="300" cy="490"/>
              </a:xfrm>
            </p:grpSpPr>
            <p:sp>
              <p:nvSpPr>
                <p:cNvPr id="1934" name="Oval 4367"/>
                <p:cNvSpPr>
                  <a:spLocks noChangeAspect="1" noChangeArrowheads="1"/>
                </p:cNvSpPr>
                <p:nvPr/>
              </p:nvSpPr>
              <p:spPr bwMode="auto">
                <a:xfrm rot="2610630" flipH="1">
                  <a:off x="4320" y="768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5" name="Freeform 4368"/>
                <p:cNvSpPr>
                  <a:spLocks noChangeAspect="1"/>
                </p:cNvSpPr>
                <p:nvPr/>
              </p:nvSpPr>
              <p:spPr bwMode="auto">
                <a:xfrm rot="2610630" flipH="1">
                  <a:off x="4176" y="816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4" name="Oval 4369"/>
              <p:cNvSpPr>
                <a:spLocks noChangeAspect="1" noChangeArrowheads="1"/>
              </p:cNvSpPr>
              <p:nvPr/>
            </p:nvSpPr>
            <p:spPr bwMode="auto">
              <a:xfrm rot="2610630" flipH="1">
                <a:off x="2036" y="1065"/>
                <a:ext cx="4" cy="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" name="Freeform 4370"/>
              <p:cNvSpPr>
                <a:spLocks noChangeAspect="1"/>
              </p:cNvSpPr>
              <p:nvPr/>
            </p:nvSpPr>
            <p:spPr bwMode="auto">
              <a:xfrm rot="2610630" flipH="1">
                <a:off x="2032" y="1068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6" name="Group 4371"/>
              <p:cNvGrpSpPr>
                <a:grpSpLocks noChangeAspect="1"/>
              </p:cNvGrpSpPr>
              <p:nvPr/>
            </p:nvGrpSpPr>
            <p:grpSpPr bwMode="auto">
              <a:xfrm rot="332566" flipH="1">
                <a:off x="2029" y="1074"/>
                <a:ext cx="20" cy="13"/>
                <a:chOff x="3591" y="8318"/>
                <a:chExt cx="762" cy="451"/>
              </a:xfrm>
            </p:grpSpPr>
            <p:grpSp>
              <p:nvGrpSpPr>
                <p:cNvPr id="1925" name="Group 4372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1932" name="Oval 43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3" name="Freeform 4374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" name="Group 4375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1930" name="Oval 43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1" name="Freeform 4377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7" name="Group 4378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1928" name="Oval 43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9" name="Freeform 4380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57" name="Group 4381"/>
              <p:cNvGrpSpPr>
                <a:grpSpLocks noChangeAspect="1"/>
              </p:cNvGrpSpPr>
              <p:nvPr/>
            </p:nvGrpSpPr>
            <p:grpSpPr bwMode="auto">
              <a:xfrm rot="14410372" flipH="1">
                <a:off x="2020" y="1074"/>
                <a:ext cx="4" cy="16"/>
                <a:chOff x="6490" y="8461"/>
                <a:chExt cx="156" cy="592"/>
              </a:xfrm>
            </p:grpSpPr>
            <p:sp>
              <p:nvSpPr>
                <p:cNvPr id="1923" name="Oval 438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4" name="Freeform 438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8" name="Group 4384"/>
              <p:cNvGrpSpPr>
                <a:grpSpLocks noChangeAspect="1"/>
              </p:cNvGrpSpPr>
              <p:nvPr/>
            </p:nvGrpSpPr>
            <p:grpSpPr bwMode="auto">
              <a:xfrm rot="14826404" flipH="1">
                <a:off x="2022" y="1080"/>
                <a:ext cx="5" cy="16"/>
                <a:chOff x="6490" y="8461"/>
                <a:chExt cx="156" cy="592"/>
              </a:xfrm>
            </p:grpSpPr>
            <p:sp>
              <p:nvSpPr>
                <p:cNvPr id="1921" name="Oval 438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2" name="Freeform 438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9" name="Group 4387"/>
              <p:cNvGrpSpPr>
                <a:grpSpLocks noChangeAspect="1"/>
              </p:cNvGrpSpPr>
              <p:nvPr/>
            </p:nvGrpSpPr>
            <p:grpSpPr bwMode="auto">
              <a:xfrm rot="12508119" flipH="1">
                <a:off x="1971" y="1132"/>
                <a:ext cx="6" cy="17"/>
                <a:chOff x="8623" y="8463"/>
                <a:chExt cx="210" cy="592"/>
              </a:xfrm>
            </p:grpSpPr>
            <p:sp>
              <p:nvSpPr>
                <p:cNvPr id="1918" name="Oval 4388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9" name="Freeform 4389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0" name="Freeform 4390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60" name="Group 4391"/>
              <p:cNvGrpSpPr>
                <a:grpSpLocks noChangeAspect="1"/>
              </p:cNvGrpSpPr>
              <p:nvPr/>
            </p:nvGrpSpPr>
            <p:grpSpPr bwMode="auto">
              <a:xfrm rot="11492101" flipH="1">
                <a:off x="1984" y="1136"/>
                <a:ext cx="6" cy="17"/>
                <a:chOff x="8623" y="8463"/>
                <a:chExt cx="210" cy="592"/>
              </a:xfrm>
            </p:grpSpPr>
            <p:sp>
              <p:nvSpPr>
                <p:cNvPr id="1915" name="Oval 4392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6" name="Freeform 4393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7" name="Freeform 4394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61" name="Group 4395"/>
              <p:cNvGrpSpPr>
                <a:grpSpLocks noChangeAspect="1"/>
              </p:cNvGrpSpPr>
              <p:nvPr/>
            </p:nvGrpSpPr>
            <p:grpSpPr bwMode="auto">
              <a:xfrm rot="1788">
                <a:off x="1947" y="1070"/>
                <a:ext cx="20" cy="13"/>
                <a:chOff x="3591" y="8318"/>
                <a:chExt cx="762" cy="451"/>
              </a:xfrm>
            </p:grpSpPr>
            <p:grpSp>
              <p:nvGrpSpPr>
                <p:cNvPr id="1906" name="Group 4396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1913" name="Oval 43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4" name="Freeform 4398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7" name="Group 4399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1911" name="Oval 44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2" name="Freeform 4401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8" name="Group 4402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1909" name="Oval 44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0" name="Freeform 4404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62" name="Group 4405"/>
              <p:cNvGrpSpPr>
                <a:grpSpLocks noChangeAspect="1"/>
              </p:cNvGrpSpPr>
              <p:nvPr/>
            </p:nvGrpSpPr>
            <p:grpSpPr bwMode="auto">
              <a:xfrm rot="5728644">
                <a:off x="1962" y="1088"/>
                <a:ext cx="4" cy="16"/>
                <a:chOff x="6490" y="8461"/>
                <a:chExt cx="156" cy="592"/>
              </a:xfrm>
            </p:grpSpPr>
            <p:sp>
              <p:nvSpPr>
                <p:cNvPr id="1904" name="Oval 440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5" name="Freeform 440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63" name="Group 4408"/>
              <p:cNvGrpSpPr>
                <a:grpSpLocks noChangeAspect="1"/>
              </p:cNvGrpSpPr>
              <p:nvPr/>
            </p:nvGrpSpPr>
            <p:grpSpPr bwMode="auto">
              <a:xfrm rot="6470110">
                <a:off x="1965" y="1081"/>
                <a:ext cx="4" cy="16"/>
                <a:chOff x="6490" y="8461"/>
                <a:chExt cx="156" cy="592"/>
              </a:xfrm>
            </p:grpSpPr>
            <p:sp>
              <p:nvSpPr>
                <p:cNvPr id="1902" name="Oval 440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" name="Freeform 441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64" name="Group 4411"/>
              <p:cNvGrpSpPr>
                <a:grpSpLocks noChangeAspect="1"/>
              </p:cNvGrpSpPr>
              <p:nvPr/>
            </p:nvGrpSpPr>
            <p:grpSpPr bwMode="auto">
              <a:xfrm rot="7107950">
                <a:off x="1967" y="1075"/>
                <a:ext cx="5" cy="16"/>
                <a:chOff x="6490" y="8461"/>
                <a:chExt cx="156" cy="592"/>
              </a:xfrm>
            </p:grpSpPr>
            <p:sp>
              <p:nvSpPr>
                <p:cNvPr id="1900" name="Oval 441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" name="Freeform 441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65" name="Group 4414"/>
              <p:cNvGrpSpPr>
                <a:grpSpLocks noChangeAspect="1"/>
              </p:cNvGrpSpPr>
              <p:nvPr/>
            </p:nvGrpSpPr>
            <p:grpSpPr bwMode="auto">
              <a:xfrm rot="-10327616">
                <a:off x="1997" y="1136"/>
                <a:ext cx="6" cy="17"/>
                <a:chOff x="8327" y="8463"/>
                <a:chExt cx="210" cy="592"/>
              </a:xfrm>
            </p:grpSpPr>
            <p:sp>
              <p:nvSpPr>
                <p:cNvPr id="1897" name="Oval 4415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" name="Freeform 4416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9" name="Freeform 4417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66" name="Group 4418"/>
              <p:cNvGrpSpPr>
                <a:grpSpLocks noChangeAspect="1"/>
              </p:cNvGrpSpPr>
              <p:nvPr/>
            </p:nvGrpSpPr>
            <p:grpSpPr bwMode="auto">
              <a:xfrm rot="-157370">
                <a:off x="1967" y="1062"/>
                <a:ext cx="31" cy="19"/>
                <a:chOff x="4340" y="8055"/>
                <a:chExt cx="1157" cy="652"/>
              </a:xfrm>
            </p:grpSpPr>
            <p:grpSp>
              <p:nvGrpSpPr>
                <p:cNvPr id="1881" name="Group 4419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1894" name="Oval 44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5" name="Freeform 4421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6" name="Freeform 4422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2" name="Group 4423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1891" name="Oval 44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2" name="Freeform 4425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3" name="Freeform 4426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" name="Group 4427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1888" name="Oval 4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9" name="Freeform 4429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0" name="Freeform 4430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" name="Group 4431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1885" name="Oval 4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6" name="Freeform 4433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7" name="Freeform 4434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67" name="Group 4435"/>
              <p:cNvGrpSpPr>
                <a:grpSpLocks noChangeAspect="1"/>
              </p:cNvGrpSpPr>
              <p:nvPr/>
            </p:nvGrpSpPr>
            <p:grpSpPr bwMode="auto">
              <a:xfrm rot="-8575652">
                <a:off x="1965" y="1128"/>
                <a:ext cx="6" cy="17"/>
                <a:chOff x="8327" y="8463"/>
                <a:chExt cx="210" cy="592"/>
              </a:xfrm>
            </p:grpSpPr>
            <p:sp>
              <p:nvSpPr>
                <p:cNvPr id="1878" name="Oval 4436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" name="Freeform 4437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" name="Freeform 4438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68" name="Group 4439"/>
              <p:cNvGrpSpPr>
                <a:grpSpLocks noChangeAspect="1"/>
              </p:cNvGrpSpPr>
              <p:nvPr/>
            </p:nvGrpSpPr>
            <p:grpSpPr bwMode="auto">
              <a:xfrm rot="12065729">
                <a:off x="1978" y="1135"/>
                <a:ext cx="6" cy="17"/>
                <a:chOff x="7729" y="8463"/>
                <a:chExt cx="210" cy="592"/>
              </a:xfrm>
            </p:grpSpPr>
            <p:sp>
              <p:nvSpPr>
                <p:cNvPr id="1875" name="Oval 4440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" name="Freeform 4441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" name="Freeform 4442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69" name="Group 4443"/>
              <p:cNvGrpSpPr>
                <a:grpSpLocks noChangeAspect="1"/>
              </p:cNvGrpSpPr>
              <p:nvPr/>
            </p:nvGrpSpPr>
            <p:grpSpPr bwMode="auto">
              <a:xfrm rot="15791902" flipH="1">
                <a:off x="1936" y="1088"/>
                <a:ext cx="31" cy="20"/>
                <a:chOff x="4392" y="7616"/>
                <a:chExt cx="1080" cy="724"/>
              </a:xfrm>
            </p:grpSpPr>
            <p:grpSp>
              <p:nvGrpSpPr>
                <p:cNvPr id="1857" name="Group 4444"/>
                <p:cNvGrpSpPr>
                  <a:grpSpLocks noChangeAspect="1"/>
                </p:cNvGrpSpPr>
                <p:nvPr/>
              </p:nvGrpSpPr>
              <p:grpSpPr bwMode="auto">
                <a:xfrm>
                  <a:off x="5316" y="7632"/>
                  <a:ext cx="156" cy="592"/>
                  <a:chOff x="6490" y="8461"/>
                  <a:chExt cx="156" cy="592"/>
                </a:xfrm>
              </p:grpSpPr>
              <p:sp>
                <p:nvSpPr>
                  <p:cNvPr id="1873" name="Oval 44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4" name="Freeform 4446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" name="Group 4447"/>
                <p:cNvGrpSpPr>
                  <a:grpSpLocks noChangeAspect="1"/>
                </p:cNvGrpSpPr>
                <p:nvPr/>
              </p:nvGrpSpPr>
              <p:grpSpPr bwMode="auto">
                <a:xfrm>
                  <a:off x="5100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1871" name="Oval 44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2" name="Freeform 4449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" name="Group 4450"/>
                <p:cNvGrpSpPr>
                  <a:grpSpLocks noChangeAspect="1"/>
                </p:cNvGrpSpPr>
                <p:nvPr/>
              </p:nvGrpSpPr>
              <p:grpSpPr bwMode="auto">
                <a:xfrm rot="-454861">
                  <a:off x="4908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1869" name="Oval 44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0" name="Freeform 4452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0" name="Group 4453"/>
                <p:cNvGrpSpPr>
                  <a:grpSpLocks noChangeAspect="1"/>
                </p:cNvGrpSpPr>
                <p:nvPr/>
              </p:nvGrpSpPr>
              <p:grpSpPr bwMode="auto">
                <a:xfrm rot="-1064232">
                  <a:off x="4728" y="7640"/>
                  <a:ext cx="156" cy="592"/>
                  <a:chOff x="6490" y="8461"/>
                  <a:chExt cx="156" cy="592"/>
                </a:xfrm>
              </p:grpSpPr>
              <p:sp>
                <p:nvSpPr>
                  <p:cNvPr id="1867" name="Oval 44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8" name="Freeform 4455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1" name="Group 4456"/>
                <p:cNvGrpSpPr>
                  <a:grpSpLocks noChangeAspect="1"/>
                </p:cNvGrpSpPr>
                <p:nvPr/>
              </p:nvGrpSpPr>
              <p:grpSpPr bwMode="auto">
                <a:xfrm rot="-1415774">
                  <a:off x="4560" y="7688"/>
                  <a:ext cx="156" cy="592"/>
                  <a:chOff x="6490" y="8461"/>
                  <a:chExt cx="156" cy="592"/>
                </a:xfrm>
              </p:grpSpPr>
              <p:sp>
                <p:nvSpPr>
                  <p:cNvPr id="1865" name="Oval 44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6" name="Freeform 4458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2" name="Group 4459"/>
                <p:cNvGrpSpPr>
                  <a:grpSpLocks noChangeAspect="1"/>
                </p:cNvGrpSpPr>
                <p:nvPr/>
              </p:nvGrpSpPr>
              <p:grpSpPr bwMode="auto">
                <a:xfrm rot="-1813161">
                  <a:off x="4392" y="7748"/>
                  <a:ext cx="156" cy="592"/>
                  <a:chOff x="6490" y="8461"/>
                  <a:chExt cx="156" cy="592"/>
                </a:xfrm>
              </p:grpSpPr>
              <p:sp>
                <p:nvSpPr>
                  <p:cNvPr id="1863" name="Oval 4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4" name="Freeform 4461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70" name="Group 4462"/>
              <p:cNvGrpSpPr>
                <a:grpSpLocks noChangeAspect="1"/>
              </p:cNvGrpSpPr>
              <p:nvPr/>
            </p:nvGrpSpPr>
            <p:grpSpPr bwMode="auto">
              <a:xfrm rot="13410630" flipH="1">
                <a:off x="1963" y="1123"/>
                <a:ext cx="4" cy="17"/>
                <a:chOff x="6490" y="8461"/>
                <a:chExt cx="156" cy="592"/>
              </a:xfrm>
            </p:grpSpPr>
            <p:sp>
              <p:nvSpPr>
                <p:cNvPr id="1855" name="Oval 446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" name="Freeform 446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71" name="Group 4465"/>
              <p:cNvGrpSpPr>
                <a:grpSpLocks noChangeAspect="1"/>
              </p:cNvGrpSpPr>
              <p:nvPr/>
            </p:nvGrpSpPr>
            <p:grpSpPr bwMode="auto">
              <a:xfrm rot="13410630" flipH="1">
                <a:off x="1958" y="1119"/>
                <a:ext cx="4" cy="17"/>
                <a:chOff x="6490" y="8461"/>
                <a:chExt cx="156" cy="592"/>
              </a:xfrm>
            </p:grpSpPr>
            <p:sp>
              <p:nvSpPr>
                <p:cNvPr id="1853" name="Oval 446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" name="Freeform 446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72" name="Group 4468"/>
              <p:cNvGrpSpPr>
                <a:grpSpLocks noChangeAspect="1"/>
              </p:cNvGrpSpPr>
              <p:nvPr/>
            </p:nvGrpSpPr>
            <p:grpSpPr bwMode="auto">
              <a:xfrm rot="11132566" flipH="1">
                <a:off x="1946" y="1114"/>
                <a:ext cx="21" cy="13"/>
                <a:chOff x="3591" y="8318"/>
                <a:chExt cx="762" cy="451"/>
              </a:xfrm>
            </p:grpSpPr>
            <p:grpSp>
              <p:nvGrpSpPr>
                <p:cNvPr id="1844" name="Group 4469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1851" name="Oval 44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" name="Freeform 4471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5" name="Group 4472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1849" name="Oval 44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" name="Freeform 4474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6" name="Group 4475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1847" name="Oval 44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8" name="Freeform 4477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73" name="Group 4478"/>
              <p:cNvGrpSpPr>
                <a:grpSpLocks noChangeAspect="1"/>
              </p:cNvGrpSpPr>
              <p:nvPr/>
            </p:nvGrpSpPr>
            <p:grpSpPr bwMode="auto">
              <a:xfrm rot="5197138" flipH="1">
                <a:off x="1963" y="1093"/>
                <a:ext cx="4" cy="16"/>
                <a:chOff x="6490" y="8461"/>
                <a:chExt cx="156" cy="592"/>
              </a:xfrm>
            </p:grpSpPr>
            <p:sp>
              <p:nvSpPr>
                <p:cNvPr id="1842" name="Oval 447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3" name="Freeform 448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74" name="Group 4481"/>
              <p:cNvGrpSpPr>
                <a:grpSpLocks noChangeAspect="1"/>
              </p:cNvGrpSpPr>
              <p:nvPr/>
            </p:nvGrpSpPr>
            <p:grpSpPr bwMode="auto">
              <a:xfrm rot="4378003" flipH="1">
                <a:off x="1963" y="1101"/>
                <a:ext cx="5" cy="16"/>
                <a:chOff x="6490" y="8461"/>
                <a:chExt cx="156" cy="592"/>
              </a:xfrm>
            </p:grpSpPr>
            <p:sp>
              <p:nvSpPr>
                <p:cNvPr id="1840" name="Oval 448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1" name="Freeform 448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75" name="Group 4484"/>
              <p:cNvGrpSpPr>
                <a:grpSpLocks noChangeAspect="1"/>
              </p:cNvGrpSpPr>
              <p:nvPr/>
            </p:nvGrpSpPr>
            <p:grpSpPr bwMode="auto">
              <a:xfrm rot="4026404" flipH="1">
                <a:off x="1966" y="1107"/>
                <a:ext cx="5" cy="16"/>
                <a:chOff x="6490" y="8461"/>
                <a:chExt cx="156" cy="592"/>
              </a:xfrm>
            </p:grpSpPr>
            <p:sp>
              <p:nvSpPr>
                <p:cNvPr id="1838" name="Oval 448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9" name="Freeform 448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76" name="Group 4487"/>
              <p:cNvGrpSpPr>
                <a:grpSpLocks noChangeAspect="1"/>
              </p:cNvGrpSpPr>
              <p:nvPr/>
            </p:nvGrpSpPr>
            <p:grpSpPr bwMode="auto">
              <a:xfrm rot="22415812" flipH="1" flipV="1">
                <a:off x="1991" y="1136"/>
                <a:ext cx="6" cy="17"/>
                <a:chOff x="8623" y="8463"/>
                <a:chExt cx="210" cy="592"/>
              </a:xfrm>
            </p:grpSpPr>
            <p:sp>
              <p:nvSpPr>
                <p:cNvPr id="1835" name="Oval 4488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6" name="Freeform 4489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7" name="Freeform 4490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77" name="Group 4491"/>
              <p:cNvGrpSpPr>
                <a:grpSpLocks noChangeAspect="1"/>
              </p:cNvGrpSpPr>
              <p:nvPr/>
            </p:nvGrpSpPr>
            <p:grpSpPr bwMode="auto">
              <a:xfrm rot="4659813" flipH="1" flipV="1">
                <a:off x="2025" y="1086"/>
                <a:ext cx="6" cy="16"/>
                <a:chOff x="8623" y="8463"/>
                <a:chExt cx="210" cy="592"/>
              </a:xfrm>
            </p:grpSpPr>
            <p:sp>
              <p:nvSpPr>
                <p:cNvPr id="1832" name="Oval 4492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3" name="Freeform 4493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4" name="Freeform 4494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78" name="Group 4495"/>
              <p:cNvGrpSpPr>
                <a:grpSpLocks noChangeAspect="1"/>
              </p:cNvGrpSpPr>
              <p:nvPr/>
            </p:nvGrpSpPr>
            <p:grpSpPr bwMode="auto">
              <a:xfrm rot="5582566" flipH="1" flipV="1">
                <a:off x="2025" y="1093"/>
                <a:ext cx="7" cy="15"/>
                <a:chOff x="8623" y="8463"/>
                <a:chExt cx="210" cy="592"/>
              </a:xfrm>
            </p:grpSpPr>
            <p:sp>
              <p:nvSpPr>
                <p:cNvPr id="1829" name="Oval 4496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0" name="Freeform 4497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1" name="Freeform 4498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79" name="Group 4499"/>
              <p:cNvGrpSpPr>
                <a:grpSpLocks noChangeAspect="1"/>
              </p:cNvGrpSpPr>
              <p:nvPr/>
            </p:nvGrpSpPr>
            <p:grpSpPr bwMode="auto">
              <a:xfrm rot="6096682" flipH="1" flipV="1">
                <a:off x="2023" y="1099"/>
                <a:ext cx="6" cy="16"/>
                <a:chOff x="8623" y="8463"/>
                <a:chExt cx="210" cy="592"/>
              </a:xfrm>
            </p:grpSpPr>
            <p:sp>
              <p:nvSpPr>
                <p:cNvPr id="1826" name="Oval 4500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7" name="Freeform 4501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8" name="Freeform 4502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80" name="Oval 4503"/>
              <p:cNvSpPr>
                <a:spLocks noChangeAspect="1" noChangeArrowheads="1"/>
              </p:cNvSpPr>
              <p:nvPr/>
            </p:nvSpPr>
            <p:spPr bwMode="auto">
              <a:xfrm rot="11437961" flipH="1">
                <a:off x="1998" y="1076"/>
                <a:ext cx="4" cy="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" name="Freeform 4504"/>
              <p:cNvSpPr>
                <a:spLocks noChangeAspect="1"/>
              </p:cNvSpPr>
              <p:nvPr/>
            </p:nvSpPr>
            <p:spPr bwMode="auto">
              <a:xfrm rot="11437961" flipH="1">
                <a:off x="2000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" name="Oval 4505"/>
              <p:cNvSpPr>
                <a:spLocks noChangeAspect="1" noChangeArrowheads="1"/>
              </p:cNvSpPr>
              <p:nvPr/>
            </p:nvSpPr>
            <p:spPr bwMode="auto">
              <a:xfrm rot="11682832" flipH="1">
                <a:off x="2002" y="1076"/>
                <a:ext cx="5" cy="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" name="Freeform 4506"/>
              <p:cNvSpPr>
                <a:spLocks noChangeAspect="1"/>
              </p:cNvSpPr>
              <p:nvPr/>
            </p:nvSpPr>
            <p:spPr bwMode="auto">
              <a:xfrm rot="11682832" flipH="1">
                <a:off x="2005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84" name="Group 4507"/>
              <p:cNvGrpSpPr>
                <a:grpSpLocks noChangeAspect="1"/>
              </p:cNvGrpSpPr>
              <p:nvPr/>
            </p:nvGrpSpPr>
            <p:grpSpPr bwMode="auto">
              <a:xfrm rot="13245035" flipH="1">
                <a:off x="2012" y="1066"/>
                <a:ext cx="4" cy="17"/>
                <a:chOff x="6490" y="8461"/>
                <a:chExt cx="156" cy="592"/>
              </a:xfrm>
            </p:grpSpPr>
            <p:sp>
              <p:nvSpPr>
                <p:cNvPr id="1824" name="Oval 450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5" name="Freeform 450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85" name="Oval 4510"/>
              <p:cNvSpPr>
                <a:spLocks noChangeAspect="1" noChangeArrowheads="1"/>
              </p:cNvSpPr>
              <p:nvPr/>
            </p:nvSpPr>
            <p:spPr bwMode="auto">
              <a:xfrm rot="14001877" flipH="1">
                <a:off x="2012" y="1080"/>
                <a:ext cx="4" cy="3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" name="Freeform 4511"/>
              <p:cNvSpPr>
                <a:spLocks noChangeAspect="1"/>
              </p:cNvSpPr>
              <p:nvPr/>
            </p:nvSpPr>
            <p:spPr bwMode="auto">
              <a:xfrm rot="14001877" flipH="1">
                <a:off x="2019" y="1070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87" name="Group 4512"/>
              <p:cNvGrpSpPr>
                <a:grpSpLocks noChangeAspect="1"/>
              </p:cNvGrpSpPr>
              <p:nvPr/>
            </p:nvGrpSpPr>
            <p:grpSpPr bwMode="auto">
              <a:xfrm rot="20814016" flipH="1">
                <a:off x="2000" y="1118"/>
                <a:ext cx="4" cy="17"/>
                <a:chOff x="6490" y="8461"/>
                <a:chExt cx="156" cy="592"/>
              </a:xfrm>
            </p:grpSpPr>
            <p:sp>
              <p:nvSpPr>
                <p:cNvPr id="1822" name="Oval 451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" name="Freeform 451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88" name="Group 4515"/>
              <p:cNvGrpSpPr>
                <a:grpSpLocks noChangeAspect="1"/>
              </p:cNvGrpSpPr>
              <p:nvPr/>
            </p:nvGrpSpPr>
            <p:grpSpPr bwMode="auto">
              <a:xfrm rot="20416428" flipH="1">
                <a:off x="2006" y="1116"/>
                <a:ext cx="4" cy="17"/>
                <a:chOff x="6490" y="8461"/>
                <a:chExt cx="156" cy="592"/>
              </a:xfrm>
            </p:grpSpPr>
            <p:sp>
              <p:nvSpPr>
                <p:cNvPr id="1820" name="Oval 451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1" name="Freeform 451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89" name="Group 4518"/>
              <p:cNvGrpSpPr>
                <a:grpSpLocks noChangeAspect="1"/>
              </p:cNvGrpSpPr>
              <p:nvPr/>
            </p:nvGrpSpPr>
            <p:grpSpPr bwMode="auto">
              <a:xfrm rot="19906493" flipH="1">
                <a:off x="2011" y="1115"/>
                <a:ext cx="4" cy="17"/>
                <a:chOff x="6490" y="8461"/>
                <a:chExt cx="156" cy="592"/>
              </a:xfrm>
            </p:grpSpPr>
            <p:sp>
              <p:nvSpPr>
                <p:cNvPr id="1818" name="Oval 451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" name="Freeform 452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90" name="Group 4521"/>
              <p:cNvGrpSpPr>
                <a:grpSpLocks noChangeAspect="1"/>
              </p:cNvGrpSpPr>
              <p:nvPr/>
            </p:nvGrpSpPr>
            <p:grpSpPr bwMode="auto">
              <a:xfrm rot="21567041" flipH="1">
                <a:off x="1994" y="1046"/>
                <a:ext cx="6" cy="17"/>
                <a:chOff x="8623" y="8463"/>
                <a:chExt cx="210" cy="592"/>
              </a:xfrm>
            </p:grpSpPr>
            <p:sp>
              <p:nvSpPr>
                <p:cNvPr id="1815" name="Oval 4522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" name="Freeform 4523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" name="Freeform 4524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91" name="Group 4525"/>
              <p:cNvGrpSpPr>
                <a:grpSpLocks noChangeAspect="1"/>
              </p:cNvGrpSpPr>
              <p:nvPr/>
            </p:nvGrpSpPr>
            <p:grpSpPr bwMode="auto">
              <a:xfrm rot="19301708" flipH="1">
                <a:off x="1964" y="1054"/>
                <a:ext cx="6" cy="17"/>
                <a:chOff x="8623" y="8463"/>
                <a:chExt cx="210" cy="592"/>
              </a:xfrm>
            </p:grpSpPr>
            <p:sp>
              <p:nvSpPr>
                <p:cNvPr id="1812" name="Oval 4526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" name="Freeform 4527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4" name="Freeform 4528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92" name="Group 4529"/>
              <p:cNvGrpSpPr>
                <a:grpSpLocks noChangeAspect="1"/>
              </p:cNvGrpSpPr>
              <p:nvPr/>
            </p:nvGrpSpPr>
            <p:grpSpPr bwMode="auto">
              <a:xfrm rot="18833564" flipH="1">
                <a:off x="1961" y="1060"/>
                <a:ext cx="6" cy="16"/>
                <a:chOff x="8623" y="8463"/>
                <a:chExt cx="210" cy="592"/>
              </a:xfrm>
            </p:grpSpPr>
            <p:sp>
              <p:nvSpPr>
                <p:cNvPr id="1809" name="Oval 4530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0" name="Freeform 4531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1" name="Freeform 4532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93" name="Group 4533"/>
              <p:cNvGrpSpPr>
                <a:grpSpLocks noChangeAspect="1"/>
              </p:cNvGrpSpPr>
              <p:nvPr/>
            </p:nvGrpSpPr>
            <p:grpSpPr bwMode="auto">
              <a:xfrm rot="21466571" flipH="1">
                <a:off x="1988" y="1046"/>
                <a:ext cx="6" cy="17"/>
                <a:chOff x="8623" y="8463"/>
                <a:chExt cx="210" cy="592"/>
              </a:xfrm>
            </p:grpSpPr>
            <p:sp>
              <p:nvSpPr>
                <p:cNvPr id="1806" name="Oval 4534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" name="Freeform 4535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8" name="Freeform 4536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94" name="Group 4537"/>
              <p:cNvGrpSpPr>
                <a:grpSpLocks noChangeAspect="1"/>
              </p:cNvGrpSpPr>
              <p:nvPr/>
            </p:nvGrpSpPr>
            <p:grpSpPr bwMode="auto">
              <a:xfrm rot="20163538" flipH="1">
                <a:off x="1971" y="1051"/>
                <a:ext cx="5" cy="17"/>
                <a:chOff x="8623" y="8463"/>
                <a:chExt cx="210" cy="592"/>
              </a:xfrm>
            </p:grpSpPr>
            <p:sp>
              <p:nvSpPr>
                <p:cNvPr id="1803" name="Oval 4538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4" name="Freeform 4539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5" name="Freeform 4540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95" name="Group 4541"/>
              <p:cNvGrpSpPr>
                <a:grpSpLocks noChangeAspect="1"/>
              </p:cNvGrpSpPr>
              <p:nvPr/>
            </p:nvGrpSpPr>
            <p:grpSpPr bwMode="auto">
              <a:xfrm rot="21120187" flipH="1">
                <a:off x="1982" y="1047"/>
                <a:ext cx="6" cy="17"/>
                <a:chOff x="8623" y="8463"/>
                <a:chExt cx="210" cy="592"/>
              </a:xfrm>
            </p:grpSpPr>
            <p:sp>
              <p:nvSpPr>
                <p:cNvPr id="1800" name="Oval 4542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1" name="Freeform 4543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" name="Freeform 4544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96" name="Group 4545"/>
              <p:cNvGrpSpPr>
                <a:grpSpLocks noChangeAspect="1"/>
              </p:cNvGrpSpPr>
              <p:nvPr/>
            </p:nvGrpSpPr>
            <p:grpSpPr bwMode="auto">
              <a:xfrm rot="20811749" flipH="1">
                <a:off x="1976" y="1049"/>
                <a:ext cx="5" cy="17"/>
                <a:chOff x="8623" y="8463"/>
                <a:chExt cx="210" cy="592"/>
              </a:xfrm>
            </p:grpSpPr>
            <p:sp>
              <p:nvSpPr>
                <p:cNvPr id="1797" name="Oval 4546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8" name="Freeform 4547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9" name="Freeform 4548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51" name="Group 4549"/>
            <p:cNvGrpSpPr>
              <a:grpSpLocks noChangeAspect="1"/>
            </p:cNvGrpSpPr>
            <p:nvPr/>
          </p:nvGrpSpPr>
          <p:grpSpPr bwMode="auto">
            <a:xfrm>
              <a:off x="4060" y="737"/>
              <a:ext cx="178" cy="175"/>
              <a:chOff x="1942" y="1046"/>
              <a:chExt cx="109" cy="107"/>
            </a:xfrm>
          </p:grpSpPr>
          <p:grpSp>
            <p:nvGrpSpPr>
              <p:cNvPr id="1452" name="Group 4550"/>
              <p:cNvGrpSpPr>
                <a:grpSpLocks noChangeAspect="1"/>
              </p:cNvGrpSpPr>
              <p:nvPr/>
            </p:nvGrpSpPr>
            <p:grpSpPr bwMode="auto">
              <a:xfrm rot="5597307" flipH="1">
                <a:off x="2040" y="1088"/>
                <a:ext cx="6" cy="16"/>
                <a:chOff x="8623" y="8463"/>
                <a:chExt cx="210" cy="592"/>
              </a:xfrm>
            </p:grpSpPr>
            <p:sp>
              <p:nvSpPr>
                <p:cNvPr id="1727" name="Oval 4551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8" name="Freeform 4552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9" name="Freeform 4553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3" name="Group 4554"/>
              <p:cNvGrpSpPr>
                <a:grpSpLocks noChangeAspect="1"/>
              </p:cNvGrpSpPr>
              <p:nvPr/>
            </p:nvGrpSpPr>
            <p:grpSpPr bwMode="auto">
              <a:xfrm rot="6239388" flipH="1">
                <a:off x="2039" y="1095"/>
                <a:ext cx="6" cy="16"/>
                <a:chOff x="8623" y="8463"/>
                <a:chExt cx="210" cy="592"/>
              </a:xfrm>
            </p:grpSpPr>
            <p:sp>
              <p:nvSpPr>
                <p:cNvPr id="1724" name="Oval 4555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5" name="Freeform 4556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6" name="Freeform 4557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4" name="Group 4558"/>
              <p:cNvGrpSpPr>
                <a:grpSpLocks noChangeAspect="1"/>
              </p:cNvGrpSpPr>
              <p:nvPr/>
            </p:nvGrpSpPr>
            <p:grpSpPr bwMode="auto">
              <a:xfrm rot="-18616047">
                <a:off x="1971" y="1111"/>
                <a:ext cx="4" cy="16"/>
                <a:chOff x="6490" y="8461"/>
                <a:chExt cx="156" cy="592"/>
              </a:xfrm>
            </p:grpSpPr>
            <p:sp>
              <p:nvSpPr>
                <p:cNvPr id="1722" name="Oval 4559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3" name="Freeform 4560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5" name="Group 4561"/>
              <p:cNvGrpSpPr>
                <a:grpSpLocks noChangeAspect="1"/>
              </p:cNvGrpSpPr>
              <p:nvPr/>
            </p:nvGrpSpPr>
            <p:grpSpPr bwMode="auto">
              <a:xfrm rot="-11022107">
                <a:off x="2001" y="1135"/>
                <a:ext cx="4" cy="17"/>
                <a:chOff x="6490" y="8461"/>
                <a:chExt cx="156" cy="592"/>
              </a:xfrm>
            </p:grpSpPr>
            <p:sp>
              <p:nvSpPr>
                <p:cNvPr id="1720" name="Oval 456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" name="Freeform 456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6" name="Group 4564"/>
              <p:cNvGrpSpPr>
                <a:grpSpLocks noChangeAspect="1"/>
              </p:cNvGrpSpPr>
              <p:nvPr/>
            </p:nvGrpSpPr>
            <p:grpSpPr bwMode="auto">
              <a:xfrm rot="-11253073">
                <a:off x="2006" y="1134"/>
                <a:ext cx="4" cy="17"/>
                <a:chOff x="6490" y="8461"/>
                <a:chExt cx="156" cy="592"/>
              </a:xfrm>
            </p:grpSpPr>
            <p:sp>
              <p:nvSpPr>
                <p:cNvPr id="1718" name="Oval 456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9" name="Freeform 456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7" name="Group 4567"/>
              <p:cNvGrpSpPr>
                <a:grpSpLocks noChangeAspect="1"/>
              </p:cNvGrpSpPr>
              <p:nvPr/>
            </p:nvGrpSpPr>
            <p:grpSpPr bwMode="auto">
              <a:xfrm rot="-11862444">
                <a:off x="2011" y="1134"/>
                <a:ext cx="4" cy="17"/>
                <a:chOff x="6490" y="8461"/>
                <a:chExt cx="156" cy="592"/>
              </a:xfrm>
            </p:grpSpPr>
            <p:sp>
              <p:nvSpPr>
                <p:cNvPr id="1716" name="Oval 456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7" name="Freeform 456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8" name="Group 4570"/>
              <p:cNvGrpSpPr>
                <a:grpSpLocks noChangeAspect="1"/>
              </p:cNvGrpSpPr>
              <p:nvPr/>
            </p:nvGrpSpPr>
            <p:grpSpPr bwMode="auto">
              <a:xfrm rot="-12213986">
                <a:off x="2017" y="1132"/>
                <a:ext cx="4" cy="17"/>
                <a:chOff x="6490" y="8461"/>
                <a:chExt cx="156" cy="592"/>
              </a:xfrm>
            </p:grpSpPr>
            <p:sp>
              <p:nvSpPr>
                <p:cNvPr id="1714" name="Oval 457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" name="Freeform 457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9" name="Group 4573"/>
              <p:cNvGrpSpPr>
                <a:grpSpLocks noChangeAspect="1"/>
              </p:cNvGrpSpPr>
              <p:nvPr/>
            </p:nvGrpSpPr>
            <p:grpSpPr bwMode="auto">
              <a:xfrm rot="-12611373">
                <a:off x="2021" y="1128"/>
                <a:ext cx="4" cy="17"/>
                <a:chOff x="6490" y="8461"/>
                <a:chExt cx="156" cy="592"/>
              </a:xfrm>
            </p:grpSpPr>
            <p:sp>
              <p:nvSpPr>
                <p:cNvPr id="1712" name="Oval 457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3" name="Freeform 457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0" name="Group 4576"/>
              <p:cNvGrpSpPr>
                <a:grpSpLocks noChangeAspect="1"/>
              </p:cNvGrpSpPr>
              <p:nvPr/>
            </p:nvGrpSpPr>
            <p:grpSpPr bwMode="auto">
              <a:xfrm rot="-13076276">
                <a:off x="2025" y="1126"/>
                <a:ext cx="4" cy="17"/>
                <a:chOff x="6490" y="8461"/>
                <a:chExt cx="156" cy="592"/>
              </a:xfrm>
            </p:grpSpPr>
            <p:sp>
              <p:nvSpPr>
                <p:cNvPr id="1710" name="Oval 457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1" name="Freeform 457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1" name="Group 4579"/>
              <p:cNvGrpSpPr>
                <a:grpSpLocks noChangeAspect="1"/>
              </p:cNvGrpSpPr>
              <p:nvPr/>
            </p:nvGrpSpPr>
            <p:grpSpPr bwMode="auto">
              <a:xfrm rot="-13076276">
                <a:off x="2028" y="1122"/>
                <a:ext cx="4" cy="17"/>
                <a:chOff x="6490" y="8461"/>
                <a:chExt cx="156" cy="592"/>
              </a:xfrm>
            </p:grpSpPr>
            <p:sp>
              <p:nvSpPr>
                <p:cNvPr id="1708" name="Oval 458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" name="Freeform 458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2" name="Group 4582"/>
              <p:cNvGrpSpPr>
                <a:grpSpLocks noChangeAspect="1"/>
              </p:cNvGrpSpPr>
              <p:nvPr/>
            </p:nvGrpSpPr>
            <p:grpSpPr bwMode="auto">
              <a:xfrm rot="-10798212">
                <a:off x="2026" y="1116"/>
                <a:ext cx="20" cy="13"/>
                <a:chOff x="3591" y="8318"/>
                <a:chExt cx="762" cy="451"/>
              </a:xfrm>
            </p:grpSpPr>
            <p:grpSp>
              <p:nvGrpSpPr>
                <p:cNvPr id="1699" name="Group 4583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1706" name="Oval 45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7" name="Freeform 4585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00" name="Group 4586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1704" name="Oval 45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5" name="Freeform 4588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01" name="Group 4589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1702" name="Oval 45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3" name="Freeform 4591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63" name="Group 4592"/>
              <p:cNvGrpSpPr>
                <a:grpSpLocks noChangeAspect="1"/>
              </p:cNvGrpSpPr>
              <p:nvPr/>
            </p:nvGrpSpPr>
            <p:grpSpPr bwMode="auto">
              <a:xfrm rot="-2910893">
                <a:off x="2016" y="1111"/>
                <a:ext cx="5" cy="16"/>
                <a:chOff x="6490" y="8461"/>
                <a:chExt cx="156" cy="592"/>
              </a:xfrm>
            </p:grpSpPr>
            <p:sp>
              <p:nvSpPr>
                <p:cNvPr id="1697" name="Oval 459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" name="Freeform 459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4" name="Group 4595"/>
              <p:cNvGrpSpPr>
                <a:grpSpLocks noChangeAspect="1"/>
              </p:cNvGrpSpPr>
              <p:nvPr/>
            </p:nvGrpSpPr>
            <p:grpSpPr bwMode="auto">
              <a:xfrm rot="-3692050">
                <a:off x="2022" y="1106"/>
                <a:ext cx="4" cy="16"/>
                <a:chOff x="6490" y="8461"/>
                <a:chExt cx="156" cy="592"/>
              </a:xfrm>
            </p:grpSpPr>
            <p:sp>
              <p:nvSpPr>
                <p:cNvPr id="1695" name="Oval 4596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6" name="Freeform 4597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5" name="Group 4598"/>
              <p:cNvGrpSpPr>
                <a:grpSpLocks noChangeAspect="1"/>
              </p:cNvGrpSpPr>
              <p:nvPr/>
            </p:nvGrpSpPr>
            <p:grpSpPr bwMode="auto">
              <a:xfrm rot="-14685494">
                <a:off x="2038" y="1106"/>
                <a:ext cx="6" cy="16"/>
                <a:chOff x="8327" y="8463"/>
                <a:chExt cx="210" cy="592"/>
              </a:xfrm>
            </p:grpSpPr>
            <p:sp>
              <p:nvSpPr>
                <p:cNvPr id="1692" name="Oval 4599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3" name="Freeform 4600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4" name="Freeform 4601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6" name="Group 4602"/>
              <p:cNvGrpSpPr>
                <a:grpSpLocks noChangeAspect="1"/>
              </p:cNvGrpSpPr>
              <p:nvPr/>
            </p:nvGrpSpPr>
            <p:grpSpPr bwMode="auto">
              <a:xfrm rot="-8956028">
                <a:off x="1973" y="1119"/>
                <a:ext cx="31" cy="18"/>
                <a:chOff x="4340" y="8055"/>
                <a:chExt cx="1157" cy="652"/>
              </a:xfrm>
            </p:grpSpPr>
            <p:grpSp>
              <p:nvGrpSpPr>
                <p:cNvPr id="1676" name="Group 4603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1689" name="Oval 46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0" name="Freeform 4605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1" name="Freeform 4606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7" name="Group 4607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1686" name="Oval 46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7" name="Freeform 4609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8" name="Freeform 4610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8" name="Group 4611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1683" name="Oval 46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4" name="Freeform 4613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5" name="Freeform 4614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9" name="Group 4615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1680" name="Oval 46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1" name="Freeform 4617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2" name="Freeform 4618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67" name="Group 4619"/>
              <p:cNvGrpSpPr>
                <a:grpSpLocks noChangeAspect="1"/>
              </p:cNvGrpSpPr>
              <p:nvPr/>
            </p:nvGrpSpPr>
            <p:grpSpPr bwMode="auto">
              <a:xfrm rot="-14922911">
                <a:off x="2039" y="1101"/>
                <a:ext cx="6" cy="16"/>
                <a:chOff x="8327" y="8463"/>
                <a:chExt cx="210" cy="592"/>
              </a:xfrm>
            </p:grpSpPr>
            <p:sp>
              <p:nvSpPr>
                <p:cNvPr id="1673" name="Oval 4620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4" name="Freeform 4621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5" name="Freeform 4622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8" name="Group 4623"/>
              <p:cNvGrpSpPr>
                <a:grpSpLocks noChangeAspect="1"/>
              </p:cNvGrpSpPr>
              <p:nvPr/>
            </p:nvGrpSpPr>
            <p:grpSpPr bwMode="auto">
              <a:xfrm rot="4595859">
                <a:off x="2040" y="1082"/>
                <a:ext cx="6" cy="16"/>
                <a:chOff x="7729" y="8463"/>
                <a:chExt cx="210" cy="592"/>
              </a:xfrm>
            </p:grpSpPr>
            <p:sp>
              <p:nvSpPr>
                <p:cNvPr id="1670" name="Oval 4624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1" name="Freeform 4625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2" name="Freeform 4626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9" name="Group 4627"/>
              <p:cNvGrpSpPr>
                <a:grpSpLocks noChangeAspect="1"/>
              </p:cNvGrpSpPr>
              <p:nvPr/>
            </p:nvGrpSpPr>
            <p:grpSpPr bwMode="auto">
              <a:xfrm rot="332566" flipH="1">
                <a:off x="2000" y="1046"/>
                <a:ext cx="5" cy="17"/>
                <a:chOff x="6490" y="8461"/>
                <a:chExt cx="156" cy="592"/>
              </a:xfrm>
            </p:grpSpPr>
            <p:sp>
              <p:nvSpPr>
                <p:cNvPr id="1668" name="Oval 462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9" name="Freeform 462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70" name="Group 4630"/>
              <p:cNvGrpSpPr>
                <a:grpSpLocks noChangeAspect="1"/>
              </p:cNvGrpSpPr>
              <p:nvPr/>
            </p:nvGrpSpPr>
            <p:grpSpPr bwMode="auto">
              <a:xfrm rot="332566" flipH="1">
                <a:off x="2007" y="1047"/>
                <a:ext cx="4" cy="17"/>
                <a:chOff x="6490" y="8461"/>
                <a:chExt cx="156" cy="592"/>
              </a:xfrm>
            </p:grpSpPr>
            <p:sp>
              <p:nvSpPr>
                <p:cNvPr id="1666" name="Oval 463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" name="Freeform 463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71" name="Group 4633"/>
              <p:cNvGrpSpPr>
                <a:grpSpLocks noChangeAspect="1"/>
              </p:cNvGrpSpPr>
              <p:nvPr/>
            </p:nvGrpSpPr>
            <p:grpSpPr bwMode="auto">
              <a:xfrm rot="787427" flipH="1">
                <a:off x="2012" y="1049"/>
                <a:ext cx="4" cy="17"/>
                <a:chOff x="6490" y="8461"/>
                <a:chExt cx="156" cy="592"/>
              </a:xfrm>
            </p:grpSpPr>
            <p:sp>
              <p:nvSpPr>
                <p:cNvPr id="1664" name="Oval 463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" name="Freeform 463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72" name="Group 4636"/>
              <p:cNvGrpSpPr>
                <a:grpSpLocks noChangeAspect="1"/>
              </p:cNvGrpSpPr>
              <p:nvPr/>
            </p:nvGrpSpPr>
            <p:grpSpPr bwMode="auto">
              <a:xfrm rot="1396798" flipH="1">
                <a:off x="2017" y="1050"/>
                <a:ext cx="4" cy="17"/>
                <a:chOff x="6490" y="8461"/>
                <a:chExt cx="156" cy="592"/>
              </a:xfrm>
            </p:grpSpPr>
            <p:sp>
              <p:nvSpPr>
                <p:cNvPr id="1662" name="Oval 463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" name="Freeform 463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73" name="Group 4639"/>
              <p:cNvGrpSpPr>
                <a:grpSpLocks noChangeAspect="1"/>
              </p:cNvGrpSpPr>
              <p:nvPr/>
            </p:nvGrpSpPr>
            <p:grpSpPr bwMode="auto">
              <a:xfrm rot="1748340" flipH="1">
                <a:off x="2021" y="1053"/>
                <a:ext cx="4" cy="17"/>
                <a:chOff x="6490" y="8461"/>
                <a:chExt cx="156" cy="592"/>
              </a:xfrm>
            </p:grpSpPr>
            <p:sp>
              <p:nvSpPr>
                <p:cNvPr id="1660" name="Oval 4640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" name="Freeform 4641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74" name="Group 4642"/>
              <p:cNvGrpSpPr>
                <a:grpSpLocks noChangeAspect="1"/>
              </p:cNvGrpSpPr>
              <p:nvPr/>
            </p:nvGrpSpPr>
            <p:grpSpPr bwMode="auto">
              <a:xfrm rot="2145727" flipH="1">
                <a:off x="2025" y="1056"/>
                <a:ext cx="4" cy="17"/>
                <a:chOff x="6490" y="8461"/>
                <a:chExt cx="156" cy="592"/>
              </a:xfrm>
            </p:grpSpPr>
            <p:sp>
              <p:nvSpPr>
                <p:cNvPr id="1658" name="Oval 4643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" name="Freeform 4644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75" name="Group 4645"/>
              <p:cNvGrpSpPr>
                <a:grpSpLocks noChangeAspect="1"/>
              </p:cNvGrpSpPr>
              <p:nvPr/>
            </p:nvGrpSpPr>
            <p:grpSpPr bwMode="auto">
              <a:xfrm>
                <a:off x="2029" y="1061"/>
                <a:ext cx="8" cy="14"/>
                <a:chOff x="4176" y="768"/>
                <a:chExt cx="300" cy="490"/>
              </a:xfrm>
            </p:grpSpPr>
            <p:sp>
              <p:nvSpPr>
                <p:cNvPr id="1656" name="Oval 4646"/>
                <p:cNvSpPr>
                  <a:spLocks noChangeAspect="1" noChangeArrowheads="1"/>
                </p:cNvSpPr>
                <p:nvPr/>
              </p:nvSpPr>
              <p:spPr bwMode="auto">
                <a:xfrm rot="2610630" flipH="1">
                  <a:off x="4320" y="768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" name="Freeform 4647"/>
                <p:cNvSpPr>
                  <a:spLocks noChangeAspect="1"/>
                </p:cNvSpPr>
                <p:nvPr/>
              </p:nvSpPr>
              <p:spPr bwMode="auto">
                <a:xfrm rot="2610630" flipH="1">
                  <a:off x="4176" y="816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76" name="Oval 4648"/>
              <p:cNvSpPr>
                <a:spLocks noChangeAspect="1" noChangeArrowheads="1"/>
              </p:cNvSpPr>
              <p:nvPr/>
            </p:nvSpPr>
            <p:spPr bwMode="auto">
              <a:xfrm rot="2610630" flipH="1">
                <a:off x="2036" y="1065"/>
                <a:ext cx="4" cy="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" name="Freeform 4649"/>
              <p:cNvSpPr>
                <a:spLocks noChangeAspect="1"/>
              </p:cNvSpPr>
              <p:nvPr/>
            </p:nvSpPr>
            <p:spPr bwMode="auto">
              <a:xfrm rot="2610630" flipH="1">
                <a:off x="2032" y="1068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78" name="Group 4650"/>
              <p:cNvGrpSpPr>
                <a:grpSpLocks noChangeAspect="1"/>
              </p:cNvGrpSpPr>
              <p:nvPr/>
            </p:nvGrpSpPr>
            <p:grpSpPr bwMode="auto">
              <a:xfrm rot="332566" flipH="1">
                <a:off x="2029" y="1074"/>
                <a:ext cx="20" cy="13"/>
                <a:chOff x="3591" y="8318"/>
                <a:chExt cx="762" cy="451"/>
              </a:xfrm>
            </p:grpSpPr>
            <p:grpSp>
              <p:nvGrpSpPr>
                <p:cNvPr id="1647" name="Group 4651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1654" name="Oval 46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5" name="Freeform 4653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8" name="Group 4654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1652" name="Oval 46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3" name="Freeform 4656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9" name="Group 4657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1650" name="Oval 46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" name="Freeform 4659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79" name="Group 4660"/>
              <p:cNvGrpSpPr>
                <a:grpSpLocks noChangeAspect="1"/>
              </p:cNvGrpSpPr>
              <p:nvPr/>
            </p:nvGrpSpPr>
            <p:grpSpPr bwMode="auto">
              <a:xfrm rot="14410372" flipH="1">
                <a:off x="2020" y="1074"/>
                <a:ext cx="4" cy="16"/>
                <a:chOff x="6490" y="8461"/>
                <a:chExt cx="156" cy="592"/>
              </a:xfrm>
            </p:grpSpPr>
            <p:sp>
              <p:nvSpPr>
                <p:cNvPr id="1645" name="Oval 466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" name="Freeform 466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80" name="Group 4663"/>
              <p:cNvGrpSpPr>
                <a:grpSpLocks noChangeAspect="1"/>
              </p:cNvGrpSpPr>
              <p:nvPr/>
            </p:nvGrpSpPr>
            <p:grpSpPr bwMode="auto">
              <a:xfrm rot="14826404" flipH="1">
                <a:off x="2022" y="1080"/>
                <a:ext cx="5" cy="16"/>
                <a:chOff x="6490" y="8461"/>
                <a:chExt cx="156" cy="592"/>
              </a:xfrm>
            </p:grpSpPr>
            <p:sp>
              <p:nvSpPr>
                <p:cNvPr id="1643" name="Oval 466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" name="Freeform 466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81" name="Group 4666"/>
              <p:cNvGrpSpPr>
                <a:grpSpLocks noChangeAspect="1"/>
              </p:cNvGrpSpPr>
              <p:nvPr/>
            </p:nvGrpSpPr>
            <p:grpSpPr bwMode="auto">
              <a:xfrm rot="12508119" flipH="1">
                <a:off x="1971" y="1132"/>
                <a:ext cx="6" cy="17"/>
                <a:chOff x="8623" y="8463"/>
                <a:chExt cx="210" cy="592"/>
              </a:xfrm>
            </p:grpSpPr>
            <p:sp>
              <p:nvSpPr>
                <p:cNvPr id="1640" name="Oval 4667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" name="Freeform 4668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" name="Freeform 4669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82" name="Group 4670"/>
              <p:cNvGrpSpPr>
                <a:grpSpLocks noChangeAspect="1"/>
              </p:cNvGrpSpPr>
              <p:nvPr/>
            </p:nvGrpSpPr>
            <p:grpSpPr bwMode="auto">
              <a:xfrm rot="11492101" flipH="1">
                <a:off x="1984" y="1136"/>
                <a:ext cx="6" cy="17"/>
                <a:chOff x="8623" y="8463"/>
                <a:chExt cx="210" cy="592"/>
              </a:xfrm>
            </p:grpSpPr>
            <p:sp>
              <p:nvSpPr>
                <p:cNvPr id="1637" name="Oval 4671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" name="Freeform 4672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" name="Freeform 4673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83" name="Group 4674"/>
              <p:cNvGrpSpPr>
                <a:grpSpLocks noChangeAspect="1"/>
              </p:cNvGrpSpPr>
              <p:nvPr/>
            </p:nvGrpSpPr>
            <p:grpSpPr bwMode="auto">
              <a:xfrm rot="1788">
                <a:off x="1947" y="1070"/>
                <a:ext cx="20" cy="13"/>
                <a:chOff x="3591" y="8318"/>
                <a:chExt cx="762" cy="451"/>
              </a:xfrm>
            </p:grpSpPr>
            <p:grpSp>
              <p:nvGrpSpPr>
                <p:cNvPr id="1628" name="Group 4675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1635" name="Oval 46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6" name="Freeform 4677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29" name="Group 4678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1633" name="Oval 46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4" name="Freeform 4680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30" name="Group 4681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1631" name="Oval 46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2" name="Freeform 4683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84" name="Group 4684"/>
              <p:cNvGrpSpPr>
                <a:grpSpLocks noChangeAspect="1"/>
              </p:cNvGrpSpPr>
              <p:nvPr/>
            </p:nvGrpSpPr>
            <p:grpSpPr bwMode="auto">
              <a:xfrm rot="5728644">
                <a:off x="1962" y="1088"/>
                <a:ext cx="4" cy="16"/>
                <a:chOff x="6490" y="8461"/>
                <a:chExt cx="156" cy="592"/>
              </a:xfrm>
            </p:grpSpPr>
            <p:sp>
              <p:nvSpPr>
                <p:cNvPr id="1626" name="Oval 468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" name="Freeform 468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85" name="Group 4687"/>
              <p:cNvGrpSpPr>
                <a:grpSpLocks noChangeAspect="1"/>
              </p:cNvGrpSpPr>
              <p:nvPr/>
            </p:nvGrpSpPr>
            <p:grpSpPr bwMode="auto">
              <a:xfrm rot="6470110">
                <a:off x="1965" y="1081"/>
                <a:ext cx="4" cy="16"/>
                <a:chOff x="6490" y="8461"/>
                <a:chExt cx="156" cy="592"/>
              </a:xfrm>
            </p:grpSpPr>
            <p:sp>
              <p:nvSpPr>
                <p:cNvPr id="1624" name="Oval 468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" name="Freeform 468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86" name="Group 4690"/>
              <p:cNvGrpSpPr>
                <a:grpSpLocks noChangeAspect="1"/>
              </p:cNvGrpSpPr>
              <p:nvPr/>
            </p:nvGrpSpPr>
            <p:grpSpPr bwMode="auto">
              <a:xfrm rot="7107950">
                <a:off x="1967" y="1075"/>
                <a:ext cx="5" cy="16"/>
                <a:chOff x="6490" y="8461"/>
                <a:chExt cx="156" cy="592"/>
              </a:xfrm>
            </p:grpSpPr>
            <p:sp>
              <p:nvSpPr>
                <p:cNvPr id="1622" name="Oval 469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" name="Freeform 469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87" name="Group 4693"/>
              <p:cNvGrpSpPr>
                <a:grpSpLocks noChangeAspect="1"/>
              </p:cNvGrpSpPr>
              <p:nvPr/>
            </p:nvGrpSpPr>
            <p:grpSpPr bwMode="auto">
              <a:xfrm rot="-10327616">
                <a:off x="1997" y="1136"/>
                <a:ext cx="6" cy="17"/>
                <a:chOff x="8327" y="8463"/>
                <a:chExt cx="210" cy="592"/>
              </a:xfrm>
            </p:grpSpPr>
            <p:sp>
              <p:nvSpPr>
                <p:cNvPr id="1619" name="Oval 4694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" name="Freeform 4695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" name="Freeform 4696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88" name="Group 4697"/>
              <p:cNvGrpSpPr>
                <a:grpSpLocks noChangeAspect="1"/>
              </p:cNvGrpSpPr>
              <p:nvPr/>
            </p:nvGrpSpPr>
            <p:grpSpPr bwMode="auto">
              <a:xfrm rot="-157370">
                <a:off x="1967" y="1062"/>
                <a:ext cx="31" cy="19"/>
                <a:chOff x="4340" y="8055"/>
                <a:chExt cx="1157" cy="652"/>
              </a:xfrm>
            </p:grpSpPr>
            <p:grpSp>
              <p:nvGrpSpPr>
                <p:cNvPr id="1603" name="Group 4698"/>
                <p:cNvGrpSpPr>
                  <a:grpSpLocks noChangeAspect="1"/>
                </p:cNvGrpSpPr>
                <p:nvPr/>
              </p:nvGrpSpPr>
              <p:grpSpPr bwMode="auto">
                <a:xfrm rot="18598840" flipV="1">
                  <a:off x="4531" y="8295"/>
                  <a:ext cx="210" cy="592"/>
                  <a:chOff x="8623" y="8463"/>
                  <a:chExt cx="210" cy="592"/>
                </a:xfrm>
              </p:grpSpPr>
              <p:sp>
                <p:nvSpPr>
                  <p:cNvPr id="1616" name="Oval 46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7" name="Freeform 4700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8" name="Freeform 4701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04" name="Group 4702"/>
                <p:cNvGrpSpPr>
                  <a:grpSpLocks noChangeAspect="1"/>
                </p:cNvGrpSpPr>
                <p:nvPr/>
              </p:nvGrpSpPr>
              <p:grpSpPr bwMode="auto">
                <a:xfrm rot="19738391" flipV="1">
                  <a:off x="4747" y="8115"/>
                  <a:ext cx="210" cy="592"/>
                  <a:chOff x="8623" y="8463"/>
                  <a:chExt cx="210" cy="592"/>
                </a:xfrm>
              </p:grpSpPr>
              <p:sp>
                <p:nvSpPr>
                  <p:cNvPr id="1613" name="Oval 47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4" name="Freeform 4704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5" name="Freeform 4705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05" name="Group 4706"/>
                <p:cNvGrpSpPr>
                  <a:grpSpLocks noChangeAspect="1"/>
                </p:cNvGrpSpPr>
                <p:nvPr/>
              </p:nvGrpSpPr>
              <p:grpSpPr bwMode="auto">
                <a:xfrm rot="20822762" flipV="1">
                  <a:off x="4999" y="8055"/>
                  <a:ext cx="210" cy="592"/>
                  <a:chOff x="8623" y="8463"/>
                  <a:chExt cx="210" cy="592"/>
                </a:xfrm>
              </p:grpSpPr>
              <p:sp>
                <p:nvSpPr>
                  <p:cNvPr id="1610" name="Oval 47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" name="Freeform 4708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" name="Freeform 4709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06" name="Group 4710"/>
                <p:cNvGrpSpPr>
                  <a:grpSpLocks noChangeAspect="1"/>
                </p:cNvGrpSpPr>
                <p:nvPr/>
              </p:nvGrpSpPr>
              <p:grpSpPr bwMode="auto">
                <a:xfrm rot="449028" flipV="1">
                  <a:off x="5287" y="8079"/>
                  <a:ext cx="210" cy="592"/>
                  <a:chOff x="8623" y="8463"/>
                  <a:chExt cx="210" cy="592"/>
                </a:xfrm>
              </p:grpSpPr>
              <p:sp>
                <p:nvSpPr>
                  <p:cNvPr id="1607" name="Oval 47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50" y="8463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" name="Freeform 4712"/>
                  <p:cNvSpPr>
                    <a:spLocks noChangeAspect="1"/>
                  </p:cNvSpPr>
                  <p:nvPr/>
                </p:nvSpPr>
                <p:spPr bwMode="auto">
                  <a:xfrm>
                    <a:off x="8623" y="8613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5 w 88"/>
                      <a:gd name="T7" fmla="*/ 90 h 442"/>
                      <a:gd name="T8" fmla="*/ 15 w 88"/>
                      <a:gd name="T9" fmla="*/ 131 h 442"/>
                      <a:gd name="T10" fmla="*/ 20 w 88"/>
                      <a:gd name="T11" fmla="*/ 149 h 442"/>
                      <a:gd name="T12" fmla="*/ 28 w 88"/>
                      <a:gd name="T13" fmla="*/ 171 h 442"/>
                      <a:gd name="T14" fmla="*/ 42 w 88"/>
                      <a:gd name="T15" fmla="*/ 196 h 442"/>
                      <a:gd name="T16" fmla="*/ 54 w 88"/>
                      <a:gd name="T17" fmla="*/ 213 h 442"/>
                      <a:gd name="T18" fmla="*/ 51 w 88"/>
                      <a:gd name="T19" fmla="*/ 203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6 w 88"/>
                      <a:gd name="T27" fmla="*/ 318 h 442"/>
                      <a:gd name="T28" fmla="*/ 38 w 88"/>
                      <a:gd name="T29" fmla="*/ 311 h 442"/>
                      <a:gd name="T30" fmla="*/ 22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9 h 442"/>
                      <a:gd name="T36" fmla="*/ 0 w 88"/>
                      <a:gd name="T37" fmla="*/ 415 h 442"/>
                      <a:gd name="T38" fmla="*/ 34 w 88"/>
                      <a:gd name="T39" fmla="*/ 433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5 h 442"/>
                      <a:gd name="T46" fmla="*/ 74 w 88"/>
                      <a:gd name="T47" fmla="*/ 318 h 442"/>
                      <a:gd name="T48" fmla="*/ 83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6 h 442"/>
                      <a:gd name="T56" fmla="*/ 74 w 88"/>
                      <a:gd name="T57" fmla="*/ 176 h 442"/>
                      <a:gd name="T58" fmla="*/ 78 w 88"/>
                      <a:gd name="T59" fmla="*/ 181 h 442"/>
                      <a:gd name="T60" fmla="*/ 63 w 88"/>
                      <a:gd name="T61" fmla="*/ 157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90 h 442"/>
                      <a:gd name="T70" fmla="*/ 56 w 88"/>
                      <a:gd name="T71" fmla="*/ 72 h 442"/>
                      <a:gd name="T72" fmla="*/ 63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6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6" y="83"/>
                        </a:lnTo>
                        <a:lnTo>
                          <a:pt x="15" y="90"/>
                        </a:lnTo>
                        <a:lnTo>
                          <a:pt x="14" y="111"/>
                        </a:lnTo>
                        <a:lnTo>
                          <a:pt x="15" y="131"/>
                        </a:lnTo>
                        <a:lnTo>
                          <a:pt x="16" y="138"/>
                        </a:lnTo>
                        <a:lnTo>
                          <a:pt x="20" y="149"/>
                        </a:lnTo>
                        <a:lnTo>
                          <a:pt x="23" y="159"/>
                        </a:lnTo>
                        <a:lnTo>
                          <a:pt x="28" y="171"/>
                        </a:lnTo>
                        <a:lnTo>
                          <a:pt x="35" y="183"/>
                        </a:lnTo>
                        <a:lnTo>
                          <a:pt x="42" y="196"/>
                        </a:lnTo>
                        <a:lnTo>
                          <a:pt x="47" y="203"/>
                        </a:lnTo>
                        <a:lnTo>
                          <a:pt x="54" y="213"/>
                        </a:lnTo>
                        <a:lnTo>
                          <a:pt x="69" y="203"/>
                        </a:lnTo>
                        <a:lnTo>
                          <a:pt x="51" y="203"/>
                        </a:lnTo>
                        <a:lnTo>
                          <a:pt x="52" y="210"/>
                        </a:lnTo>
                        <a:lnTo>
                          <a:pt x="52" y="200"/>
                        </a:lnTo>
                        <a:lnTo>
                          <a:pt x="49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2" y="285"/>
                        </a:lnTo>
                        <a:lnTo>
                          <a:pt x="36" y="318"/>
                        </a:lnTo>
                        <a:lnTo>
                          <a:pt x="55" y="318"/>
                        </a:lnTo>
                        <a:lnTo>
                          <a:pt x="38" y="311"/>
                        </a:lnTo>
                        <a:lnTo>
                          <a:pt x="32" y="344"/>
                        </a:lnTo>
                        <a:lnTo>
                          <a:pt x="22" y="374"/>
                        </a:lnTo>
                        <a:lnTo>
                          <a:pt x="16" y="388"/>
                        </a:lnTo>
                        <a:lnTo>
                          <a:pt x="11" y="401"/>
                        </a:lnTo>
                        <a:lnTo>
                          <a:pt x="4" y="412"/>
                        </a:lnTo>
                        <a:lnTo>
                          <a:pt x="21" y="419"/>
                        </a:lnTo>
                        <a:lnTo>
                          <a:pt x="7" y="406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3"/>
                        </a:lnTo>
                        <a:lnTo>
                          <a:pt x="39" y="426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8"/>
                        </a:lnTo>
                        <a:lnTo>
                          <a:pt x="73" y="325"/>
                        </a:lnTo>
                        <a:lnTo>
                          <a:pt x="74" y="318"/>
                        </a:lnTo>
                        <a:lnTo>
                          <a:pt x="74" y="318"/>
                        </a:lnTo>
                        <a:lnTo>
                          <a:pt x="80" y="285"/>
                        </a:lnTo>
                        <a:lnTo>
                          <a:pt x="83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3"/>
                        </a:lnTo>
                        <a:lnTo>
                          <a:pt x="87" y="196"/>
                        </a:lnTo>
                        <a:lnTo>
                          <a:pt x="85" y="192"/>
                        </a:lnTo>
                        <a:lnTo>
                          <a:pt x="74" y="176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0" y="168"/>
                        </a:lnTo>
                        <a:lnTo>
                          <a:pt x="63" y="157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90"/>
                        </a:lnTo>
                        <a:lnTo>
                          <a:pt x="34" y="90"/>
                        </a:lnTo>
                        <a:lnTo>
                          <a:pt x="52" y="97"/>
                        </a:lnTo>
                        <a:lnTo>
                          <a:pt x="56" y="72"/>
                        </a:lnTo>
                        <a:lnTo>
                          <a:pt x="60" y="59"/>
                        </a:lnTo>
                        <a:lnTo>
                          <a:pt x="63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" name="Freeform 4713"/>
                  <p:cNvSpPr>
                    <a:spLocks noChangeAspect="1"/>
                  </p:cNvSpPr>
                  <p:nvPr/>
                </p:nvSpPr>
                <p:spPr bwMode="auto">
                  <a:xfrm>
                    <a:off x="8744" y="8613"/>
                    <a:ext cx="89" cy="442"/>
                  </a:xfrm>
                  <a:custGeom>
                    <a:avLst/>
                    <a:gdLst>
                      <a:gd name="T0" fmla="*/ 15 w 89"/>
                      <a:gd name="T1" fmla="*/ 11 h 442"/>
                      <a:gd name="T2" fmla="*/ 25 w 89"/>
                      <a:gd name="T3" fmla="*/ 45 h 442"/>
                      <a:gd name="T4" fmla="*/ 32 w 89"/>
                      <a:gd name="T5" fmla="*/ 72 h 442"/>
                      <a:gd name="T6" fmla="*/ 31 w 89"/>
                      <a:gd name="T7" fmla="*/ 65 h 442"/>
                      <a:gd name="T8" fmla="*/ 38 w 89"/>
                      <a:gd name="T9" fmla="*/ 111 h 442"/>
                      <a:gd name="T10" fmla="*/ 54 w 89"/>
                      <a:gd name="T11" fmla="*/ 131 h 442"/>
                      <a:gd name="T12" fmla="*/ 33 w 89"/>
                      <a:gd name="T13" fmla="*/ 134 h 442"/>
                      <a:gd name="T14" fmla="*/ 25 w 89"/>
                      <a:gd name="T15" fmla="*/ 157 h 442"/>
                      <a:gd name="T16" fmla="*/ 11 w 89"/>
                      <a:gd name="T17" fmla="*/ 181 h 442"/>
                      <a:gd name="T18" fmla="*/ 14 w 89"/>
                      <a:gd name="T19" fmla="*/ 176 h 442"/>
                      <a:gd name="T20" fmla="*/ 1 w 89"/>
                      <a:gd name="T21" fmla="*/ 196 h 442"/>
                      <a:gd name="T22" fmla="*/ 1 w 89"/>
                      <a:gd name="T23" fmla="*/ 205 h 442"/>
                      <a:gd name="T24" fmla="*/ 2 w 89"/>
                      <a:gd name="T25" fmla="*/ 225 h 442"/>
                      <a:gd name="T26" fmla="*/ 5 w 89"/>
                      <a:gd name="T27" fmla="*/ 253 h 442"/>
                      <a:gd name="T28" fmla="*/ 14 w 89"/>
                      <a:gd name="T29" fmla="*/ 318 h 442"/>
                      <a:gd name="T30" fmla="*/ 21 w 89"/>
                      <a:gd name="T31" fmla="*/ 358 h 442"/>
                      <a:gd name="T32" fmla="*/ 36 w 89"/>
                      <a:gd name="T33" fmla="*/ 402 h 442"/>
                      <a:gd name="T34" fmla="*/ 49 w 89"/>
                      <a:gd name="T35" fmla="*/ 426 h 442"/>
                      <a:gd name="T36" fmla="*/ 62 w 89"/>
                      <a:gd name="T37" fmla="*/ 442 h 442"/>
                      <a:gd name="T38" fmla="*/ 81 w 89"/>
                      <a:gd name="T39" fmla="*/ 406 h 442"/>
                      <a:gd name="T40" fmla="*/ 85 w 89"/>
                      <a:gd name="T41" fmla="*/ 412 h 442"/>
                      <a:gd name="T42" fmla="*/ 72 w 89"/>
                      <a:gd name="T43" fmla="*/ 388 h 442"/>
                      <a:gd name="T44" fmla="*/ 56 w 89"/>
                      <a:gd name="T45" fmla="*/ 344 h 442"/>
                      <a:gd name="T46" fmla="*/ 33 w 89"/>
                      <a:gd name="T47" fmla="*/ 318 h 442"/>
                      <a:gd name="T48" fmla="*/ 46 w 89"/>
                      <a:gd name="T49" fmla="*/ 285 h 442"/>
                      <a:gd name="T50" fmla="*/ 41 w 89"/>
                      <a:gd name="T51" fmla="*/ 239 h 442"/>
                      <a:gd name="T52" fmla="*/ 39 w 89"/>
                      <a:gd name="T53" fmla="*/ 213 h 442"/>
                      <a:gd name="T54" fmla="*/ 36 w 89"/>
                      <a:gd name="T55" fmla="*/ 210 h 442"/>
                      <a:gd name="T56" fmla="*/ 38 w 89"/>
                      <a:gd name="T57" fmla="*/ 203 h 442"/>
                      <a:gd name="T58" fmla="*/ 34 w 89"/>
                      <a:gd name="T59" fmla="*/ 213 h 442"/>
                      <a:gd name="T60" fmla="*/ 46 w 89"/>
                      <a:gd name="T61" fmla="*/ 196 h 442"/>
                      <a:gd name="T62" fmla="*/ 60 w 89"/>
                      <a:gd name="T63" fmla="*/ 171 h 442"/>
                      <a:gd name="T64" fmla="*/ 68 w 89"/>
                      <a:gd name="T65" fmla="*/ 149 h 442"/>
                      <a:gd name="T66" fmla="*/ 73 w 89"/>
                      <a:gd name="T67" fmla="*/ 131 h 442"/>
                      <a:gd name="T68" fmla="*/ 75 w 89"/>
                      <a:gd name="T69" fmla="*/ 111 h 442"/>
                      <a:gd name="T70" fmla="*/ 68 w 89"/>
                      <a:gd name="T71" fmla="*/ 65 h 442"/>
                      <a:gd name="T72" fmla="*/ 63 w 89"/>
                      <a:gd name="T73" fmla="*/ 45 h 442"/>
                      <a:gd name="T74" fmla="*/ 55 w 89"/>
                      <a:gd name="T75" fmla="*/ 1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9" h="442">
                        <a:moveTo>
                          <a:pt x="51" y="0"/>
                        </a:moveTo>
                        <a:lnTo>
                          <a:pt x="15" y="11"/>
                        </a:lnTo>
                        <a:lnTo>
                          <a:pt x="20" y="30"/>
                        </a:lnTo>
                        <a:lnTo>
                          <a:pt x="25" y="45"/>
                        </a:lnTo>
                        <a:lnTo>
                          <a:pt x="28" y="59"/>
                        </a:lnTo>
                        <a:lnTo>
                          <a:pt x="32" y="72"/>
                        </a:lnTo>
                        <a:lnTo>
                          <a:pt x="49" y="65"/>
                        </a:lnTo>
                        <a:lnTo>
                          <a:pt x="31" y="65"/>
                        </a:lnTo>
                        <a:lnTo>
                          <a:pt x="35" y="90"/>
                        </a:lnTo>
                        <a:lnTo>
                          <a:pt x="38" y="111"/>
                        </a:lnTo>
                        <a:lnTo>
                          <a:pt x="35" y="131"/>
                        </a:lnTo>
                        <a:lnTo>
                          <a:pt x="54" y="131"/>
                        </a:lnTo>
                        <a:lnTo>
                          <a:pt x="36" y="124"/>
                        </a:lnTo>
                        <a:lnTo>
                          <a:pt x="33" y="134"/>
                        </a:lnTo>
                        <a:lnTo>
                          <a:pt x="29" y="145"/>
                        </a:lnTo>
                        <a:lnTo>
                          <a:pt x="25" y="157"/>
                        </a:lnTo>
                        <a:lnTo>
                          <a:pt x="18" y="168"/>
                        </a:lnTo>
                        <a:lnTo>
                          <a:pt x="11" y="181"/>
                        </a:lnTo>
                        <a:lnTo>
                          <a:pt x="28" y="188"/>
                        </a:lnTo>
                        <a:lnTo>
                          <a:pt x="14" y="176"/>
                        </a:lnTo>
                        <a:lnTo>
                          <a:pt x="4" y="192"/>
                        </a:lnTo>
                        <a:lnTo>
                          <a:pt x="1" y="196"/>
                        </a:lnTo>
                        <a:lnTo>
                          <a:pt x="0" y="203"/>
                        </a:lnTo>
                        <a:lnTo>
                          <a:pt x="1" y="205"/>
                        </a:lnTo>
                        <a:lnTo>
                          <a:pt x="1" y="213"/>
                        </a:lnTo>
                        <a:lnTo>
                          <a:pt x="2" y="225"/>
                        </a:lnTo>
                        <a:lnTo>
                          <a:pt x="4" y="239"/>
                        </a:lnTo>
                        <a:lnTo>
                          <a:pt x="5" y="253"/>
                        </a:lnTo>
                        <a:lnTo>
                          <a:pt x="8" y="285"/>
                        </a:lnTo>
                        <a:lnTo>
                          <a:pt x="14" y="318"/>
                        </a:lnTo>
                        <a:lnTo>
                          <a:pt x="15" y="325"/>
                        </a:lnTo>
                        <a:lnTo>
                          <a:pt x="21" y="358"/>
                        </a:lnTo>
                        <a:lnTo>
                          <a:pt x="31" y="388"/>
                        </a:lnTo>
                        <a:lnTo>
                          <a:pt x="36" y="402"/>
                        </a:lnTo>
                        <a:lnTo>
                          <a:pt x="42" y="415"/>
                        </a:lnTo>
                        <a:lnTo>
                          <a:pt x="49" y="426"/>
                        </a:lnTo>
                        <a:lnTo>
                          <a:pt x="54" y="433"/>
                        </a:lnTo>
                        <a:lnTo>
                          <a:pt x="62" y="442"/>
                        </a:lnTo>
                        <a:lnTo>
                          <a:pt x="89" y="415"/>
                        </a:lnTo>
                        <a:lnTo>
                          <a:pt x="81" y="406"/>
                        </a:lnTo>
                        <a:lnTo>
                          <a:pt x="67" y="419"/>
                        </a:lnTo>
                        <a:lnTo>
                          <a:pt x="85" y="412"/>
                        </a:lnTo>
                        <a:lnTo>
                          <a:pt x="78" y="401"/>
                        </a:lnTo>
                        <a:lnTo>
                          <a:pt x="72" y="388"/>
                        </a:lnTo>
                        <a:lnTo>
                          <a:pt x="66" y="374"/>
                        </a:lnTo>
                        <a:lnTo>
                          <a:pt x="56" y="344"/>
                        </a:lnTo>
                        <a:lnTo>
                          <a:pt x="51" y="311"/>
                        </a:lnTo>
                        <a:lnTo>
                          <a:pt x="33" y="318"/>
                        </a:lnTo>
                        <a:lnTo>
                          <a:pt x="52" y="318"/>
                        </a:lnTo>
                        <a:lnTo>
                          <a:pt x="46" y="285"/>
                        </a:lnTo>
                        <a:lnTo>
                          <a:pt x="42" y="253"/>
                        </a:lnTo>
                        <a:lnTo>
                          <a:pt x="41" y="239"/>
                        </a:lnTo>
                        <a:lnTo>
                          <a:pt x="40" y="225"/>
                        </a:lnTo>
                        <a:lnTo>
                          <a:pt x="39" y="213"/>
                        </a:lnTo>
                        <a:lnTo>
                          <a:pt x="38" y="201"/>
                        </a:lnTo>
                        <a:lnTo>
                          <a:pt x="36" y="210"/>
                        </a:lnTo>
                        <a:lnTo>
                          <a:pt x="38" y="203"/>
                        </a:lnTo>
                        <a:lnTo>
                          <a:pt x="38" y="203"/>
                        </a:lnTo>
                        <a:lnTo>
                          <a:pt x="19" y="203"/>
                        </a:lnTo>
                        <a:lnTo>
                          <a:pt x="34" y="213"/>
                        </a:lnTo>
                        <a:lnTo>
                          <a:pt x="41" y="203"/>
                        </a:lnTo>
                        <a:lnTo>
                          <a:pt x="46" y="196"/>
                        </a:lnTo>
                        <a:lnTo>
                          <a:pt x="53" y="183"/>
                        </a:lnTo>
                        <a:lnTo>
                          <a:pt x="60" y="171"/>
                        </a:lnTo>
                        <a:lnTo>
                          <a:pt x="65" y="159"/>
                        </a:lnTo>
                        <a:lnTo>
                          <a:pt x="68" y="149"/>
                        </a:lnTo>
                        <a:lnTo>
                          <a:pt x="72" y="138"/>
                        </a:lnTo>
                        <a:lnTo>
                          <a:pt x="73" y="131"/>
                        </a:lnTo>
                        <a:lnTo>
                          <a:pt x="73" y="131"/>
                        </a:lnTo>
                        <a:lnTo>
                          <a:pt x="75" y="111"/>
                        </a:lnTo>
                        <a:lnTo>
                          <a:pt x="73" y="90"/>
                        </a:lnTo>
                        <a:lnTo>
                          <a:pt x="68" y="65"/>
                        </a:lnTo>
                        <a:lnTo>
                          <a:pt x="67" y="58"/>
                        </a:lnTo>
                        <a:lnTo>
                          <a:pt x="63" y="45"/>
                        </a:lnTo>
                        <a:lnTo>
                          <a:pt x="60" y="31"/>
                        </a:lnTo>
                        <a:lnTo>
                          <a:pt x="55" y="1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89" name="Group 4714"/>
              <p:cNvGrpSpPr>
                <a:grpSpLocks noChangeAspect="1"/>
              </p:cNvGrpSpPr>
              <p:nvPr/>
            </p:nvGrpSpPr>
            <p:grpSpPr bwMode="auto">
              <a:xfrm rot="-8575652">
                <a:off x="1965" y="1128"/>
                <a:ext cx="6" cy="17"/>
                <a:chOff x="8327" y="8463"/>
                <a:chExt cx="210" cy="592"/>
              </a:xfrm>
            </p:grpSpPr>
            <p:sp>
              <p:nvSpPr>
                <p:cNvPr id="1600" name="Oval 4715"/>
                <p:cNvSpPr>
                  <a:spLocks noChangeAspect="1" noChangeArrowheads="1"/>
                </p:cNvSpPr>
                <p:nvPr/>
              </p:nvSpPr>
              <p:spPr bwMode="auto">
                <a:xfrm>
                  <a:off x="8354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" name="Freeform 4716"/>
                <p:cNvSpPr>
                  <a:spLocks noChangeAspect="1"/>
                </p:cNvSpPr>
                <p:nvPr/>
              </p:nvSpPr>
              <p:spPr bwMode="auto">
                <a:xfrm>
                  <a:off x="8327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" name="Freeform 4717"/>
                <p:cNvSpPr>
                  <a:spLocks noChangeAspect="1"/>
                </p:cNvSpPr>
                <p:nvPr/>
              </p:nvSpPr>
              <p:spPr bwMode="auto">
                <a:xfrm>
                  <a:off x="8448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0" name="Group 4718"/>
              <p:cNvGrpSpPr>
                <a:grpSpLocks noChangeAspect="1"/>
              </p:cNvGrpSpPr>
              <p:nvPr/>
            </p:nvGrpSpPr>
            <p:grpSpPr bwMode="auto">
              <a:xfrm rot="12065729">
                <a:off x="1978" y="1135"/>
                <a:ext cx="6" cy="17"/>
                <a:chOff x="7729" y="8463"/>
                <a:chExt cx="210" cy="592"/>
              </a:xfrm>
            </p:grpSpPr>
            <p:sp>
              <p:nvSpPr>
                <p:cNvPr id="1597" name="Oval 4719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" name="Freeform 4720"/>
                <p:cNvSpPr>
                  <a:spLocks noChangeAspect="1"/>
                </p:cNvSpPr>
                <p:nvPr/>
              </p:nvSpPr>
              <p:spPr bwMode="auto">
                <a:xfrm>
                  <a:off x="7729" y="8613"/>
                  <a:ext cx="88" cy="442"/>
                </a:xfrm>
                <a:custGeom>
                  <a:avLst/>
                  <a:gdLst>
                    <a:gd name="T0" fmla="*/ 37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0 w 88"/>
                    <a:gd name="T19" fmla="*/ 203 h 442"/>
                    <a:gd name="T20" fmla="*/ 51 w 88"/>
                    <a:gd name="T21" fmla="*/ 200 h 442"/>
                    <a:gd name="T22" fmla="*/ 48 w 88"/>
                    <a:gd name="T23" fmla="*/ 225 h 442"/>
                    <a:gd name="T24" fmla="*/ 45 w 88"/>
                    <a:gd name="T25" fmla="*/ 253 h 442"/>
                    <a:gd name="T26" fmla="*/ 36 w 88"/>
                    <a:gd name="T27" fmla="*/ 318 h 442"/>
                    <a:gd name="T28" fmla="*/ 37 w 88"/>
                    <a:gd name="T29" fmla="*/ 311 h 442"/>
                    <a:gd name="T30" fmla="*/ 22 w 88"/>
                    <a:gd name="T31" fmla="*/ 374 h 442"/>
                    <a:gd name="T32" fmla="*/ 10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5 w 88"/>
                    <a:gd name="T41" fmla="*/ 415 h 442"/>
                    <a:gd name="T42" fmla="*/ 57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5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7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1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7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4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0" y="203"/>
                      </a:lnTo>
                      <a:lnTo>
                        <a:pt x="51" y="210"/>
                      </a:lnTo>
                      <a:lnTo>
                        <a:pt x="51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5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7" y="311"/>
                      </a:lnTo>
                      <a:lnTo>
                        <a:pt x="31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0" y="401"/>
                      </a:lnTo>
                      <a:lnTo>
                        <a:pt x="3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5" y="442"/>
                      </a:lnTo>
                      <a:lnTo>
                        <a:pt x="34" y="433"/>
                      </a:lnTo>
                      <a:lnTo>
                        <a:pt x="38" y="426"/>
                      </a:lnTo>
                      <a:lnTo>
                        <a:pt x="45" y="415"/>
                      </a:lnTo>
                      <a:lnTo>
                        <a:pt x="51" y="402"/>
                      </a:lnTo>
                      <a:lnTo>
                        <a:pt x="57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4" y="239"/>
                      </a:lnTo>
                      <a:lnTo>
                        <a:pt x="85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4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7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8" y="145"/>
                      </a:lnTo>
                      <a:lnTo>
                        <a:pt x="55" y="134"/>
                      </a:lnTo>
                      <a:lnTo>
                        <a:pt x="51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1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1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" name="Freeform 4721"/>
                <p:cNvSpPr>
                  <a:spLocks noChangeAspect="1"/>
                </p:cNvSpPr>
                <p:nvPr/>
              </p:nvSpPr>
              <p:spPr bwMode="auto">
                <a:xfrm>
                  <a:off x="7850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4 w 89"/>
                    <a:gd name="T3" fmla="*/ 45 h 442"/>
                    <a:gd name="T4" fmla="*/ 31 w 89"/>
                    <a:gd name="T5" fmla="*/ 72 h 442"/>
                    <a:gd name="T6" fmla="*/ 30 w 89"/>
                    <a:gd name="T7" fmla="*/ 65 h 442"/>
                    <a:gd name="T8" fmla="*/ 37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4 w 89"/>
                    <a:gd name="T15" fmla="*/ 157 h 442"/>
                    <a:gd name="T16" fmla="*/ 10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4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4 w 89"/>
                    <a:gd name="T41" fmla="*/ 412 h 442"/>
                    <a:gd name="T42" fmla="*/ 71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8 w 89"/>
                    <a:gd name="T53" fmla="*/ 213 h 442"/>
                    <a:gd name="T54" fmla="*/ 36 w 89"/>
                    <a:gd name="T55" fmla="*/ 210 h 442"/>
                    <a:gd name="T56" fmla="*/ 37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0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4" y="45"/>
                      </a:lnTo>
                      <a:lnTo>
                        <a:pt x="28" y="59"/>
                      </a:lnTo>
                      <a:lnTo>
                        <a:pt x="31" y="72"/>
                      </a:lnTo>
                      <a:lnTo>
                        <a:pt x="49" y="65"/>
                      </a:lnTo>
                      <a:lnTo>
                        <a:pt x="30" y="65"/>
                      </a:lnTo>
                      <a:lnTo>
                        <a:pt x="35" y="90"/>
                      </a:lnTo>
                      <a:lnTo>
                        <a:pt x="37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4" y="157"/>
                      </a:lnTo>
                      <a:lnTo>
                        <a:pt x="17" y="168"/>
                      </a:lnTo>
                      <a:lnTo>
                        <a:pt x="10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3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3" y="239"/>
                      </a:lnTo>
                      <a:lnTo>
                        <a:pt x="4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0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4" y="412"/>
                      </a:lnTo>
                      <a:lnTo>
                        <a:pt x="77" y="401"/>
                      </a:lnTo>
                      <a:lnTo>
                        <a:pt x="71" y="388"/>
                      </a:lnTo>
                      <a:lnTo>
                        <a:pt x="65" y="374"/>
                      </a:lnTo>
                      <a:lnTo>
                        <a:pt x="56" y="344"/>
                      </a:lnTo>
                      <a:lnTo>
                        <a:pt x="50" y="311"/>
                      </a:lnTo>
                      <a:lnTo>
                        <a:pt x="33" y="318"/>
                      </a:lnTo>
                      <a:lnTo>
                        <a:pt x="51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8" y="213"/>
                      </a:lnTo>
                      <a:lnTo>
                        <a:pt x="37" y="201"/>
                      </a:lnTo>
                      <a:lnTo>
                        <a:pt x="36" y="210"/>
                      </a:lnTo>
                      <a:lnTo>
                        <a:pt x="37" y="203"/>
                      </a:lnTo>
                      <a:lnTo>
                        <a:pt x="37" y="203"/>
                      </a:lnTo>
                      <a:lnTo>
                        <a:pt x="18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4" y="159"/>
                      </a:lnTo>
                      <a:lnTo>
                        <a:pt x="68" y="149"/>
                      </a:lnTo>
                      <a:lnTo>
                        <a:pt x="71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1" name="Group 4722"/>
              <p:cNvGrpSpPr>
                <a:grpSpLocks noChangeAspect="1"/>
              </p:cNvGrpSpPr>
              <p:nvPr/>
            </p:nvGrpSpPr>
            <p:grpSpPr bwMode="auto">
              <a:xfrm rot="15791902" flipH="1">
                <a:off x="1936" y="1088"/>
                <a:ext cx="31" cy="20"/>
                <a:chOff x="4392" y="7616"/>
                <a:chExt cx="1080" cy="724"/>
              </a:xfrm>
            </p:grpSpPr>
            <p:grpSp>
              <p:nvGrpSpPr>
                <p:cNvPr id="1579" name="Group 4723"/>
                <p:cNvGrpSpPr>
                  <a:grpSpLocks noChangeAspect="1"/>
                </p:cNvGrpSpPr>
                <p:nvPr/>
              </p:nvGrpSpPr>
              <p:grpSpPr bwMode="auto">
                <a:xfrm>
                  <a:off x="5316" y="7632"/>
                  <a:ext cx="156" cy="592"/>
                  <a:chOff x="6490" y="8461"/>
                  <a:chExt cx="156" cy="592"/>
                </a:xfrm>
              </p:grpSpPr>
              <p:sp>
                <p:nvSpPr>
                  <p:cNvPr id="1595" name="Oval 47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6" name="Freeform 4725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80" name="Group 4726"/>
                <p:cNvGrpSpPr>
                  <a:grpSpLocks noChangeAspect="1"/>
                </p:cNvGrpSpPr>
                <p:nvPr/>
              </p:nvGrpSpPr>
              <p:grpSpPr bwMode="auto">
                <a:xfrm>
                  <a:off x="5100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1593" name="Oval 47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4" name="Freeform 4728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81" name="Group 4729"/>
                <p:cNvGrpSpPr>
                  <a:grpSpLocks noChangeAspect="1"/>
                </p:cNvGrpSpPr>
                <p:nvPr/>
              </p:nvGrpSpPr>
              <p:grpSpPr bwMode="auto">
                <a:xfrm rot="-454861">
                  <a:off x="4908" y="7616"/>
                  <a:ext cx="156" cy="592"/>
                  <a:chOff x="6490" y="8461"/>
                  <a:chExt cx="156" cy="592"/>
                </a:xfrm>
              </p:grpSpPr>
              <p:sp>
                <p:nvSpPr>
                  <p:cNvPr id="1591" name="Oval 47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2" name="Freeform 4731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82" name="Group 4732"/>
                <p:cNvGrpSpPr>
                  <a:grpSpLocks noChangeAspect="1"/>
                </p:cNvGrpSpPr>
                <p:nvPr/>
              </p:nvGrpSpPr>
              <p:grpSpPr bwMode="auto">
                <a:xfrm rot="-1064232">
                  <a:off x="4728" y="7640"/>
                  <a:ext cx="156" cy="592"/>
                  <a:chOff x="6490" y="8461"/>
                  <a:chExt cx="156" cy="592"/>
                </a:xfrm>
              </p:grpSpPr>
              <p:sp>
                <p:nvSpPr>
                  <p:cNvPr id="1589" name="Oval 47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0" name="Freeform 4734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83" name="Group 4735"/>
                <p:cNvGrpSpPr>
                  <a:grpSpLocks noChangeAspect="1"/>
                </p:cNvGrpSpPr>
                <p:nvPr/>
              </p:nvGrpSpPr>
              <p:grpSpPr bwMode="auto">
                <a:xfrm rot="-1415774">
                  <a:off x="4560" y="7688"/>
                  <a:ext cx="156" cy="592"/>
                  <a:chOff x="6490" y="8461"/>
                  <a:chExt cx="156" cy="592"/>
                </a:xfrm>
              </p:grpSpPr>
              <p:sp>
                <p:nvSpPr>
                  <p:cNvPr id="1587" name="Oval 47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" name="Freeform 4737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84" name="Group 4738"/>
                <p:cNvGrpSpPr>
                  <a:grpSpLocks noChangeAspect="1"/>
                </p:cNvGrpSpPr>
                <p:nvPr/>
              </p:nvGrpSpPr>
              <p:grpSpPr bwMode="auto">
                <a:xfrm rot="-1813161">
                  <a:off x="4392" y="7748"/>
                  <a:ext cx="156" cy="592"/>
                  <a:chOff x="6490" y="8461"/>
                  <a:chExt cx="156" cy="592"/>
                </a:xfrm>
              </p:grpSpPr>
              <p:sp>
                <p:nvSpPr>
                  <p:cNvPr id="1585" name="Oval 47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6" name="Freeform 4740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92" name="Group 4741"/>
              <p:cNvGrpSpPr>
                <a:grpSpLocks noChangeAspect="1"/>
              </p:cNvGrpSpPr>
              <p:nvPr/>
            </p:nvGrpSpPr>
            <p:grpSpPr bwMode="auto">
              <a:xfrm rot="13410630" flipH="1">
                <a:off x="1963" y="1123"/>
                <a:ext cx="4" cy="17"/>
                <a:chOff x="6490" y="8461"/>
                <a:chExt cx="156" cy="592"/>
              </a:xfrm>
            </p:grpSpPr>
            <p:sp>
              <p:nvSpPr>
                <p:cNvPr id="1577" name="Oval 474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" name="Freeform 474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3" name="Group 4744"/>
              <p:cNvGrpSpPr>
                <a:grpSpLocks noChangeAspect="1"/>
              </p:cNvGrpSpPr>
              <p:nvPr/>
            </p:nvGrpSpPr>
            <p:grpSpPr bwMode="auto">
              <a:xfrm rot="13410630" flipH="1">
                <a:off x="1958" y="1119"/>
                <a:ext cx="4" cy="17"/>
                <a:chOff x="6490" y="8461"/>
                <a:chExt cx="156" cy="592"/>
              </a:xfrm>
            </p:grpSpPr>
            <p:sp>
              <p:nvSpPr>
                <p:cNvPr id="1575" name="Oval 474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" name="Freeform 474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4" name="Group 4747"/>
              <p:cNvGrpSpPr>
                <a:grpSpLocks noChangeAspect="1"/>
              </p:cNvGrpSpPr>
              <p:nvPr/>
            </p:nvGrpSpPr>
            <p:grpSpPr bwMode="auto">
              <a:xfrm rot="11132566" flipH="1">
                <a:off x="1946" y="1114"/>
                <a:ext cx="21" cy="13"/>
                <a:chOff x="3591" y="8318"/>
                <a:chExt cx="762" cy="451"/>
              </a:xfrm>
            </p:grpSpPr>
            <p:grpSp>
              <p:nvGrpSpPr>
                <p:cNvPr id="1566" name="Group 4748"/>
                <p:cNvGrpSpPr>
                  <a:grpSpLocks noChangeAspect="1"/>
                </p:cNvGrpSpPr>
                <p:nvPr/>
              </p:nvGrpSpPr>
              <p:grpSpPr bwMode="auto">
                <a:xfrm rot="-2732924">
                  <a:off x="3979" y="8100"/>
                  <a:ext cx="156" cy="592"/>
                  <a:chOff x="6490" y="8461"/>
                  <a:chExt cx="156" cy="592"/>
                </a:xfrm>
              </p:grpSpPr>
              <p:sp>
                <p:nvSpPr>
                  <p:cNvPr id="1573" name="Oval 47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4" name="Freeform 4750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67" name="Group 4751"/>
                <p:cNvGrpSpPr>
                  <a:grpSpLocks noChangeAspect="1"/>
                </p:cNvGrpSpPr>
                <p:nvPr/>
              </p:nvGrpSpPr>
              <p:grpSpPr bwMode="auto">
                <a:xfrm rot="-3342296">
                  <a:off x="3912" y="8242"/>
                  <a:ext cx="156" cy="592"/>
                  <a:chOff x="6490" y="8461"/>
                  <a:chExt cx="156" cy="592"/>
                </a:xfrm>
              </p:grpSpPr>
              <p:sp>
                <p:nvSpPr>
                  <p:cNvPr id="1571" name="Oval 47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2" name="Freeform 4753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68" name="Group 4754"/>
                <p:cNvGrpSpPr>
                  <a:grpSpLocks noChangeAspect="1"/>
                </p:cNvGrpSpPr>
                <p:nvPr/>
              </p:nvGrpSpPr>
              <p:grpSpPr bwMode="auto">
                <a:xfrm rot="-3693838">
                  <a:off x="3809" y="8395"/>
                  <a:ext cx="156" cy="592"/>
                  <a:chOff x="6490" y="8461"/>
                  <a:chExt cx="156" cy="592"/>
                </a:xfrm>
              </p:grpSpPr>
              <p:sp>
                <p:nvSpPr>
                  <p:cNvPr id="1569" name="Oval 47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0" y="8461"/>
                    <a:ext cx="156" cy="142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603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0" name="Freeform 4756"/>
                  <p:cNvSpPr>
                    <a:spLocks noChangeAspect="1"/>
                  </p:cNvSpPr>
                  <p:nvPr/>
                </p:nvSpPr>
                <p:spPr bwMode="auto">
                  <a:xfrm>
                    <a:off x="6505" y="8611"/>
                    <a:ext cx="88" cy="442"/>
                  </a:xfrm>
                  <a:custGeom>
                    <a:avLst/>
                    <a:gdLst>
                      <a:gd name="T0" fmla="*/ 38 w 88"/>
                      <a:gd name="T1" fmla="*/ 0 h 442"/>
                      <a:gd name="T2" fmla="*/ 28 w 88"/>
                      <a:gd name="T3" fmla="*/ 31 h 442"/>
                      <a:gd name="T4" fmla="*/ 21 w 88"/>
                      <a:gd name="T5" fmla="*/ 58 h 442"/>
                      <a:gd name="T6" fmla="*/ 16 w 88"/>
                      <a:gd name="T7" fmla="*/ 89 h 442"/>
                      <a:gd name="T8" fmla="*/ 16 w 88"/>
                      <a:gd name="T9" fmla="*/ 131 h 442"/>
                      <a:gd name="T10" fmla="*/ 20 w 88"/>
                      <a:gd name="T11" fmla="*/ 148 h 442"/>
                      <a:gd name="T12" fmla="*/ 28 w 88"/>
                      <a:gd name="T13" fmla="*/ 170 h 442"/>
                      <a:gd name="T14" fmla="*/ 43 w 88"/>
                      <a:gd name="T15" fmla="*/ 195 h 442"/>
                      <a:gd name="T16" fmla="*/ 54 w 88"/>
                      <a:gd name="T17" fmla="*/ 213 h 442"/>
                      <a:gd name="T18" fmla="*/ 51 w 88"/>
                      <a:gd name="T19" fmla="*/ 202 h 442"/>
                      <a:gd name="T20" fmla="*/ 52 w 88"/>
                      <a:gd name="T21" fmla="*/ 200 h 442"/>
                      <a:gd name="T22" fmla="*/ 48 w 88"/>
                      <a:gd name="T23" fmla="*/ 225 h 442"/>
                      <a:gd name="T24" fmla="*/ 46 w 88"/>
                      <a:gd name="T25" fmla="*/ 253 h 442"/>
                      <a:gd name="T26" fmla="*/ 37 w 88"/>
                      <a:gd name="T27" fmla="*/ 317 h 442"/>
                      <a:gd name="T28" fmla="*/ 38 w 88"/>
                      <a:gd name="T29" fmla="*/ 310 h 442"/>
                      <a:gd name="T30" fmla="*/ 23 w 88"/>
                      <a:gd name="T31" fmla="*/ 374 h 442"/>
                      <a:gd name="T32" fmla="*/ 11 w 88"/>
                      <a:gd name="T33" fmla="*/ 401 h 442"/>
                      <a:gd name="T34" fmla="*/ 21 w 88"/>
                      <a:gd name="T35" fmla="*/ 418 h 442"/>
                      <a:gd name="T36" fmla="*/ 0 w 88"/>
                      <a:gd name="T37" fmla="*/ 415 h 442"/>
                      <a:gd name="T38" fmla="*/ 34 w 88"/>
                      <a:gd name="T39" fmla="*/ 432 h 442"/>
                      <a:gd name="T40" fmla="*/ 46 w 88"/>
                      <a:gd name="T41" fmla="*/ 415 h 442"/>
                      <a:gd name="T42" fmla="*/ 58 w 88"/>
                      <a:gd name="T43" fmla="*/ 388 h 442"/>
                      <a:gd name="T44" fmla="*/ 73 w 88"/>
                      <a:gd name="T45" fmla="*/ 324 h 442"/>
                      <a:gd name="T46" fmla="*/ 74 w 88"/>
                      <a:gd name="T47" fmla="*/ 317 h 442"/>
                      <a:gd name="T48" fmla="*/ 84 w 88"/>
                      <a:gd name="T49" fmla="*/ 253 h 442"/>
                      <a:gd name="T50" fmla="*/ 86 w 88"/>
                      <a:gd name="T51" fmla="*/ 225 h 442"/>
                      <a:gd name="T52" fmla="*/ 88 w 88"/>
                      <a:gd name="T53" fmla="*/ 205 h 442"/>
                      <a:gd name="T54" fmla="*/ 87 w 88"/>
                      <a:gd name="T55" fmla="*/ 195 h 442"/>
                      <a:gd name="T56" fmla="*/ 74 w 88"/>
                      <a:gd name="T57" fmla="*/ 175 h 442"/>
                      <a:gd name="T58" fmla="*/ 78 w 88"/>
                      <a:gd name="T59" fmla="*/ 181 h 442"/>
                      <a:gd name="T60" fmla="*/ 64 w 88"/>
                      <a:gd name="T61" fmla="*/ 156 h 442"/>
                      <a:gd name="T62" fmla="*/ 55 w 88"/>
                      <a:gd name="T63" fmla="*/ 134 h 442"/>
                      <a:gd name="T64" fmla="*/ 34 w 88"/>
                      <a:gd name="T65" fmla="*/ 131 h 442"/>
                      <a:gd name="T66" fmla="*/ 52 w 88"/>
                      <a:gd name="T67" fmla="*/ 111 h 442"/>
                      <a:gd name="T68" fmla="*/ 34 w 88"/>
                      <a:gd name="T69" fmla="*/ 89 h 442"/>
                      <a:gd name="T70" fmla="*/ 57 w 88"/>
                      <a:gd name="T71" fmla="*/ 72 h 442"/>
                      <a:gd name="T72" fmla="*/ 64 w 88"/>
                      <a:gd name="T73" fmla="*/ 45 h 442"/>
                      <a:gd name="T74" fmla="*/ 73 w 88"/>
                      <a:gd name="T75" fmla="*/ 11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8" h="442">
                        <a:moveTo>
                          <a:pt x="73" y="11"/>
                        </a:moveTo>
                        <a:lnTo>
                          <a:pt x="38" y="0"/>
                        </a:lnTo>
                        <a:lnTo>
                          <a:pt x="33" y="15"/>
                        </a:lnTo>
                        <a:lnTo>
                          <a:pt x="28" y="31"/>
                        </a:lnTo>
                        <a:lnTo>
                          <a:pt x="25" y="45"/>
                        </a:lnTo>
                        <a:lnTo>
                          <a:pt x="21" y="58"/>
                        </a:lnTo>
                        <a:lnTo>
                          <a:pt x="17" y="82"/>
                        </a:lnTo>
                        <a:lnTo>
                          <a:pt x="16" y="89"/>
                        </a:lnTo>
                        <a:lnTo>
                          <a:pt x="14" y="111"/>
                        </a:lnTo>
                        <a:lnTo>
                          <a:pt x="16" y="131"/>
                        </a:lnTo>
                        <a:lnTo>
                          <a:pt x="17" y="138"/>
                        </a:lnTo>
                        <a:lnTo>
                          <a:pt x="20" y="148"/>
                        </a:lnTo>
                        <a:lnTo>
                          <a:pt x="24" y="159"/>
                        </a:lnTo>
                        <a:lnTo>
                          <a:pt x="28" y="170"/>
                        </a:lnTo>
                        <a:lnTo>
                          <a:pt x="35" y="182"/>
                        </a:lnTo>
                        <a:lnTo>
                          <a:pt x="43" y="195"/>
                        </a:lnTo>
                        <a:lnTo>
                          <a:pt x="47" y="202"/>
                        </a:lnTo>
                        <a:lnTo>
                          <a:pt x="54" y="213"/>
                        </a:lnTo>
                        <a:lnTo>
                          <a:pt x="70" y="202"/>
                        </a:lnTo>
                        <a:lnTo>
                          <a:pt x="51" y="202"/>
                        </a:lnTo>
                        <a:lnTo>
                          <a:pt x="52" y="209"/>
                        </a:lnTo>
                        <a:lnTo>
                          <a:pt x="52" y="200"/>
                        </a:lnTo>
                        <a:lnTo>
                          <a:pt x="50" y="213"/>
                        </a:lnTo>
                        <a:lnTo>
                          <a:pt x="48" y="225"/>
                        </a:lnTo>
                        <a:lnTo>
                          <a:pt x="47" y="239"/>
                        </a:lnTo>
                        <a:lnTo>
                          <a:pt x="46" y="253"/>
                        </a:lnTo>
                        <a:lnTo>
                          <a:pt x="43" y="284"/>
                        </a:lnTo>
                        <a:lnTo>
                          <a:pt x="37" y="317"/>
                        </a:lnTo>
                        <a:lnTo>
                          <a:pt x="55" y="317"/>
                        </a:lnTo>
                        <a:lnTo>
                          <a:pt x="38" y="310"/>
                        </a:lnTo>
                        <a:lnTo>
                          <a:pt x="32" y="343"/>
                        </a:lnTo>
                        <a:lnTo>
                          <a:pt x="23" y="374"/>
                        </a:lnTo>
                        <a:lnTo>
                          <a:pt x="17" y="388"/>
                        </a:lnTo>
                        <a:lnTo>
                          <a:pt x="11" y="401"/>
                        </a:lnTo>
                        <a:lnTo>
                          <a:pt x="4" y="411"/>
                        </a:lnTo>
                        <a:lnTo>
                          <a:pt x="21" y="418"/>
                        </a:lnTo>
                        <a:lnTo>
                          <a:pt x="7" y="405"/>
                        </a:lnTo>
                        <a:lnTo>
                          <a:pt x="0" y="415"/>
                        </a:lnTo>
                        <a:lnTo>
                          <a:pt x="26" y="442"/>
                        </a:lnTo>
                        <a:lnTo>
                          <a:pt x="34" y="432"/>
                        </a:lnTo>
                        <a:lnTo>
                          <a:pt x="39" y="425"/>
                        </a:lnTo>
                        <a:lnTo>
                          <a:pt x="46" y="415"/>
                        </a:lnTo>
                        <a:lnTo>
                          <a:pt x="52" y="402"/>
                        </a:lnTo>
                        <a:lnTo>
                          <a:pt x="58" y="388"/>
                        </a:lnTo>
                        <a:lnTo>
                          <a:pt x="67" y="357"/>
                        </a:lnTo>
                        <a:lnTo>
                          <a:pt x="73" y="324"/>
                        </a:lnTo>
                        <a:lnTo>
                          <a:pt x="74" y="317"/>
                        </a:lnTo>
                        <a:lnTo>
                          <a:pt x="74" y="317"/>
                        </a:lnTo>
                        <a:lnTo>
                          <a:pt x="80" y="284"/>
                        </a:lnTo>
                        <a:lnTo>
                          <a:pt x="84" y="253"/>
                        </a:lnTo>
                        <a:lnTo>
                          <a:pt x="85" y="239"/>
                        </a:lnTo>
                        <a:lnTo>
                          <a:pt x="86" y="225"/>
                        </a:lnTo>
                        <a:lnTo>
                          <a:pt x="87" y="213"/>
                        </a:lnTo>
                        <a:lnTo>
                          <a:pt x="88" y="205"/>
                        </a:lnTo>
                        <a:lnTo>
                          <a:pt x="88" y="202"/>
                        </a:lnTo>
                        <a:lnTo>
                          <a:pt x="87" y="195"/>
                        </a:lnTo>
                        <a:lnTo>
                          <a:pt x="85" y="192"/>
                        </a:lnTo>
                        <a:lnTo>
                          <a:pt x="74" y="175"/>
                        </a:lnTo>
                        <a:lnTo>
                          <a:pt x="60" y="188"/>
                        </a:lnTo>
                        <a:lnTo>
                          <a:pt x="78" y="181"/>
                        </a:lnTo>
                        <a:lnTo>
                          <a:pt x="71" y="168"/>
                        </a:lnTo>
                        <a:lnTo>
                          <a:pt x="64" y="156"/>
                        </a:lnTo>
                        <a:lnTo>
                          <a:pt x="59" y="145"/>
                        </a:lnTo>
                        <a:lnTo>
                          <a:pt x="55" y="134"/>
                        </a:lnTo>
                        <a:lnTo>
                          <a:pt x="52" y="124"/>
                        </a:lnTo>
                        <a:lnTo>
                          <a:pt x="34" y="131"/>
                        </a:lnTo>
                        <a:lnTo>
                          <a:pt x="53" y="131"/>
                        </a:lnTo>
                        <a:lnTo>
                          <a:pt x="52" y="111"/>
                        </a:lnTo>
                        <a:lnTo>
                          <a:pt x="53" y="89"/>
                        </a:lnTo>
                        <a:lnTo>
                          <a:pt x="34" y="89"/>
                        </a:lnTo>
                        <a:lnTo>
                          <a:pt x="52" y="96"/>
                        </a:lnTo>
                        <a:lnTo>
                          <a:pt x="57" y="72"/>
                        </a:lnTo>
                        <a:lnTo>
                          <a:pt x="60" y="59"/>
                        </a:lnTo>
                        <a:lnTo>
                          <a:pt x="64" y="45"/>
                        </a:lnTo>
                        <a:lnTo>
                          <a:pt x="68" y="30"/>
                        </a:lnTo>
                        <a:lnTo>
                          <a:pt x="73" y="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95" name="Group 4757"/>
              <p:cNvGrpSpPr>
                <a:grpSpLocks noChangeAspect="1"/>
              </p:cNvGrpSpPr>
              <p:nvPr/>
            </p:nvGrpSpPr>
            <p:grpSpPr bwMode="auto">
              <a:xfrm rot="5197138" flipH="1">
                <a:off x="1963" y="1093"/>
                <a:ext cx="4" cy="16"/>
                <a:chOff x="6490" y="8461"/>
                <a:chExt cx="156" cy="592"/>
              </a:xfrm>
            </p:grpSpPr>
            <p:sp>
              <p:nvSpPr>
                <p:cNvPr id="1564" name="Oval 475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" name="Freeform 475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6" name="Group 4760"/>
              <p:cNvGrpSpPr>
                <a:grpSpLocks noChangeAspect="1"/>
              </p:cNvGrpSpPr>
              <p:nvPr/>
            </p:nvGrpSpPr>
            <p:grpSpPr bwMode="auto">
              <a:xfrm rot="4378003" flipH="1">
                <a:off x="1963" y="1101"/>
                <a:ext cx="5" cy="16"/>
                <a:chOff x="6490" y="8461"/>
                <a:chExt cx="156" cy="592"/>
              </a:xfrm>
            </p:grpSpPr>
            <p:sp>
              <p:nvSpPr>
                <p:cNvPr id="1562" name="Oval 4761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" name="Freeform 4762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7" name="Group 4763"/>
              <p:cNvGrpSpPr>
                <a:grpSpLocks noChangeAspect="1"/>
              </p:cNvGrpSpPr>
              <p:nvPr/>
            </p:nvGrpSpPr>
            <p:grpSpPr bwMode="auto">
              <a:xfrm rot="4026404" flipH="1">
                <a:off x="1966" y="1107"/>
                <a:ext cx="5" cy="16"/>
                <a:chOff x="6490" y="8461"/>
                <a:chExt cx="156" cy="592"/>
              </a:xfrm>
            </p:grpSpPr>
            <p:sp>
              <p:nvSpPr>
                <p:cNvPr id="1560" name="Oval 4764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" name="Freeform 4765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8" name="Group 4766"/>
              <p:cNvGrpSpPr>
                <a:grpSpLocks noChangeAspect="1"/>
              </p:cNvGrpSpPr>
              <p:nvPr/>
            </p:nvGrpSpPr>
            <p:grpSpPr bwMode="auto">
              <a:xfrm rot="22415812" flipH="1" flipV="1">
                <a:off x="1991" y="1136"/>
                <a:ext cx="6" cy="17"/>
                <a:chOff x="8623" y="8463"/>
                <a:chExt cx="210" cy="592"/>
              </a:xfrm>
            </p:grpSpPr>
            <p:sp>
              <p:nvSpPr>
                <p:cNvPr id="1557" name="Oval 4767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" name="Freeform 4768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" name="Freeform 4769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9" name="Group 4770"/>
              <p:cNvGrpSpPr>
                <a:grpSpLocks noChangeAspect="1"/>
              </p:cNvGrpSpPr>
              <p:nvPr/>
            </p:nvGrpSpPr>
            <p:grpSpPr bwMode="auto">
              <a:xfrm rot="4659813" flipH="1" flipV="1">
                <a:off x="2025" y="1086"/>
                <a:ext cx="6" cy="16"/>
                <a:chOff x="8623" y="8463"/>
                <a:chExt cx="210" cy="592"/>
              </a:xfrm>
            </p:grpSpPr>
            <p:sp>
              <p:nvSpPr>
                <p:cNvPr id="1554" name="Oval 4771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" name="Freeform 4772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" name="Freeform 4773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00" name="Group 4774"/>
              <p:cNvGrpSpPr>
                <a:grpSpLocks noChangeAspect="1"/>
              </p:cNvGrpSpPr>
              <p:nvPr/>
            </p:nvGrpSpPr>
            <p:grpSpPr bwMode="auto">
              <a:xfrm rot="5582566" flipH="1" flipV="1">
                <a:off x="2025" y="1093"/>
                <a:ext cx="7" cy="15"/>
                <a:chOff x="8623" y="8463"/>
                <a:chExt cx="210" cy="592"/>
              </a:xfrm>
            </p:grpSpPr>
            <p:sp>
              <p:nvSpPr>
                <p:cNvPr id="1551" name="Oval 4775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" name="Freeform 4776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" name="Freeform 4777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01" name="Group 4778"/>
              <p:cNvGrpSpPr>
                <a:grpSpLocks noChangeAspect="1"/>
              </p:cNvGrpSpPr>
              <p:nvPr/>
            </p:nvGrpSpPr>
            <p:grpSpPr bwMode="auto">
              <a:xfrm rot="6096682" flipH="1" flipV="1">
                <a:off x="2023" y="1099"/>
                <a:ext cx="6" cy="16"/>
                <a:chOff x="8623" y="8463"/>
                <a:chExt cx="210" cy="592"/>
              </a:xfrm>
            </p:grpSpPr>
            <p:sp>
              <p:nvSpPr>
                <p:cNvPr id="1548" name="Oval 4779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" name="Freeform 4780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" name="Freeform 4781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02" name="Oval 4782"/>
              <p:cNvSpPr>
                <a:spLocks noChangeAspect="1" noChangeArrowheads="1"/>
              </p:cNvSpPr>
              <p:nvPr/>
            </p:nvSpPr>
            <p:spPr bwMode="auto">
              <a:xfrm rot="11437961" flipH="1">
                <a:off x="1998" y="1076"/>
                <a:ext cx="4" cy="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Freeform 4783"/>
              <p:cNvSpPr>
                <a:spLocks noChangeAspect="1"/>
              </p:cNvSpPr>
              <p:nvPr/>
            </p:nvSpPr>
            <p:spPr bwMode="auto">
              <a:xfrm rot="11437961" flipH="1">
                <a:off x="2000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Oval 4784"/>
              <p:cNvSpPr>
                <a:spLocks noChangeAspect="1" noChangeArrowheads="1"/>
              </p:cNvSpPr>
              <p:nvPr/>
            </p:nvSpPr>
            <p:spPr bwMode="auto">
              <a:xfrm rot="11682832" flipH="1">
                <a:off x="2002" y="1076"/>
                <a:ext cx="5" cy="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Freeform 4785"/>
              <p:cNvSpPr>
                <a:spLocks noChangeAspect="1"/>
              </p:cNvSpPr>
              <p:nvPr/>
            </p:nvSpPr>
            <p:spPr bwMode="auto">
              <a:xfrm rot="11682832" flipH="1">
                <a:off x="2005" y="1063"/>
                <a:ext cx="2" cy="13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06" name="Group 4786"/>
              <p:cNvGrpSpPr>
                <a:grpSpLocks noChangeAspect="1"/>
              </p:cNvGrpSpPr>
              <p:nvPr/>
            </p:nvGrpSpPr>
            <p:grpSpPr bwMode="auto">
              <a:xfrm rot="13245035" flipH="1">
                <a:off x="2012" y="1066"/>
                <a:ext cx="4" cy="17"/>
                <a:chOff x="6490" y="8461"/>
                <a:chExt cx="156" cy="592"/>
              </a:xfrm>
            </p:grpSpPr>
            <p:sp>
              <p:nvSpPr>
                <p:cNvPr id="1546" name="Oval 4787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" name="Freeform 4788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07" name="Oval 4789"/>
              <p:cNvSpPr>
                <a:spLocks noChangeAspect="1" noChangeArrowheads="1"/>
              </p:cNvSpPr>
              <p:nvPr/>
            </p:nvSpPr>
            <p:spPr bwMode="auto">
              <a:xfrm rot="14001877" flipH="1">
                <a:off x="2012" y="1080"/>
                <a:ext cx="4" cy="3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603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Freeform 4790"/>
              <p:cNvSpPr>
                <a:spLocks noChangeAspect="1"/>
              </p:cNvSpPr>
              <p:nvPr/>
            </p:nvSpPr>
            <p:spPr bwMode="auto">
              <a:xfrm rot="14001877" flipH="1">
                <a:off x="2019" y="1070"/>
                <a:ext cx="2" cy="12"/>
              </a:xfrm>
              <a:custGeom>
                <a:avLst/>
                <a:gdLst>
                  <a:gd name="T0" fmla="*/ 38 w 88"/>
                  <a:gd name="T1" fmla="*/ 0 h 442"/>
                  <a:gd name="T2" fmla="*/ 28 w 88"/>
                  <a:gd name="T3" fmla="*/ 31 h 442"/>
                  <a:gd name="T4" fmla="*/ 21 w 88"/>
                  <a:gd name="T5" fmla="*/ 58 h 442"/>
                  <a:gd name="T6" fmla="*/ 16 w 88"/>
                  <a:gd name="T7" fmla="*/ 89 h 442"/>
                  <a:gd name="T8" fmla="*/ 16 w 88"/>
                  <a:gd name="T9" fmla="*/ 131 h 442"/>
                  <a:gd name="T10" fmla="*/ 20 w 88"/>
                  <a:gd name="T11" fmla="*/ 148 h 442"/>
                  <a:gd name="T12" fmla="*/ 28 w 88"/>
                  <a:gd name="T13" fmla="*/ 170 h 442"/>
                  <a:gd name="T14" fmla="*/ 43 w 88"/>
                  <a:gd name="T15" fmla="*/ 195 h 442"/>
                  <a:gd name="T16" fmla="*/ 54 w 88"/>
                  <a:gd name="T17" fmla="*/ 213 h 442"/>
                  <a:gd name="T18" fmla="*/ 51 w 88"/>
                  <a:gd name="T19" fmla="*/ 202 h 442"/>
                  <a:gd name="T20" fmla="*/ 52 w 88"/>
                  <a:gd name="T21" fmla="*/ 200 h 442"/>
                  <a:gd name="T22" fmla="*/ 48 w 88"/>
                  <a:gd name="T23" fmla="*/ 225 h 442"/>
                  <a:gd name="T24" fmla="*/ 46 w 88"/>
                  <a:gd name="T25" fmla="*/ 253 h 442"/>
                  <a:gd name="T26" fmla="*/ 37 w 88"/>
                  <a:gd name="T27" fmla="*/ 317 h 442"/>
                  <a:gd name="T28" fmla="*/ 38 w 88"/>
                  <a:gd name="T29" fmla="*/ 310 h 442"/>
                  <a:gd name="T30" fmla="*/ 23 w 88"/>
                  <a:gd name="T31" fmla="*/ 374 h 442"/>
                  <a:gd name="T32" fmla="*/ 11 w 88"/>
                  <a:gd name="T33" fmla="*/ 401 h 442"/>
                  <a:gd name="T34" fmla="*/ 21 w 88"/>
                  <a:gd name="T35" fmla="*/ 418 h 442"/>
                  <a:gd name="T36" fmla="*/ 0 w 88"/>
                  <a:gd name="T37" fmla="*/ 415 h 442"/>
                  <a:gd name="T38" fmla="*/ 34 w 88"/>
                  <a:gd name="T39" fmla="*/ 432 h 442"/>
                  <a:gd name="T40" fmla="*/ 46 w 88"/>
                  <a:gd name="T41" fmla="*/ 415 h 442"/>
                  <a:gd name="T42" fmla="*/ 58 w 88"/>
                  <a:gd name="T43" fmla="*/ 388 h 442"/>
                  <a:gd name="T44" fmla="*/ 73 w 88"/>
                  <a:gd name="T45" fmla="*/ 324 h 442"/>
                  <a:gd name="T46" fmla="*/ 74 w 88"/>
                  <a:gd name="T47" fmla="*/ 317 h 442"/>
                  <a:gd name="T48" fmla="*/ 84 w 88"/>
                  <a:gd name="T49" fmla="*/ 253 h 442"/>
                  <a:gd name="T50" fmla="*/ 86 w 88"/>
                  <a:gd name="T51" fmla="*/ 225 h 442"/>
                  <a:gd name="T52" fmla="*/ 88 w 88"/>
                  <a:gd name="T53" fmla="*/ 205 h 442"/>
                  <a:gd name="T54" fmla="*/ 87 w 88"/>
                  <a:gd name="T55" fmla="*/ 195 h 442"/>
                  <a:gd name="T56" fmla="*/ 74 w 88"/>
                  <a:gd name="T57" fmla="*/ 175 h 442"/>
                  <a:gd name="T58" fmla="*/ 78 w 88"/>
                  <a:gd name="T59" fmla="*/ 181 h 442"/>
                  <a:gd name="T60" fmla="*/ 64 w 88"/>
                  <a:gd name="T61" fmla="*/ 156 h 442"/>
                  <a:gd name="T62" fmla="*/ 55 w 88"/>
                  <a:gd name="T63" fmla="*/ 134 h 442"/>
                  <a:gd name="T64" fmla="*/ 34 w 88"/>
                  <a:gd name="T65" fmla="*/ 131 h 442"/>
                  <a:gd name="T66" fmla="*/ 52 w 88"/>
                  <a:gd name="T67" fmla="*/ 111 h 442"/>
                  <a:gd name="T68" fmla="*/ 34 w 88"/>
                  <a:gd name="T69" fmla="*/ 89 h 442"/>
                  <a:gd name="T70" fmla="*/ 57 w 88"/>
                  <a:gd name="T71" fmla="*/ 72 h 442"/>
                  <a:gd name="T72" fmla="*/ 64 w 88"/>
                  <a:gd name="T73" fmla="*/ 45 h 442"/>
                  <a:gd name="T74" fmla="*/ 73 w 88"/>
                  <a:gd name="T75" fmla="*/ 1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442">
                    <a:moveTo>
                      <a:pt x="73" y="11"/>
                    </a:moveTo>
                    <a:lnTo>
                      <a:pt x="38" y="0"/>
                    </a:lnTo>
                    <a:lnTo>
                      <a:pt x="33" y="15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1" y="58"/>
                    </a:lnTo>
                    <a:lnTo>
                      <a:pt x="17" y="82"/>
                    </a:lnTo>
                    <a:lnTo>
                      <a:pt x="16" y="89"/>
                    </a:lnTo>
                    <a:lnTo>
                      <a:pt x="14" y="111"/>
                    </a:lnTo>
                    <a:lnTo>
                      <a:pt x="16" y="131"/>
                    </a:lnTo>
                    <a:lnTo>
                      <a:pt x="17" y="138"/>
                    </a:lnTo>
                    <a:lnTo>
                      <a:pt x="20" y="148"/>
                    </a:lnTo>
                    <a:lnTo>
                      <a:pt x="24" y="159"/>
                    </a:lnTo>
                    <a:lnTo>
                      <a:pt x="28" y="170"/>
                    </a:lnTo>
                    <a:lnTo>
                      <a:pt x="35" y="182"/>
                    </a:lnTo>
                    <a:lnTo>
                      <a:pt x="43" y="195"/>
                    </a:lnTo>
                    <a:lnTo>
                      <a:pt x="47" y="202"/>
                    </a:lnTo>
                    <a:lnTo>
                      <a:pt x="54" y="213"/>
                    </a:lnTo>
                    <a:lnTo>
                      <a:pt x="70" y="202"/>
                    </a:lnTo>
                    <a:lnTo>
                      <a:pt x="51" y="202"/>
                    </a:lnTo>
                    <a:lnTo>
                      <a:pt x="52" y="209"/>
                    </a:lnTo>
                    <a:lnTo>
                      <a:pt x="52" y="200"/>
                    </a:lnTo>
                    <a:lnTo>
                      <a:pt x="50" y="213"/>
                    </a:lnTo>
                    <a:lnTo>
                      <a:pt x="48" y="225"/>
                    </a:lnTo>
                    <a:lnTo>
                      <a:pt x="47" y="239"/>
                    </a:lnTo>
                    <a:lnTo>
                      <a:pt x="46" y="253"/>
                    </a:lnTo>
                    <a:lnTo>
                      <a:pt x="43" y="284"/>
                    </a:lnTo>
                    <a:lnTo>
                      <a:pt x="37" y="317"/>
                    </a:lnTo>
                    <a:lnTo>
                      <a:pt x="55" y="317"/>
                    </a:lnTo>
                    <a:lnTo>
                      <a:pt x="38" y="310"/>
                    </a:lnTo>
                    <a:lnTo>
                      <a:pt x="32" y="343"/>
                    </a:lnTo>
                    <a:lnTo>
                      <a:pt x="23" y="374"/>
                    </a:lnTo>
                    <a:lnTo>
                      <a:pt x="17" y="388"/>
                    </a:lnTo>
                    <a:lnTo>
                      <a:pt x="11" y="401"/>
                    </a:lnTo>
                    <a:lnTo>
                      <a:pt x="4" y="411"/>
                    </a:lnTo>
                    <a:lnTo>
                      <a:pt x="21" y="418"/>
                    </a:lnTo>
                    <a:lnTo>
                      <a:pt x="7" y="405"/>
                    </a:lnTo>
                    <a:lnTo>
                      <a:pt x="0" y="415"/>
                    </a:lnTo>
                    <a:lnTo>
                      <a:pt x="26" y="442"/>
                    </a:lnTo>
                    <a:lnTo>
                      <a:pt x="34" y="432"/>
                    </a:lnTo>
                    <a:lnTo>
                      <a:pt x="39" y="425"/>
                    </a:lnTo>
                    <a:lnTo>
                      <a:pt x="46" y="415"/>
                    </a:lnTo>
                    <a:lnTo>
                      <a:pt x="52" y="402"/>
                    </a:lnTo>
                    <a:lnTo>
                      <a:pt x="58" y="388"/>
                    </a:lnTo>
                    <a:lnTo>
                      <a:pt x="67" y="357"/>
                    </a:lnTo>
                    <a:lnTo>
                      <a:pt x="73" y="324"/>
                    </a:lnTo>
                    <a:lnTo>
                      <a:pt x="74" y="317"/>
                    </a:lnTo>
                    <a:lnTo>
                      <a:pt x="74" y="317"/>
                    </a:lnTo>
                    <a:lnTo>
                      <a:pt x="80" y="284"/>
                    </a:lnTo>
                    <a:lnTo>
                      <a:pt x="84" y="253"/>
                    </a:lnTo>
                    <a:lnTo>
                      <a:pt x="85" y="239"/>
                    </a:lnTo>
                    <a:lnTo>
                      <a:pt x="86" y="225"/>
                    </a:lnTo>
                    <a:lnTo>
                      <a:pt x="87" y="213"/>
                    </a:lnTo>
                    <a:lnTo>
                      <a:pt x="88" y="205"/>
                    </a:lnTo>
                    <a:lnTo>
                      <a:pt x="88" y="202"/>
                    </a:lnTo>
                    <a:lnTo>
                      <a:pt x="87" y="195"/>
                    </a:lnTo>
                    <a:lnTo>
                      <a:pt x="85" y="192"/>
                    </a:lnTo>
                    <a:lnTo>
                      <a:pt x="74" y="175"/>
                    </a:lnTo>
                    <a:lnTo>
                      <a:pt x="60" y="188"/>
                    </a:lnTo>
                    <a:lnTo>
                      <a:pt x="78" y="181"/>
                    </a:lnTo>
                    <a:lnTo>
                      <a:pt x="71" y="168"/>
                    </a:lnTo>
                    <a:lnTo>
                      <a:pt x="64" y="156"/>
                    </a:lnTo>
                    <a:lnTo>
                      <a:pt x="59" y="145"/>
                    </a:lnTo>
                    <a:lnTo>
                      <a:pt x="55" y="134"/>
                    </a:lnTo>
                    <a:lnTo>
                      <a:pt x="52" y="124"/>
                    </a:lnTo>
                    <a:lnTo>
                      <a:pt x="34" y="131"/>
                    </a:lnTo>
                    <a:lnTo>
                      <a:pt x="53" y="131"/>
                    </a:lnTo>
                    <a:lnTo>
                      <a:pt x="52" y="111"/>
                    </a:lnTo>
                    <a:lnTo>
                      <a:pt x="53" y="89"/>
                    </a:lnTo>
                    <a:lnTo>
                      <a:pt x="34" y="89"/>
                    </a:lnTo>
                    <a:lnTo>
                      <a:pt x="52" y="96"/>
                    </a:lnTo>
                    <a:lnTo>
                      <a:pt x="57" y="72"/>
                    </a:lnTo>
                    <a:lnTo>
                      <a:pt x="60" y="59"/>
                    </a:lnTo>
                    <a:lnTo>
                      <a:pt x="64" y="45"/>
                    </a:lnTo>
                    <a:lnTo>
                      <a:pt x="68" y="30"/>
                    </a:lnTo>
                    <a:lnTo>
                      <a:pt x="73" y="1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09" name="Group 4791"/>
              <p:cNvGrpSpPr>
                <a:grpSpLocks noChangeAspect="1"/>
              </p:cNvGrpSpPr>
              <p:nvPr/>
            </p:nvGrpSpPr>
            <p:grpSpPr bwMode="auto">
              <a:xfrm rot="20814016" flipH="1">
                <a:off x="2000" y="1118"/>
                <a:ext cx="4" cy="17"/>
                <a:chOff x="6490" y="8461"/>
                <a:chExt cx="156" cy="592"/>
              </a:xfrm>
            </p:grpSpPr>
            <p:sp>
              <p:nvSpPr>
                <p:cNvPr id="1544" name="Oval 4792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" name="Freeform 4793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10" name="Group 4794"/>
              <p:cNvGrpSpPr>
                <a:grpSpLocks noChangeAspect="1"/>
              </p:cNvGrpSpPr>
              <p:nvPr/>
            </p:nvGrpSpPr>
            <p:grpSpPr bwMode="auto">
              <a:xfrm rot="20416428" flipH="1">
                <a:off x="2006" y="1116"/>
                <a:ext cx="4" cy="17"/>
                <a:chOff x="6490" y="8461"/>
                <a:chExt cx="156" cy="592"/>
              </a:xfrm>
            </p:grpSpPr>
            <p:sp>
              <p:nvSpPr>
                <p:cNvPr id="1542" name="Oval 479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" name="Freeform 4796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11" name="Group 4797"/>
              <p:cNvGrpSpPr>
                <a:grpSpLocks noChangeAspect="1"/>
              </p:cNvGrpSpPr>
              <p:nvPr/>
            </p:nvGrpSpPr>
            <p:grpSpPr bwMode="auto">
              <a:xfrm rot="19906493" flipH="1">
                <a:off x="2011" y="1115"/>
                <a:ext cx="4" cy="17"/>
                <a:chOff x="6490" y="8461"/>
                <a:chExt cx="156" cy="592"/>
              </a:xfrm>
            </p:grpSpPr>
            <p:sp>
              <p:nvSpPr>
                <p:cNvPr id="1540" name="Oval 4798"/>
                <p:cNvSpPr>
                  <a:spLocks noChangeAspect="1" noChangeArrowheads="1"/>
                </p:cNvSpPr>
                <p:nvPr/>
              </p:nvSpPr>
              <p:spPr bwMode="auto">
                <a:xfrm>
                  <a:off x="6490" y="8461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" name="Freeform 4799"/>
                <p:cNvSpPr>
                  <a:spLocks noChangeAspect="1"/>
                </p:cNvSpPr>
                <p:nvPr/>
              </p:nvSpPr>
              <p:spPr bwMode="auto">
                <a:xfrm>
                  <a:off x="6505" y="8611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6 w 88"/>
                    <a:gd name="T7" fmla="*/ 89 h 442"/>
                    <a:gd name="T8" fmla="*/ 16 w 88"/>
                    <a:gd name="T9" fmla="*/ 131 h 442"/>
                    <a:gd name="T10" fmla="*/ 20 w 88"/>
                    <a:gd name="T11" fmla="*/ 148 h 442"/>
                    <a:gd name="T12" fmla="*/ 28 w 88"/>
                    <a:gd name="T13" fmla="*/ 170 h 442"/>
                    <a:gd name="T14" fmla="*/ 43 w 88"/>
                    <a:gd name="T15" fmla="*/ 195 h 442"/>
                    <a:gd name="T16" fmla="*/ 54 w 88"/>
                    <a:gd name="T17" fmla="*/ 213 h 442"/>
                    <a:gd name="T18" fmla="*/ 51 w 88"/>
                    <a:gd name="T19" fmla="*/ 202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7 w 88"/>
                    <a:gd name="T27" fmla="*/ 317 h 442"/>
                    <a:gd name="T28" fmla="*/ 38 w 88"/>
                    <a:gd name="T29" fmla="*/ 310 h 442"/>
                    <a:gd name="T30" fmla="*/ 23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8 h 442"/>
                    <a:gd name="T36" fmla="*/ 0 w 88"/>
                    <a:gd name="T37" fmla="*/ 415 h 442"/>
                    <a:gd name="T38" fmla="*/ 34 w 88"/>
                    <a:gd name="T39" fmla="*/ 432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4 h 442"/>
                    <a:gd name="T46" fmla="*/ 74 w 88"/>
                    <a:gd name="T47" fmla="*/ 317 h 442"/>
                    <a:gd name="T48" fmla="*/ 84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5 h 442"/>
                    <a:gd name="T56" fmla="*/ 74 w 88"/>
                    <a:gd name="T57" fmla="*/ 175 h 442"/>
                    <a:gd name="T58" fmla="*/ 78 w 88"/>
                    <a:gd name="T59" fmla="*/ 181 h 442"/>
                    <a:gd name="T60" fmla="*/ 64 w 88"/>
                    <a:gd name="T61" fmla="*/ 156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89 h 442"/>
                    <a:gd name="T70" fmla="*/ 57 w 88"/>
                    <a:gd name="T71" fmla="*/ 72 h 442"/>
                    <a:gd name="T72" fmla="*/ 64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7" y="82"/>
                      </a:lnTo>
                      <a:lnTo>
                        <a:pt x="16" y="89"/>
                      </a:lnTo>
                      <a:lnTo>
                        <a:pt x="14" y="111"/>
                      </a:lnTo>
                      <a:lnTo>
                        <a:pt x="16" y="131"/>
                      </a:lnTo>
                      <a:lnTo>
                        <a:pt x="17" y="138"/>
                      </a:lnTo>
                      <a:lnTo>
                        <a:pt x="20" y="148"/>
                      </a:lnTo>
                      <a:lnTo>
                        <a:pt x="24" y="159"/>
                      </a:lnTo>
                      <a:lnTo>
                        <a:pt x="28" y="170"/>
                      </a:lnTo>
                      <a:lnTo>
                        <a:pt x="35" y="182"/>
                      </a:lnTo>
                      <a:lnTo>
                        <a:pt x="43" y="195"/>
                      </a:lnTo>
                      <a:lnTo>
                        <a:pt x="47" y="202"/>
                      </a:lnTo>
                      <a:lnTo>
                        <a:pt x="54" y="213"/>
                      </a:lnTo>
                      <a:lnTo>
                        <a:pt x="70" y="202"/>
                      </a:lnTo>
                      <a:lnTo>
                        <a:pt x="51" y="202"/>
                      </a:lnTo>
                      <a:lnTo>
                        <a:pt x="52" y="209"/>
                      </a:lnTo>
                      <a:lnTo>
                        <a:pt x="52" y="200"/>
                      </a:lnTo>
                      <a:lnTo>
                        <a:pt x="50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3" y="284"/>
                      </a:lnTo>
                      <a:lnTo>
                        <a:pt x="37" y="317"/>
                      </a:lnTo>
                      <a:lnTo>
                        <a:pt x="55" y="317"/>
                      </a:lnTo>
                      <a:lnTo>
                        <a:pt x="38" y="310"/>
                      </a:lnTo>
                      <a:lnTo>
                        <a:pt x="32" y="343"/>
                      </a:lnTo>
                      <a:lnTo>
                        <a:pt x="23" y="374"/>
                      </a:lnTo>
                      <a:lnTo>
                        <a:pt x="17" y="388"/>
                      </a:lnTo>
                      <a:lnTo>
                        <a:pt x="11" y="401"/>
                      </a:lnTo>
                      <a:lnTo>
                        <a:pt x="4" y="411"/>
                      </a:lnTo>
                      <a:lnTo>
                        <a:pt x="21" y="418"/>
                      </a:lnTo>
                      <a:lnTo>
                        <a:pt x="7" y="405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2"/>
                      </a:lnTo>
                      <a:lnTo>
                        <a:pt x="39" y="425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7"/>
                      </a:lnTo>
                      <a:lnTo>
                        <a:pt x="73" y="324"/>
                      </a:lnTo>
                      <a:lnTo>
                        <a:pt x="74" y="317"/>
                      </a:lnTo>
                      <a:lnTo>
                        <a:pt x="74" y="317"/>
                      </a:lnTo>
                      <a:lnTo>
                        <a:pt x="80" y="284"/>
                      </a:lnTo>
                      <a:lnTo>
                        <a:pt x="84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2"/>
                      </a:lnTo>
                      <a:lnTo>
                        <a:pt x="87" y="195"/>
                      </a:lnTo>
                      <a:lnTo>
                        <a:pt x="85" y="192"/>
                      </a:lnTo>
                      <a:lnTo>
                        <a:pt x="74" y="175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1" y="168"/>
                      </a:lnTo>
                      <a:lnTo>
                        <a:pt x="64" y="156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89"/>
                      </a:lnTo>
                      <a:lnTo>
                        <a:pt x="34" y="89"/>
                      </a:lnTo>
                      <a:lnTo>
                        <a:pt x="52" y="96"/>
                      </a:lnTo>
                      <a:lnTo>
                        <a:pt x="57" y="72"/>
                      </a:lnTo>
                      <a:lnTo>
                        <a:pt x="60" y="59"/>
                      </a:lnTo>
                      <a:lnTo>
                        <a:pt x="64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12" name="Group 4800"/>
              <p:cNvGrpSpPr>
                <a:grpSpLocks noChangeAspect="1"/>
              </p:cNvGrpSpPr>
              <p:nvPr/>
            </p:nvGrpSpPr>
            <p:grpSpPr bwMode="auto">
              <a:xfrm rot="21567041" flipH="1">
                <a:off x="1994" y="1046"/>
                <a:ext cx="6" cy="17"/>
                <a:chOff x="8623" y="8463"/>
                <a:chExt cx="210" cy="592"/>
              </a:xfrm>
            </p:grpSpPr>
            <p:sp>
              <p:nvSpPr>
                <p:cNvPr id="1537" name="Oval 4801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" name="Freeform 4802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" name="Freeform 4803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13" name="Group 4804"/>
              <p:cNvGrpSpPr>
                <a:grpSpLocks noChangeAspect="1"/>
              </p:cNvGrpSpPr>
              <p:nvPr/>
            </p:nvGrpSpPr>
            <p:grpSpPr bwMode="auto">
              <a:xfrm rot="19301708" flipH="1">
                <a:off x="1964" y="1054"/>
                <a:ext cx="6" cy="17"/>
                <a:chOff x="8623" y="8463"/>
                <a:chExt cx="210" cy="592"/>
              </a:xfrm>
            </p:grpSpPr>
            <p:sp>
              <p:nvSpPr>
                <p:cNvPr id="1534" name="Oval 4805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5" name="Freeform 4806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" name="Freeform 4807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14" name="Group 4808"/>
              <p:cNvGrpSpPr>
                <a:grpSpLocks noChangeAspect="1"/>
              </p:cNvGrpSpPr>
              <p:nvPr/>
            </p:nvGrpSpPr>
            <p:grpSpPr bwMode="auto">
              <a:xfrm rot="18833564" flipH="1">
                <a:off x="1961" y="1060"/>
                <a:ext cx="6" cy="16"/>
                <a:chOff x="8623" y="8463"/>
                <a:chExt cx="210" cy="592"/>
              </a:xfrm>
            </p:grpSpPr>
            <p:sp>
              <p:nvSpPr>
                <p:cNvPr id="1531" name="Oval 4809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2" name="Freeform 4810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3" name="Freeform 4811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15" name="Group 4812"/>
              <p:cNvGrpSpPr>
                <a:grpSpLocks noChangeAspect="1"/>
              </p:cNvGrpSpPr>
              <p:nvPr/>
            </p:nvGrpSpPr>
            <p:grpSpPr bwMode="auto">
              <a:xfrm rot="21466571" flipH="1">
                <a:off x="1988" y="1046"/>
                <a:ext cx="6" cy="17"/>
                <a:chOff x="8623" y="8463"/>
                <a:chExt cx="210" cy="592"/>
              </a:xfrm>
            </p:grpSpPr>
            <p:sp>
              <p:nvSpPr>
                <p:cNvPr id="1528" name="Oval 4813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9" name="Freeform 4814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0" name="Freeform 4815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16" name="Group 4816"/>
              <p:cNvGrpSpPr>
                <a:grpSpLocks noChangeAspect="1"/>
              </p:cNvGrpSpPr>
              <p:nvPr/>
            </p:nvGrpSpPr>
            <p:grpSpPr bwMode="auto">
              <a:xfrm rot="20163538" flipH="1">
                <a:off x="1971" y="1051"/>
                <a:ext cx="5" cy="17"/>
                <a:chOff x="8623" y="8463"/>
                <a:chExt cx="210" cy="592"/>
              </a:xfrm>
            </p:grpSpPr>
            <p:sp>
              <p:nvSpPr>
                <p:cNvPr id="1525" name="Oval 4817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" name="Freeform 4818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7" name="Freeform 4819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17" name="Group 4820"/>
              <p:cNvGrpSpPr>
                <a:grpSpLocks noChangeAspect="1"/>
              </p:cNvGrpSpPr>
              <p:nvPr/>
            </p:nvGrpSpPr>
            <p:grpSpPr bwMode="auto">
              <a:xfrm rot="21120187" flipH="1">
                <a:off x="1982" y="1047"/>
                <a:ext cx="6" cy="17"/>
                <a:chOff x="8623" y="8463"/>
                <a:chExt cx="210" cy="592"/>
              </a:xfrm>
            </p:grpSpPr>
            <p:sp>
              <p:nvSpPr>
                <p:cNvPr id="1522" name="Oval 4821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3" name="Freeform 4822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4" name="Freeform 4823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18" name="Group 4824"/>
              <p:cNvGrpSpPr>
                <a:grpSpLocks noChangeAspect="1"/>
              </p:cNvGrpSpPr>
              <p:nvPr/>
            </p:nvGrpSpPr>
            <p:grpSpPr bwMode="auto">
              <a:xfrm rot="20811749" flipH="1">
                <a:off x="1976" y="1049"/>
                <a:ext cx="5" cy="17"/>
                <a:chOff x="8623" y="8463"/>
                <a:chExt cx="210" cy="592"/>
              </a:xfrm>
            </p:grpSpPr>
            <p:sp>
              <p:nvSpPr>
                <p:cNvPr id="1519" name="Oval 4825"/>
                <p:cNvSpPr>
                  <a:spLocks noChangeAspect="1" noChangeArrowheads="1"/>
                </p:cNvSpPr>
                <p:nvPr/>
              </p:nvSpPr>
              <p:spPr bwMode="auto">
                <a:xfrm>
                  <a:off x="8650" y="8463"/>
                  <a:ext cx="156" cy="142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603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0" name="Freeform 4826"/>
                <p:cNvSpPr>
                  <a:spLocks noChangeAspect="1"/>
                </p:cNvSpPr>
                <p:nvPr/>
              </p:nvSpPr>
              <p:spPr bwMode="auto">
                <a:xfrm>
                  <a:off x="8623" y="8613"/>
                  <a:ext cx="88" cy="442"/>
                </a:xfrm>
                <a:custGeom>
                  <a:avLst/>
                  <a:gdLst>
                    <a:gd name="T0" fmla="*/ 38 w 88"/>
                    <a:gd name="T1" fmla="*/ 0 h 442"/>
                    <a:gd name="T2" fmla="*/ 28 w 88"/>
                    <a:gd name="T3" fmla="*/ 31 h 442"/>
                    <a:gd name="T4" fmla="*/ 21 w 88"/>
                    <a:gd name="T5" fmla="*/ 58 h 442"/>
                    <a:gd name="T6" fmla="*/ 15 w 88"/>
                    <a:gd name="T7" fmla="*/ 90 h 442"/>
                    <a:gd name="T8" fmla="*/ 15 w 88"/>
                    <a:gd name="T9" fmla="*/ 131 h 442"/>
                    <a:gd name="T10" fmla="*/ 20 w 88"/>
                    <a:gd name="T11" fmla="*/ 149 h 442"/>
                    <a:gd name="T12" fmla="*/ 28 w 88"/>
                    <a:gd name="T13" fmla="*/ 171 h 442"/>
                    <a:gd name="T14" fmla="*/ 42 w 88"/>
                    <a:gd name="T15" fmla="*/ 196 h 442"/>
                    <a:gd name="T16" fmla="*/ 54 w 88"/>
                    <a:gd name="T17" fmla="*/ 213 h 442"/>
                    <a:gd name="T18" fmla="*/ 51 w 88"/>
                    <a:gd name="T19" fmla="*/ 203 h 442"/>
                    <a:gd name="T20" fmla="*/ 52 w 88"/>
                    <a:gd name="T21" fmla="*/ 200 h 442"/>
                    <a:gd name="T22" fmla="*/ 48 w 88"/>
                    <a:gd name="T23" fmla="*/ 225 h 442"/>
                    <a:gd name="T24" fmla="*/ 46 w 88"/>
                    <a:gd name="T25" fmla="*/ 253 h 442"/>
                    <a:gd name="T26" fmla="*/ 36 w 88"/>
                    <a:gd name="T27" fmla="*/ 318 h 442"/>
                    <a:gd name="T28" fmla="*/ 38 w 88"/>
                    <a:gd name="T29" fmla="*/ 311 h 442"/>
                    <a:gd name="T30" fmla="*/ 22 w 88"/>
                    <a:gd name="T31" fmla="*/ 374 h 442"/>
                    <a:gd name="T32" fmla="*/ 11 w 88"/>
                    <a:gd name="T33" fmla="*/ 401 h 442"/>
                    <a:gd name="T34" fmla="*/ 21 w 88"/>
                    <a:gd name="T35" fmla="*/ 419 h 442"/>
                    <a:gd name="T36" fmla="*/ 0 w 88"/>
                    <a:gd name="T37" fmla="*/ 415 h 442"/>
                    <a:gd name="T38" fmla="*/ 34 w 88"/>
                    <a:gd name="T39" fmla="*/ 433 h 442"/>
                    <a:gd name="T40" fmla="*/ 46 w 88"/>
                    <a:gd name="T41" fmla="*/ 415 h 442"/>
                    <a:gd name="T42" fmla="*/ 58 w 88"/>
                    <a:gd name="T43" fmla="*/ 388 h 442"/>
                    <a:gd name="T44" fmla="*/ 73 w 88"/>
                    <a:gd name="T45" fmla="*/ 325 h 442"/>
                    <a:gd name="T46" fmla="*/ 74 w 88"/>
                    <a:gd name="T47" fmla="*/ 318 h 442"/>
                    <a:gd name="T48" fmla="*/ 83 w 88"/>
                    <a:gd name="T49" fmla="*/ 253 h 442"/>
                    <a:gd name="T50" fmla="*/ 86 w 88"/>
                    <a:gd name="T51" fmla="*/ 225 h 442"/>
                    <a:gd name="T52" fmla="*/ 88 w 88"/>
                    <a:gd name="T53" fmla="*/ 205 h 442"/>
                    <a:gd name="T54" fmla="*/ 87 w 88"/>
                    <a:gd name="T55" fmla="*/ 196 h 442"/>
                    <a:gd name="T56" fmla="*/ 74 w 88"/>
                    <a:gd name="T57" fmla="*/ 176 h 442"/>
                    <a:gd name="T58" fmla="*/ 78 w 88"/>
                    <a:gd name="T59" fmla="*/ 181 h 442"/>
                    <a:gd name="T60" fmla="*/ 63 w 88"/>
                    <a:gd name="T61" fmla="*/ 157 h 442"/>
                    <a:gd name="T62" fmla="*/ 55 w 88"/>
                    <a:gd name="T63" fmla="*/ 134 h 442"/>
                    <a:gd name="T64" fmla="*/ 34 w 88"/>
                    <a:gd name="T65" fmla="*/ 131 h 442"/>
                    <a:gd name="T66" fmla="*/ 52 w 88"/>
                    <a:gd name="T67" fmla="*/ 111 h 442"/>
                    <a:gd name="T68" fmla="*/ 34 w 88"/>
                    <a:gd name="T69" fmla="*/ 90 h 442"/>
                    <a:gd name="T70" fmla="*/ 56 w 88"/>
                    <a:gd name="T71" fmla="*/ 72 h 442"/>
                    <a:gd name="T72" fmla="*/ 63 w 88"/>
                    <a:gd name="T73" fmla="*/ 45 h 442"/>
                    <a:gd name="T74" fmla="*/ 73 w 88"/>
                    <a:gd name="T75" fmla="*/ 11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442">
                      <a:moveTo>
                        <a:pt x="73" y="11"/>
                      </a:moveTo>
                      <a:lnTo>
                        <a:pt x="38" y="0"/>
                      </a:lnTo>
                      <a:lnTo>
                        <a:pt x="33" y="16"/>
                      </a:lnTo>
                      <a:lnTo>
                        <a:pt x="28" y="31"/>
                      </a:lnTo>
                      <a:lnTo>
                        <a:pt x="25" y="45"/>
                      </a:lnTo>
                      <a:lnTo>
                        <a:pt x="21" y="58"/>
                      </a:lnTo>
                      <a:lnTo>
                        <a:pt x="16" y="83"/>
                      </a:lnTo>
                      <a:lnTo>
                        <a:pt x="15" y="90"/>
                      </a:lnTo>
                      <a:lnTo>
                        <a:pt x="14" y="111"/>
                      </a:lnTo>
                      <a:lnTo>
                        <a:pt x="15" y="131"/>
                      </a:lnTo>
                      <a:lnTo>
                        <a:pt x="16" y="138"/>
                      </a:lnTo>
                      <a:lnTo>
                        <a:pt x="20" y="149"/>
                      </a:lnTo>
                      <a:lnTo>
                        <a:pt x="23" y="159"/>
                      </a:lnTo>
                      <a:lnTo>
                        <a:pt x="28" y="171"/>
                      </a:lnTo>
                      <a:lnTo>
                        <a:pt x="35" y="183"/>
                      </a:lnTo>
                      <a:lnTo>
                        <a:pt x="42" y="196"/>
                      </a:lnTo>
                      <a:lnTo>
                        <a:pt x="47" y="203"/>
                      </a:lnTo>
                      <a:lnTo>
                        <a:pt x="54" y="213"/>
                      </a:lnTo>
                      <a:lnTo>
                        <a:pt x="69" y="203"/>
                      </a:lnTo>
                      <a:lnTo>
                        <a:pt x="51" y="203"/>
                      </a:lnTo>
                      <a:lnTo>
                        <a:pt x="52" y="210"/>
                      </a:lnTo>
                      <a:lnTo>
                        <a:pt x="52" y="200"/>
                      </a:lnTo>
                      <a:lnTo>
                        <a:pt x="49" y="213"/>
                      </a:lnTo>
                      <a:lnTo>
                        <a:pt x="48" y="225"/>
                      </a:lnTo>
                      <a:lnTo>
                        <a:pt x="47" y="239"/>
                      </a:lnTo>
                      <a:lnTo>
                        <a:pt x="46" y="253"/>
                      </a:lnTo>
                      <a:lnTo>
                        <a:pt x="42" y="285"/>
                      </a:lnTo>
                      <a:lnTo>
                        <a:pt x="36" y="318"/>
                      </a:lnTo>
                      <a:lnTo>
                        <a:pt x="55" y="318"/>
                      </a:lnTo>
                      <a:lnTo>
                        <a:pt x="38" y="311"/>
                      </a:lnTo>
                      <a:lnTo>
                        <a:pt x="32" y="344"/>
                      </a:lnTo>
                      <a:lnTo>
                        <a:pt x="22" y="374"/>
                      </a:lnTo>
                      <a:lnTo>
                        <a:pt x="16" y="388"/>
                      </a:lnTo>
                      <a:lnTo>
                        <a:pt x="11" y="401"/>
                      </a:lnTo>
                      <a:lnTo>
                        <a:pt x="4" y="412"/>
                      </a:lnTo>
                      <a:lnTo>
                        <a:pt x="21" y="419"/>
                      </a:lnTo>
                      <a:lnTo>
                        <a:pt x="7" y="406"/>
                      </a:lnTo>
                      <a:lnTo>
                        <a:pt x="0" y="415"/>
                      </a:lnTo>
                      <a:lnTo>
                        <a:pt x="26" y="442"/>
                      </a:lnTo>
                      <a:lnTo>
                        <a:pt x="34" y="433"/>
                      </a:lnTo>
                      <a:lnTo>
                        <a:pt x="39" y="426"/>
                      </a:lnTo>
                      <a:lnTo>
                        <a:pt x="46" y="415"/>
                      </a:lnTo>
                      <a:lnTo>
                        <a:pt x="52" y="402"/>
                      </a:lnTo>
                      <a:lnTo>
                        <a:pt x="58" y="388"/>
                      </a:lnTo>
                      <a:lnTo>
                        <a:pt x="67" y="358"/>
                      </a:lnTo>
                      <a:lnTo>
                        <a:pt x="73" y="325"/>
                      </a:lnTo>
                      <a:lnTo>
                        <a:pt x="74" y="318"/>
                      </a:lnTo>
                      <a:lnTo>
                        <a:pt x="74" y="318"/>
                      </a:lnTo>
                      <a:lnTo>
                        <a:pt x="80" y="285"/>
                      </a:lnTo>
                      <a:lnTo>
                        <a:pt x="83" y="253"/>
                      </a:lnTo>
                      <a:lnTo>
                        <a:pt x="85" y="239"/>
                      </a:lnTo>
                      <a:lnTo>
                        <a:pt x="86" y="225"/>
                      </a:lnTo>
                      <a:lnTo>
                        <a:pt x="87" y="213"/>
                      </a:lnTo>
                      <a:lnTo>
                        <a:pt x="88" y="205"/>
                      </a:lnTo>
                      <a:lnTo>
                        <a:pt x="88" y="203"/>
                      </a:lnTo>
                      <a:lnTo>
                        <a:pt x="87" y="196"/>
                      </a:lnTo>
                      <a:lnTo>
                        <a:pt x="85" y="192"/>
                      </a:lnTo>
                      <a:lnTo>
                        <a:pt x="74" y="176"/>
                      </a:lnTo>
                      <a:lnTo>
                        <a:pt x="60" y="188"/>
                      </a:lnTo>
                      <a:lnTo>
                        <a:pt x="78" y="181"/>
                      </a:lnTo>
                      <a:lnTo>
                        <a:pt x="70" y="168"/>
                      </a:lnTo>
                      <a:lnTo>
                        <a:pt x="63" y="157"/>
                      </a:lnTo>
                      <a:lnTo>
                        <a:pt x="59" y="145"/>
                      </a:lnTo>
                      <a:lnTo>
                        <a:pt x="55" y="134"/>
                      </a:lnTo>
                      <a:lnTo>
                        <a:pt x="52" y="124"/>
                      </a:lnTo>
                      <a:lnTo>
                        <a:pt x="34" y="131"/>
                      </a:lnTo>
                      <a:lnTo>
                        <a:pt x="53" y="131"/>
                      </a:lnTo>
                      <a:lnTo>
                        <a:pt x="52" y="111"/>
                      </a:lnTo>
                      <a:lnTo>
                        <a:pt x="53" y="90"/>
                      </a:lnTo>
                      <a:lnTo>
                        <a:pt x="34" y="90"/>
                      </a:lnTo>
                      <a:lnTo>
                        <a:pt x="52" y="97"/>
                      </a:lnTo>
                      <a:lnTo>
                        <a:pt x="56" y="72"/>
                      </a:lnTo>
                      <a:lnTo>
                        <a:pt x="60" y="59"/>
                      </a:lnTo>
                      <a:lnTo>
                        <a:pt x="63" y="45"/>
                      </a:lnTo>
                      <a:lnTo>
                        <a:pt x="68" y="30"/>
                      </a:lnTo>
                      <a:lnTo>
                        <a:pt x="73" y="1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1" name="Freeform 4827"/>
                <p:cNvSpPr>
                  <a:spLocks noChangeAspect="1"/>
                </p:cNvSpPr>
                <p:nvPr/>
              </p:nvSpPr>
              <p:spPr bwMode="auto">
                <a:xfrm>
                  <a:off x="8744" y="8613"/>
                  <a:ext cx="89" cy="442"/>
                </a:xfrm>
                <a:custGeom>
                  <a:avLst/>
                  <a:gdLst>
                    <a:gd name="T0" fmla="*/ 15 w 89"/>
                    <a:gd name="T1" fmla="*/ 11 h 442"/>
                    <a:gd name="T2" fmla="*/ 25 w 89"/>
                    <a:gd name="T3" fmla="*/ 45 h 442"/>
                    <a:gd name="T4" fmla="*/ 32 w 89"/>
                    <a:gd name="T5" fmla="*/ 72 h 442"/>
                    <a:gd name="T6" fmla="*/ 31 w 89"/>
                    <a:gd name="T7" fmla="*/ 65 h 442"/>
                    <a:gd name="T8" fmla="*/ 38 w 89"/>
                    <a:gd name="T9" fmla="*/ 111 h 442"/>
                    <a:gd name="T10" fmla="*/ 54 w 89"/>
                    <a:gd name="T11" fmla="*/ 131 h 442"/>
                    <a:gd name="T12" fmla="*/ 33 w 89"/>
                    <a:gd name="T13" fmla="*/ 134 h 442"/>
                    <a:gd name="T14" fmla="*/ 25 w 89"/>
                    <a:gd name="T15" fmla="*/ 157 h 442"/>
                    <a:gd name="T16" fmla="*/ 11 w 89"/>
                    <a:gd name="T17" fmla="*/ 181 h 442"/>
                    <a:gd name="T18" fmla="*/ 14 w 89"/>
                    <a:gd name="T19" fmla="*/ 176 h 442"/>
                    <a:gd name="T20" fmla="*/ 1 w 89"/>
                    <a:gd name="T21" fmla="*/ 196 h 442"/>
                    <a:gd name="T22" fmla="*/ 1 w 89"/>
                    <a:gd name="T23" fmla="*/ 205 h 442"/>
                    <a:gd name="T24" fmla="*/ 2 w 89"/>
                    <a:gd name="T25" fmla="*/ 225 h 442"/>
                    <a:gd name="T26" fmla="*/ 5 w 89"/>
                    <a:gd name="T27" fmla="*/ 253 h 442"/>
                    <a:gd name="T28" fmla="*/ 14 w 89"/>
                    <a:gd name="T29" fmla="*/ 318 h 442"/>
                    <a:gd name="T30" fmla="*/ 21 w 89"/>
                    <a:gd name="T31" fmla="*/ 358 h 442"/>
                    <a:gd name="T32" fmla="*/ 36 w 89"/>
                    <a:gd name="T33" fmla="*/ 402 h 442"/>
                    <a:gd name="T34" fmla="*/ 49 w 89"/>
                    <a:gd name="T35" fmla="*/ 426 h 442"/>
                    <a:gd name="T36" fmla="*/ 62 w 89"/>
                    <a:gd name="T37" fmla="*/ 442 h 442"/>
                    <a:gd name="T38" fmla="*/ 81 w 89"/>
                    <a:gd name="T39" fmla="*/ 406 h 442"/>
                    <a:gd name="T40" fmla="*/ 85 w 89"/>
                    <a:gd name="T41" fmla="*/ 412 h 442"/>
                    <a:gd name="T42" fmla="*/ 72 w 89"/>
                    <a:gd name="T43" fmla="*/ 388 h 442"/>
                    <a:gd name="T44" fmla="*/ 56 w 89"/>
                    <a:gd name="T45" fmla="*/ 344 h 442"/>
                    <a:gd name="T46" fmla="*/ 33 w 89"/>
                    <a:gd name="T47" fmla="*/ 318 h 442"/>
                    <a:gd name="T48" fmla="*/ 46 w 89"/>
                    <a:gd name="T49" fmla="*/ 285 h 442"/>
                    <a:gd name="T50" fmla="*/ 41 w 89"/>
                    <a:gd name="T51" fmla="*/ 239 h 442"/>
                    <a:gd name="T52" fmla="*/ 39 w 89"/>
                    <a:gd name="T53" fmla="*/ 213 h 442"/>
                    <a:gd name="T54" fmla="*/ 36 w 89"/>
                    <a:gd name="T55" fmla="*/ 210 h 442"/>
                    <a:gd name="T56" fmla="*/ 38 w 89"/>
                    <a:gd name="T57" fmla="*/ 203 h 442"/>
                    <a:gd name="T58" fmla="*/ 34 w 89"/>
                    <a:gd name="T59" fmla="*/ 213 h 442"/>
                    <a:gd name="T60" fmla="*/ 46 w 89"/>
                    <a:gd name="T61" fmla="*/ 196 h 442"/>
                    <a:gd name="T62" fmla="*/ 60 w 89"/>
                    <a:gd name="T63" fmla="*/ 171 h 442"/>
                    <a:gd name="T64" fmla="*/ 68 w 89"/>
                    <a:gd name="T65" fmla="*/ 149 h 442"/>
                    <a:gd name="T66" fmla="*/ 73 w 89"/>
                    <a:gd name="T67" fmla="*/ 131 h 442"/>
                    <a:gd name="T68" fmla="*/ 75 w 89"/>
                    <a:gd name="T69" fmla="*/ 111 h 442"/>
                    <a:gd name="T70" fmla="*/ 68 w 89"/>
                    <a:gd name="T71" fmla="*/ 65 h 442"/>
                    <a:gd name="T72" fmla="*/ 63 w 89"/>
                    <a:gd name="T73" fmla="*/ 45 h 442"/>
                    <a:gd name="T74" fmla="*/ 55 w 89"/>
                    <a:gd name="T75" fmla="*/ 16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9" h="442">
                      <a:moveTo>
                        <a:pt x="51" y="0"/>
                      </a:moveTo>
                      <a:lnTo>
                        <a:pt x="15" y="11"/>
                      </a:lnTo>
                      <a:lnTo>
                        <a:pt x="20" y="30"/>
                      </a:lnTo>
                      <a:lnTo>
                        <a:pt x="25" y="45"/>
                      </a:lnTo>
                      <a:lnTo>
                        <a:pt x="28" y="59"/>
                      </a:lnTo>
                      <a:lnTo>
                        <a:pt x="32" y="72"/>
                      </a:lnTo>
                      <a:lnTo>
                        <a:pt x="49" y="65"/>
                      </a:lnTo>
                      <a:lnTo>
                        <a:pt x="31" y="65"/>
                      </a:lnTo>
                      <a:lnTo>
                        <a:pt x="35" y="90"/>
                      </a:lnTo>
                      <a:lnTo>
                        <a:pt x="38" y="111"/>
                      </a:lnTo>
                      <a:lnTo>
                        <a:pt x="35" y="131"/>
                      </a:lnTo>
                      <a:lnTo>
                        <a:pt x="54" y="131"/>
                      </a:lnTo>
                      <a:lnTo>
                        <a:pt x="36" y="124"/>
                      </a:lnTo>
                      <a:lnTo>
                        <a:pt x="33" y="134"/>
                      </a:lnTo>
                      <a:lnTo>
                        <a:pt x="29" y="145"/>
                      </a:lnTo>
                      <a:lnTo>
                        <a:pt x="25" y="157"/>
                      </a:lnTo>
                      <a:lnTo>
                        <a:pt x="18" y="168"/>
                      </a:lnTo>
                      <a:lnTo>
                        <a:pt x="11" y="181"/>
                      </a:lnTo>
                      <a:lnTo>
                        <a:pt x="28" y="188"/>
                      </a:lnTo>
                      <a:lnTo>
                        <a:pt x="14" y="176"/>
                      </a:lnTo>
                      <a:lnTo>
                        <a:pt x="4" y="192"/>
                      </a:lnTo>
                      <a:lnTo>
                        <a:pt x="1" y="196"/>
                      </a:lnTo>
                      <a:lnTo>
                        <a:pt x="0" y="203"/>
                      </a:lnTo>
                      <a:lnTo>
                        <a:pt x="1" y="205"/>
                      </a:lnTo>
                      <a:lnTo>
                        <a:pt x="1" y="213"/>
                      </a:lnTo>
                      <a:lnTo>
                        <a:pt x="2" y="225"/>
                      </a:lnTo>
                      <a:lnTo>
                        <a:pt x="4" y="239"/>
                      </a:lnTo>
                      <a:lnTo>
                        <a:pt x="5" y="253"/>
                      </a:lnTo>
                      <a:lnTo>
                        <a:pt x="8" y="285"/>
                      </a:lnTo>
                      <a:lnTo>
                        <a:pt x="14" y="318"/>
                      </a:lnTo>
                      <a:lnTo>
                        <a:pt x="15" y="325"/>
                      </a:lnTo>
                      <a:lnTo>
                        <a:pt x="21" y="358"/>
                      </a:lnTo>
                      <a:lnTo>
                        <a:pt x="31" y="388"/>
                      </a:lnTo>
                      <a:lnTo>
                        <a:pt x="36" y="402"/>
                      </a:lnTo>
                      <a:lnTo>
                        <a:pt x="42" y="415"/>
                      </a:lnTo>
                      <a:lnTo>
                        <a:pt x="49" y="426"/>
                      </a:lnTo>
                      <a:lnTo>
                        <a:pt x="54" y="433"/>
                      </a:lnTo>
                      <a:lnTo>
                        <a:pt x="62" y="442"/>
                      </a:lnTo>
                      <a:lnTo>
                        <a:pt x="89" y="415"/>
                      </a:lnTo>
                      <a:lnTo>
                        <a:pt x="81" y="406"/>
                      </a:lnTo>
                      <a:lnTo>
                        <a:pt x="67" y="419"/>
                      </a:lnTo>
                      <a:lnTo>
                        <a:pt x="85" y="412"/>
                      </a:lnTo>
                      <a:lnTo>
                        <a:pt x="78" y="401"/>
                      </a:lnTo>
                      <a:lnTo>
                        <a:pt x="72" y="388"/>
                      </a:lnTo>
                      <a:lnTo>
                        <a:pt x="66" y="374"/>
                      </a:lnTo>
                      <a:lnTo>
                        <a:pt x="56" y="344"/>
                      </a:lnTo>
                      <a:lnTo>
                        <a:pt x="51" y="311"/>
                      </a:lnTo>
                      <a:lnTo>
                        <a:pt x="33" y="318"/>
                      </a:lnTo>
                      <a:lnTo>
                        <a:pt x="52" y="318"/>
                      </a:lnTo>
                      <a:lnTo>
                        <a:pt x="46" y="285"/>
                      </a:lnTo>
                      <a:lnTo>
                        <a:pt x="42" y="253"/>
                      </a:lnTo>
                      <a:lnTo>
                        <a:pt x="41" y="239"/>
                      </a:lnTo>
                      <a:lnTo>
                        <a:pt x="40" y="225"/>
                      </a:lnTo>
                      <a:lnTo>
                        <a:pt x="39" y="213"/>
                      </a:lnTo>
                      <a:lnTo>
                        <a:pt x="38" y="201"/>
                      </a:lnTo>
                      <a:lnTo>
                        <a:pt x="36" y="210"/>
                      </a:lnTo>
                      <a:lnTo>
                        <a:pt x="38" y="203"/>
                      </a:lnTo>
                      <a:lnTo>
                        <a:pt x="38" y="203"/>
                      </a:lnTo>
                      <a:lnTo>
                        <a:pt x="19" y="203"/>
                      </a:lnTo>
                      <a:lnTo>
                        <a:pt x="34" y="213"/>
                      </a:lnTo>
                      <a:lnTo>
                        <a:pt x="41" y="203"/>
                      </a:lnTo>
                      <a:lnTo>
                        <a:pt x="46" y="196"/>
                      </a:lnTo>
                      <a:lnTo>
                        <a:pt x="53" y="183"/>
                      </a:lnTo>
                      <a:lnTo>
                        <a:pt x="60" y="171"/>
                      </a:lnTo>
                      <a:lnTo>
                        <a:pt x="65" y="159"/>
                      </a:lnTo>
                      <a:lnTo>
                        <a:pt x="68" y="149"/>
                      </a:lnTo>
                      <a:lnTo>
                        <a:pt x="72" y="138"/>
                      </a:lnTo>
                      <a:lnTo>
                        <a:pt x="73" y="131"/>
                      </a:lnTo>
                      <a:lnTo>
                        <a:pt x="73" y="131"/>
                      </a:lnTo>
                      <a:lnTo>
                        <a:pt x="75" y="111"/>
                      </a:lnTo>
                      <a:lnTo>
                        <a:pt x="73" y="90"/>
                      </a:lnTo>
                      <a:lnTo>
                        <a:pt x="68" y="65"/>
                      </a:lnTo>
                      <a:lnTo>
                        <a:pt x="67" y="58"/>
                      </a:lnTo>
                      <a:lnTo>
                        <a:pt x="63" y="45"/>
                      </a:lnTo>
                      <a:lnTo>
                        <a:pt x="60" y="31"/>
                      </a:lnTo>
                      <a:lnTo>
                        <a:pt x="55" y="1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8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8883" y="2885513"/>
            <a:ext cx="3253940" cy="172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47" name="Picture 3" descr="ELISA/ASSAY PLATES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4388" y="3050207"/>
            <a:ext cx="2097998" cy="139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04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ChangeArrowheads="1"/>
          </p:cNvSpPr>
          <p:nvPr/>
        </p:nvSpPr>
        <p:spPr bwMode="auto">
          <a:xfrm>
            <a:off x="1692275" y="836613"/>
            <a:ext cx="5832475" cy="5472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8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160338"/>
            <a:ext cx="585787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8948" name="Text Box 4"/>
          <p:cNvSpPr txBox="1">
            <a:spLocks noChangeArrowheads="1"/>
          </p:cNvSpPr>
          <p:nvPr/>
        </p:nvSpPr>
        <p:spPr bwMode="auto">
          <a:xfrm>
            <a:off x="2484438" y="333375"/>
            <a:ext cx="416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0099"/>
                </a:solidFill>
                <a:cs typeface="Arial" pitchFamily="34" charset="0"/>
              </a:rPr>
              <a:t>Polymer-labeled </a:t>
            </a:r>
            <a:r>
              <a:rPr lang="en-US" b="1" i="1" u="sng" dirty="0">
                <a:solidFill>
                  <a:srgbClr val="000099"/>
                </a:solidFill>
                <a:cs typeface="Arial" pitchFamily="34" charset="0"/>
              </a:rPr>
              <a:t>live cell</a:t>
            </a:r>
            <a:r>
              <a:rPr lang="en-US" b="1" u="sng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b="1" i="1" u="sng" dirty="0">
                <a:solidFill>
                  <a:srgbClr val="000099"/>
                </a:solidFill>
                <a:cs typeface="Arial" pitchFamily="34" charset="0"/>
              </a:rPr>
              <a:t>biosensors</a:t>
            </a:r>
            <a:endParaRPr lang="en-US" b="1" u="sng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978949" name="Rectangle 5"/>
          <p:cNvSpPr>
            <a:spLocks noChangeArrowheads="1"/>
          </p:cNvSpPr>
          <p:nvPr/>
        </p:nvSpPr>
        <p:spPr bwMode="auto">
          <a:xfrm>
            <a:off x="1803400" y="6521450"/>
            <a:ext cx="5911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u="none">
                <a:solidFill>
                  <a:srgbClr val="000099"/>
                </a:solidFill>
                <a:cs typeface="Arial" pitchFamily="34" charset="0"/>
              </a:rPr>
              <a:t>Orynbayeva et al., </a:t>
            </a:r>
            <a:r>
              <a:rPr lang="en-US" sz="1600" b="0" i="1" u="none">
                <a:solidFill>
                  <a:srgbClr val="000099"/>
                </a:solidFill>
                <a:cs typeface="Arial" pitchFamily="34" charset="0"/>
              </a:rPr>
              <a:t>Angew. Chem. Intl. Ed. (2005) </a:t>
            </a:r>
            <a:r>
              <a:rPr lang="en-US" sz="1600" i="1" u="none">
                <a:solidFill>
                  <a:srgbClr val="000099"/>
                </a:solidFill>
                <a:cs typeface="Arial" pitchFamily="34" charset="0"/>
              </a:rPr>
              <a:t>44</a:t>
            </a:r>
            <a:r>
              <a:rPr lang="en-US" sz="1600" b="0" i="1" u="none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sz="1600" b="0" u="none">
                <a:solidFill>
                  <a:srgbClr val="000099"/>
                </a:solidFill>
                <a:cs typeface="Arial" pitchFamily="34" charset="0"/>
              </a:rPr>
              <a:t>1092-1096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68538" y="1389063"/>
            <a:ext cx="1747837" cy="1460500"/>
            <a:chOff x="2109" y="1706"/>
            <a:chExt cx="862" cy="772"/>
          </a:xfrm>
        </p:grpSpPr>
        <p:sp>
          <p:nvSpPr>
            <p:cNvPr id="978951" name="Oval 7"/>
            <p:cNvSpPr>
              <a:spLocks noChangeAspect="1" noChangeArrowheads="1"/>
            </p:cNvSpPr>
            <p:nvPr/>
          </p:nvSpPr>
          <p:spPr bwMode="auto">
            <a:xfrm>
              <a:off x="2245" y="2341"/>
              <a:ext cx="58" cy="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2" name="Oval 8"/>
            <p:cNvSpPr>
              <a:spLocks noChangeAspect="1" noChangeArrowheads="1"/>
            </p:cNvSpPr>
            <p:nvPr/>
          </p:nvSpPr>
          <p:spPr bwMode="auto">
            <a:xfrm>
              <a:off x="2109" y="2024"/>
              <a:ext cx="58" cy="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3" name="Oval 9"/>
            <p:cNvSpPr>
              <a:spLocks noChangeAspect="1" noChangeArrowheads="1"/>
            </p:cNvSpPr>
            <p:nvPr/>
          </p:nvSpPr>
          <p:spPr bwMode="auto">
            <a:xfrm>
              <a:off x="2835" y="2296"/>
              <a:ext cx="57" cy="39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4" name="Oval 10"/>
            <p:cNvSpPr>
              <a:spLocks noChangeAspect="1" noChangeArrowheads="1"/>
            </p:cNvSpPr>
            <p:nvPr/>
          </p:nvSpPr>
          <p:spPr bwMode="auto">
            <a:xfrm>
              <a:off x="2562" y="1706"/>
              <a:ext cx="58" cy="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5" name="Oval 11"/>
            <p:cNvSpPr>
              <a:spLocks noChangeAspect="1" noChangeArrowheads="1"/>
            </p:cNvSpPr>
            <p:nvPr/>
          </p:nvSpPr>
          <p:spPr bwMode="auto">
            <a:xfrm>
              <a:off x="2336" y="1752"/>
              <a:ext cx="57" cy="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6" name="Oval 12"/>
            <p:cNvSpPr>
              <a:spLocks noChangeAspect="1" noChangeArrowheads="1"/>
            </p:cNvSpPr>
            <p:nvPr/>
          </p:nvSpPr>
          <p:spPr bwMode="auto">
            <a:xfrm>
              <a:off x="2109" y="2115"/>
              <a:ext cx="57" cy="39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7" name="Oval 13"/>
            <p:cNvSpPr>
              <a:spLocks noChangeAspect="1" noChangeArrowheads="1"/>
            </p:cNvSpPr>
            <p:nvPr/>
          </p:nvSpPr>
          <p:spPr bwMode="auto">
            <a:xfrm>
              <a:off x="2562" y="2387"/>
              <a:ext cx="137" cy="91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8" name="Oval 14"/>
            <p:cNvSpPr>
              <a:spLocks noChangeAspect="1" noChangeArrowheads="1"/>
            </p:cNvSpPr>
            <p:nvPr/>
          </p:nvSpPr>
          <p:spPr bwMode="auto">
            <a:xfrm>
              <a:off x="2835" y="1888"/>
              <a:ext cx="58" cy="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9" name="Oval 15"/>
            <p:cNvSpPr>
              <a:spLocks noChangeAspect="1" noChangeArrowheads="1"/>
            </p:cNvSpPr>
            <p:nvPr/>
          </p:nvSpPr>
          <p:spPr bwMode="auto">
            <a:xfrm>
              <a:off x="2789" y="1842"/>
              <a:ext cx="57" cy="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109" y="1706"/>
              <a:ext cx="862" cy="763"/>
              <a:chOff x="476" y="2115"/>
              <a:chExt cx="720" cy="672"/>
            </a:xfrm>
          </p:grpSpPr>
          <p:sp>
            <p:nvSpPr>
              <p:cNvPr id="978961" name="Freeform 17"/>
              <p:cNvSpPr>
                <a:spLocks noChangeAspect="1"/>
              </p:cNvSpPr>
              <p:nvPr/>
            </p:nvSpPr>
            <p:spPr bwMode="auto">
              <a:xfrm>
                <a:off x="541" y="2130"/>
                <a:ext cx="260" cy="242"/>
              </a:xfrm>
              <a:custGeom>
                <a:avLst/>
                <a:gdLst/>
                <a:ahLst/>
                <a:cxnLst>
                  <a:cxn ang="0">
                    <a:pos x="0" y="614"/>
                  </a:cxn>
                  <a:cxn ang="0">
                    <a:pos x="8" y="598"/>
                  </a:cxn>
                  <a:cxn ang="0">
                    <a:pos x="15" y="585"/>
                  </a:cxn>
                  <a:cxn ang="0">
                    <a:pos x="22" y="571"/>
                  </a:cxn>
                  <a:cxn ang="0">
                    <a:pos x="29" y="558"/>
                  </a:cxn>
                  <a:cxn ang="0">
                    <a:pos x="37" y="544"/>
                  </a:cxn>
                  <a:cxn ang="0">
                    <a:pos x="46" y="530"/>
                  </a:cxn>
                  <a:cxn ang="0">
                    <a:pos x="54" y="517"/>
                  </a:cxn>
                  <a:cxn ang="0">
                    <a:pos x="62" y="503"/>
                  </a:cxn>
                  <a:cxn ang="0">
                    <a:pos x="73" y="487"/>
                  </a:cxn>
                  <a:cxn ang="0">
                    <a:pos x="85" y="471"/>
                  </a:cxn>
                  <a:cxn ang="0">
                    <a:pos x="94" y="458"/>
                  </a:cxn>
                  <a:cxn ang="0">
                    <a:pos x="105" y="445"/>
                  </a:cxn>
                  <a:cxn ang="0">
                    <a:pos x="116" y="430"/>
                  </a:cxn>
                  <a:cxn ang="0">
                    <a:pos x="128" y="414"/>
                  </a:cxn>
                  <a:cxn ang="0">
                    <a:pos x="140" y="400"/>
                  </a:cxn>
                  <a:cxn ang="0">
                    <a:pos x="153" y="385"/>
                  </a:cxn>
                  <a:cxn ang="0">
                    <a:pos x="165" y="373"/>
                  </a:cxn>
                  <a:cxn ang="0">
                    <a:pos x="180" y="356"/>
                  </a:cxn>
                  <a:cxn ang="0">
                    <a:pos x="193" y="342"/>
                  </a:cxn>
                  <a:cxn ang="0">
                    <a:pos x="206" y="330"/>
                  </a:cxn>
                  <a:cxn ang="0">
                    <a:pos x="221" y="316"/>
                  </a:cxn>
                  <a:cxn ang="0">
                    <a:pos x="232" y="306"/>
                  </a:cxn>
                  <a:cxn ang="0">
                    <a:pos x="246" y="294"/>
                  </a:cxn>
                  <a:cxn ang="0">
                    <a:pos x="260" y="282"/>
                  </a:cxn>
                  <a:cxn ang="0">
                    <a:pos x="277" y="269"/>
                  </a:cxn>
                  <a:cxn ang="0">
                    <a:pos x="291" y="258"/>
                  </a:cxn>
                  <a:cxn ang="0">
                    <a:pos x="307" y="245"/>
                  </a:cxn>
                  <a:cxn ang="0">
                    <a:pos x="326" y="232"/>
                  </a:cxn>
                  <a:cxn ang="0">
                    <a:pos x="343" y="219"/>
                  </a:cxn>
                  <a:cxn ang="0">
                    <a:pos x="362" y="206"/>
                  </a:cxn>
                  <a:cxn ang="0">
                    <a:pos x="381" y="194"/>
                  </a:cxn>
                  <a:cxn ang="0">
                    <a:pos x="401" y="183"/>
                  </a:cxn>
                  <a:cxn ang="0">
                    <a:pos x="422" y="171"/>
                  </a:cxn>
                  <a:cxn ang="0">
                    <a:pos x="440" y="163"/>
                  </a:cxn>
                  <a:cxn ang="0">
                    <a:pos x="457" y="153"/>
                  </a:cxn>
                  <a:cxn ang="0">
                    <a:pos x="477" y="145"/>
                  </a:cxn>
                  <a:cxn ang="0">
                    <a:pos x="491" y="139"/>
                  </a:cxn>
                  <a:cxn ang="0">
                    <a:pos x="431" y="0"/>
                  </a:cxn>
                  <a:cxn ang="0">
                    <a:pos x="777" y="198"/>
                  </a:cxn>
                  <a:cxn ang="0">
                    <a:pos x="687" y="609"/>
                  </a:cxn>
                  <a:cxn ang="0">
                    <a:pos x="631" y="487"/>
                  </a:cxn>
                  <a:cxn ang="0">
                    <a:pos x="608" y="498"/>
                  </a:cxn>
                  <a:cxn ang="0">
                    <a:pos x="586" y="510"/>
                  </a:cxn>
                  <a:cxn ang="0">
                    <a:pos x="562" y="525"/>
                  </a:cxn>
                  <a:cxn ang="0">
                    <a:pos x="536" y="542"/>
                  </a:cxn>
                  <a:cxn ang="0">
                    <a:pos x="516" y="557"/>
                  </a:cxn>
                  <a:cxn ang="0">
                    <a:pos x="496" y="574"/>
                  </a:cxn>
                  <a:cxn ang="0">
                    <a:pos x="476" y="590"/>
                  </a:cxn>
                  <a:cxn ang="0">
                    <a:pos x="459" y="607"/>
                  </a:cxn>
                  <a:cxn ang="0">
                    <a:pos x="443" y="625"/>
                  </a:cxn>
                  <a:cxn ang="0">
                    <a:pos x="425" y="644"/>
                  </a:cxn>
                  <a:cxn ang="0">
                    <a:pos x="410" y="663"/>
                  </a:cxn>
                  <a:cxn ang="0">
                    <a:pos x="395" y="682"/>
                  </a:cxn>
                  <a:cxn ang="0">
                    <a:pos x="382" y="699"/>
                  </a:cxn>
                  <a:cxn ang="0">
                    <a:pos x="368" y="722"/>
                  </a:cxn>
                  <a:cxn ang="0">
                    <a:pos x="355" y="743"/>
                  </a:cxn>
                  <a:cxn ang="0">
                    <a:pos x="348" y="759"/>
                  </a:cxn>
                  <a:cxn ang="0">
                    <a:pos x="339" y="775"/>
                  </a:cxn>
                  <a:cxn ang="0">
                    <a:pos x="0" y="614"/>
                  </a:cxn>
                </a:cxnLst>
                <a:rect l="0" t="0" r="r" b="b"/>
                <a:pathLst>
                  <a:path w="777" h="775">
                    <a:moveTo>
                      <a:pt x="0" y="614"/>
                    </a:moveTo>
                    <a:lnTo>
                      <a:pt x="8" y="598"/>
                    </a:lnTo>
                    <a:lnTo>
                      <a:pt x="15" y="585"/>
                    </a:lnTo>
                    <a:lnTo>
                      <a:pt x="22" y="571"/>
                    </a:lnTo>
                    <a:lnTo>
                      <a:pt x="29" y="558"/>
                    </a:lnTo>
                    <a:lnTo>
                      <a:pt x="37" y="544"/>
                    </a:lnTo>
                    <a:lnTo>
                      <a:pt x="46" y="530"/>
                    </a:lnTo>
                    <a:lnTo>
                      <a:pt x="54" y="517"/>
                    </a:lnTo>
                    <a:lnTo>
                      <a:pt x="62" y="503"/>
                    </a:lnTo>
                    <a:lnTo>
                      <a:pt x="73" y="487"/>
                    </a:lnTo>
                    <a:lnTo>
                      <a:pt x="85" y="471"/>
                    </a:lnTo>
                    <a:lnTo>
                      <a:pt x="94" y="458"/>
                    </a:lnTo>
                    <a:lnTo>
                      <a:pt x="105" y="445"/>
                    </a:lnTo>
                    <a:lnTo>
                      <a:pt x="116" y="430"/>
                    </a:lnTo>
                    <a:lnTo>
                      <a:pt x="128" y="414"/>
                    </a:lnTo>
                    <a:lnTo>
                      <a:pt x="140" y="400"/>
                    </a:lnTo>
                    <a:lnTo>
                      <a:pt x="153" y="385"/>
                    </a:lnTo>
                    <a:lnTo>
                      <a:pt x="165" y="373"/>
                    </a:lnTo>
                    <a:lnTo>
                      <a:pt x="180" y="356"/>
                    </a:lnTo>
                    <a:lnTo>
                      <a:pt x="193" y="342"/>
                    </a:lnTo>
                    <a:lnTo>
                      <a:pt x="206" y="330"/>
                    </a:lnTo>
                    <a:lnTo>
                      <a:pt x="221" y="316"/>
                    </a:lnTo>
                    <a:lnTo>
                      <a:pt x="232" y="306"/>
                    </a:lnTo>
                    <a:lnTo>
                      <a:pt x="246" y="294"/>
                    </a:lnTo>
                    <a:lnTo>
                      <a:pt x="260" y="282"/>
                    </a:lnTo>
                    <a:lnTo>
                      <a:pt x="277" y="269"/>
                    </a:lnTo>
                    <a:lnTo>
                      <a:pt x="291" y="258"/>
                    </a:lnTo>
                    <a:lnTo>
                      <a:pt x="307" y="245"/>
                    </a:lnTo>
                    <a:lnTo>
                      <a:pt x="326" y="232"/>
                    </a:lnTo>
                    <a:lnTo>
                      <a:pt x="343" y="219"/>
                    </a:lnTo>
                    <a:lnTo>
                      <a:pt x="362" y="206"/>
                    </a:lnTo>
                    <a:lnTo>
                      <a:pt x="381" y="194"/>
                    </a:lnTo>
                    <a:lnTo>
                      <a:pt x="401" y="183"/>
                    </a:lnTo>
                    <a:lnTo>
                      <a:pt x="422" y="171"/>
                    </a:lnTo>
                    <a:lnTo>
                      <a:pt x="440" y="163"/>
                    </a:lnTo>
                    <a:lnTo>
                      <a:pt x="457" y="153"/>
                    </a:lnTo>
                    <a:lnTo>
                      <a:pt x="477" y="145"/>
                    </a:lnTo>
                    <a:lnTo>
                      <a:pt x="491" y="139"/>
                    </a:lnTo>
                    <a:lnTo>
                      <a:pt x="431" y="0"/>
                    </a:lnTo>
                    <a:lnTo>
                      <a:pt x="777" y="198"/>
                    </a:lnTo>
                    <a:lnTo>
                      <a:pt x="687" y="609"/>
                    </a:lnTo>
                    <a:lnTo>
                      <a:pt x="631" y="487"/>
                    </a:lnTo>
                    <a:lnTo>
                      <a:pt x="608" y="498"/>
                    </a:lnTo>
                    <a:lnTo>
                      <a:pt x="586" y="510"/>
                    </a:lnTo>
                    <a:lnTo>
                      <a:pt x="562" y="525"/>
                    </a:lnTo>
                    <a:lnTo>
                      <a:pt x="536" y="542"/>
                    </a:lnTo>
                    <a:lnTo>
                      <a:pt x="516" y="557"/>
                    </a:lnTo>
                    <a:lnTo>
                      <a:pt x="496" y="574"/>
                    </a:lnTo>
                    <a:lnTo>
                      <a:pt x="476" y="590"/>
                    </a:lnTo>
                    <a:lnTo>
                      <a:pt x="459" y="607"/>
                    </a:lnTo>
                    <a:lnTo>
                      <a:pt x="443" y="625"/>
                    </a:lnTo>
                    <a:lnTo>
                      <a:pt x="425" y="644"/>
                    </a:lnTo>
                    <a:lnTo>
                      <a:pt x="410" y="663"/>
                    </a:lnTo>
                    <a:lnTo>
                      <a:pt x="395" y="682"/>
                    </a:lnTo>
                    <a:lnTo>
                      <a:pt x="382" y="699"/>
                    </a:lnTo>
                    <a:lnTo>
                      <a:pt x="368" y="722"/>
                    </a:lnTo>
                    <a:lnTo>
                      <a:pt x="355" y="743"/>
                    </a:lnTo>
                    <a:lnTo>
                      <a:pt x="348" y="759"/>
                    </a:lnTo>
                    <a:lnTo>
                      <a:pt x="339" y="775"/>
                    </a:lnTo>
                    <a:lnTo>
                      <a:pt x="0" y="614"/>
                    </a:lnTo>
                    <a:close/>
                  </a:path>
                </a:pathLst>
              </a:custGeom>
              <a:solidFill>
                <a:srgbClr val="969696"/>
              </a:solidFill>
              <a:ln w="1270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962" name="Freeform 18"/>
              <p:cNvSpPr>
                <a:spLocks noChangeAspect="1"/>
              </p:cNvSpPr>
              <p:nvPr/>
            </p:nvSpPr>
            <p:spPr bwMode="auto">
              <a:xfrm>
                <a:off x="476" y="2301"/>
                <a:ext cx="230" cy="269"/>
              </a:xfrm>
              <a:custGeom>
                <a:avLst/>
                <a:gdLst/>
                <a:ahLst/>
                <a:cxnLst>
                  <a:cxn ang="0">
                    <a:pos x="684" y="357"/>
                  </a:cxn>
                  <a:cxn ang="0">
                    <a:pos x="510" y="286"/>
                  </a:cxn>
                  <a:cxn ang="0">
                    <a:pos x="503" y="302"/>
                  </a:cxn>
                  <a:cxn ang="0">
                    <a:pos x="499" y="318"/>
                  </a:cxn>
                  <a:cxn ang="0">
                    <a:pos x="494" y="335"/>
                  </a:cxn>
                  <a:cxn ang="0">
                    <a:pos x="490" y="353"/>
                  </a:cxn>
                  <a:cxn ang="0">
                    <a:pos x="485" y="376"/>
                  </a:cxn>
                  <a:cxn ang="0">
                    <a:pos x="482" y="395"/>
                  </a:cxn>
                  <a:cxn ang="0">
                    <a:pos x="479" y="416"/>
                  </a:cxn>
                  <a:cxn ang="0">
                    <a:pos x="477" y="439"/>
                  </a:cxn>
                  <a:cxn ang="0">
                    <a:pos x="475" y="463"/>
                  </a:cxn>
                  <a:cxn ang="0">
                    <a:pos x="475" y="506"/>
                  </a:cxn>
                  <a:cxn ang="0">
                    <a:pos x="476" y="528"/>
                  </a:cxn>
                  <a:cxn ang="0">
                    <a:pos x="477" y="549"/>
                  </a:cxn>
                  <a:cxn ang="0">
                    <a:pos x="480" y="570"/>
                  </a:cxn>
                  <a:cxn ang="0">
                    <a:pos x="484" y="591"/>
                  </a:cxn>
                  <a:cxn ang="0">
                    <a:pos x="488" y="611"/>
                  </a:cxn>
                  <a:cxn ang="0">
                    <a:pos x="493" y="635"/>
                  </a:cxn>
                  <a:cxn ang="0">
                    <a:pos x="500" y="657"/>
                  </a:cxn>
                  <a:cxn ang="0">
                    <a:pos x="173" y="863"/>
                  </a:cxn>
                  <a:cxn ang="0">
                    <a:pos x="166" y="842"/>
                  </a:cxn>
                  <a:cxn ang="0">
                    <a:pos x="159" y="824"/>
                  </a:cxn>
                  <a:cxn ang="0">
                    <a:pos x="153" y="807"/>
                  </a:cxn>
                  <a:cxn ang="0">
                    <a:pos x="147" y="788"/>
                  </a:cxn>
                  <a:cxn ang="0">
                    <a:pos x="142" y="772"/>
                  </a:cxn>
                  <a:cxn ang="0">
                    <a:pos x="136" y="754"/>
                  </a:cxn>
                  <a:cxn ang="0">
                    <a:pos x="132" y="737"/>
                  </a:cxn>
                  <a:cxn ang="0">
                    <a:pos x="128" y="721"/>
                  </a:cxn>
                  <a:cxn ang="0">
                    <a:pos x="124" y="704"/>
                  </a:cxn>
                  <a:cxn ang="0">
                    <a:pos x="119" y="684"/>
                  </a:cxn>
                  <a:cxn ang="0">
                    <a:pos x="116" y="663"/>
                  </a:cxn>
                  <a:cxn ang="0">
                    <a:pos x="112" y="644"/>
                  </a:cxn>
                  <a:cxn ang="0">
                    <a:pos x="108" y="625"/>
                  </a:cxn>
                  <a:cxn ang="0">
                    <a:pos x="106" y="603"/>
                  </a:cxn>
                  <a:cxn ang="0">
                    <a:pos x="104" y="582"/>
                  </a:cxn>
                  <a:cxn ang="0">
                    <a:pos x="102" y="558"/>
                  </a:cxn>
                  <a:cxn ang="0">
                    <a:pos x="100" y="535"/>
                  </a:cxn>
                  <a:cxn ang="0">
                    <a:pos x="100" y="512"/>
                  </a:cxn>
                  <a:cxn ang="0">
                    <a:pos x="100" y="488"/>
                  </a:cxn>
                  <a:cxn ang="0">
                    <a:pos x="100" y="458"/>
                  </a:cxn>
                  <a:cxn ang="0">
                    <a:pos x="101" y="431"/>
                  </a:cxn>
                  <a:cxn ang="0">
                    <a:pos x="102" y="413"/>
                  </a:cxn>
                  <a:cxn ang="0">
                    <a:pos x="104" y="391"/>
                  </a:cxn>
                  <a:cxn ang="0">
                    <a:pos x="106" y="370"/>
                  </a:cxn>
                  <a:cxn ang="0">
                    <a:pos x="109" y="345"/>
                  </a:cxn>
                  <a:cxn ang="0">
                    <a:pos x="113" y="323"/>
                  </a:cxn>
                  <a:cxn ang="0">
                    <a:pos x="117" y="303"/>
                  </a:cxn>
                  <a:cxn ang="0">
                    <a:pos x="122" y="278"/>
                  </a:cxn>
                  <a:cxn ang="0">
                    <a:pos x="127" y="258"/>
                  </a:cxn>
                  <a:cxn ang="0">
                    <a:pos x="132" y="234"/>
                  </a:cxn>
                  <a:cxn ang="0">
                    <a:pos x="138" y="214"/>
                  </a:cxn>
                  <a:cxn ang="0">
                    <a:pos x="145" y="192"/>
                  </a:cxn>
                  <a:cxn ang="0">
                    <a:pos x="152" y="170"/>
                  </a:cxn>
                  <a:cxn ang="0">
                    <a:pos x="162" y="143"/>
                  </a:cxn>
                  <a:cxn ang="0">
                    <a:pos x="0" y="75"/>
                  </a:cxn>
                  <a:cxn ang="0">
                    <a:pos x="426" y="0"/>
                  </a:cxn>
                  <a:cxn ang="0">
                    <a:pos x="684" y="357"/>
                  </a:cxn>
                </a:cxnLst>
                <a:rect l="0" t="0" r="r" b="b"/>
                <a:pathLst>
                  <a:path w="684" h="863">
                    <a:moveTo>
                      <a:pt x="684" y="357"/>
                    </a:moveTo>
                    <a:lnTo>
                      <a:pt x="510" y="286"/>
                    </a:lnTo>
                    <a:lnTo>
                      <a:pt x="503" y="302"/>
                    </a:lnTo>
                    <a:lnTo>
                      <a:pt x="499" y="318"/>
                    </a:lnTo>
                    <a:lnTo>
                      <a:pt x="494" y="335"/>
                    </a:lnTo>
                    <a:lnTo>
                      <a:pt x="490" y="353"/>
                    </a:lnTo>
                    <a:lnTo>
                      <a:pt x="485" y="376"/>
                    </a:lnTo>
                    <a:lnTo>
                      <a:pt x="482" y="395"/>
                    </a:lnTo>
                    <a:lnTo>
                      <a:pt x="479" y="416"/>
                    </a:lnTo>
                    <a:lnTo>
                      <a:pt x="477" y="439"/>
                    </a:lnTo>
                    <a:lnTo>
                      <a:pt x="475" y="463"/>
                    </a:lnTo>
                    <a:lnTo>
                      <a:pt x="475" y="506"/>
                    </a:lnTo>
                    <a:lnTo>
                      <a:pt x="476" y="528"/>
                    </a:lnTo>
                    <a:lnTo>
                      <a:pt x="477" y="549"/>
                    </a:lnTo>
                    <a:lnTo>
                      <a:pt x="480" y="570"/>
                    </a:lnTo>
                    <a:lnTo>
                      <a:pt x="484" y="591"/>
                    </a:lnTo>
                    <a:lnTo>
                      <a:pt x="488" y="611"/>
                    </a:lnTo>
                    <a:lnTo>
                      <a:pt x="493" y="635"/>
                    </a:lnTo>
                    <a:lnTo>
                      <a:pt x="500" y="657"/>
                    </a:lnTo>
                    <a:lnTo>
                      <a:pt x="173" y="863"/>
                    </a:lnTo>
                    <a:lnTo>
                      <a:pt x="166" y="842"/>
                    </a:lnTo>
                    <a:lnTo>
                      <a:pt x="159" y="824"/>
                    </a:lnTo>
                    <a:lnTo>
                      <a:pt x="153" y="807"/>
                    </a:lnTo>
                    <a:lnTo>
                      <a:pt x="147" y="788"/>
                    </a:lnTo>
                    <a:lnTo>
                      <a:pt x="142" y="772"/>
                    </a:lnTo>
                    <a:lnTo>
                      <a:pt x="136" y="754"/>
                    </a:lnTo>
                    <a:lnTo>
                      <a:pt x="132" y="737"/>
                    </a:lnTo>
                    <a:lnTo>
                      <a:pt x="128" y="721"/>
                    </a:lnTo>
                    <a:lnTo>
                      <a:pt x="124" y="704"/>
                    </a:lnTo>
                    <a:lnTo>
                      <a:pt x="119" y="684"/>
                    </a:lnTo>
                    <a:lnTo>
                      <a:pt x="116" y="663"/>
                    </a:lnTo>
                    <a:lnTo>
                      <a:pt x="112" y="644"/>
                    </a:lnTo>
                    <a:lnTo>
                      <a:pt x="108" y="625"/>
                    </a:lnTo>
                    <a:lnTo>
                      <a:pt x="106" y="603"/>
                    </a:lnTo>
                    <a:lnTo>
                      <a:pt x="104" y="582"/>
                    </a:lnTo>
                    <a:lnTo>
                      <a:pt x="102" y="558"/>
                    </a:lnTo>
                    <a:lnTo>
                      <a:pt x="100" y="535"/>
                    </a:lnTo>
                    <a:lnTo>
                      <a:pt x="100" y="512"/>
                    </a:lnTo>
                    <a:lnTo>
                      <a:pt x="100" y="488"/>
                    </a:lnTo>
                    <a:lnTo>
                      <a:pt x="100" y="458"/>
                    </a:lnTo>
                    <a:lnTo>
                      <a:pt x="101" y="431"/>
                    </a:lnTo>
                    <a:lnTo>
                      <a:pt x="102" y="413"/>
                    </a:lnTo>
                    <a:lnTo>
                      <a:pt x="104" y="391"/>
                    </a:lnTo>
                    <a:lnTo>
                      <a:pt x="106" y="370"/>
                    </a:lnTo>
                    <a:lnTo>
                      <a:pt x="109" y="345"/>
                    </a:lnTo>
                    <a:lnTo>
                      <a:pt x="113" y="323"/>
                    </a:lnTo>
                    <a:lnTo>
                      <a:pt x="117" y="303"/>
                    </a:lnTo>
                    <a:lnTo>
                      <a:pt x="122" y="278"/>
                    </a:lnTo>
                    <a:lnTo>
                      <a:pt x="127" y="258"/>
                    </a:lnTo>
                    <a:lnTo>
                      <a:pt x="132" y="234"/>
                    </a:lnTo>
                    <a:lnTo>
                      <a:pt x="138" y="214"/>
                    </a:lnTo>
                    <a:lnTo>
                      <a:pt x="145" y="192"/>
                    </a:lnTo>
                    <a:lnTo>
                      <a:pt x="152" y="170"/>
                    </a:lnTo>
                    <a:lnTo>
                      <a:pt x="162" y="143"/>
                    </a:lnTo>
                    <a:lnTo>
                      <a:pt x="0" y="75"/>
                    </a:lnTo>
                    <a:lnTo>
                      <a:pt x="426" y="0"/>
                    </a:lnTo>
                    <a:lnTo>
                      <a:pt x="684" y="357"/>
                    </a:lnTo>
                    <a:close/>
                  </a:path>
                </a:pathLst>
              </a:custGeom>
              <a:solidFill>
                <a:srgbClr val="969696"/>
              </a:solidFill>
              <a:ln w="1270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963" name="Freeform 19"/>
              <p:cNvSpPr>
                <a:spLocks noChangeAspect="1"/>
              </p:cNvSpPr>
              <p:nvPr/>
            </p:nvSpPr>
            <p:spPr bwMode="auto">
              <a:xfrm>
                <a:off x="476" y="2491"/>
                <a:ext cx="260" cy="231"/>
              </a:xfrm>
              <a:custGeom>
                <a:avLst/>
                <a:gdLst/>
                <a:ahLst/>
                <a:cxnLst>
                  <a:cxn ang="0">
                    <a:pos x="617" y="739"/>
                  </a:cxn>
                  <a:cxn ang="0">
                    <a:pos x="601" y="731"/>
                  </a:cxn>
                  <a:cxn ang="0">
                    <a:pos x="588" y="724"/>
                  </a:cxn>
                  <a:cxn ang="0">
                    <a:pos x="574" y="717"/>
                  </a:cxn>
                  <a:cxn ang="0">
                    <a:pos x="561" y="710"/>
                  </a:cxn>
                  <a:cxn ang="0">
                    <a:pos x="547" y="702"/>
                  </a:cxn>
                  <a:cxn ang="0">
                    <a:pos x="533" y="694"/>
                  </a:cxn>
                  <a:cxn ang="0">
                    <a:pos x="520" y="685"/>
                  </a:cxn>
                  <a:cxn ang="0">
                    <a:pos x="506" y="677"/>
                  </a:cxn>
                  <a:cxn ang="0">
                    <a:pos x="491" y="666"/>
                  </a:cxn>
                  <a:cxn ang="0">
                    <a:pos x="474" y="655"/>
                  </a:cxn>
                  <a:cxn ang="0">
                    <a:pos x="461" y="645"/>
                  </a:cxn>
                  <a:cxn ang="0">
                    <a:pos x="448" y="634"/>
                  </a:cxn>
                  <a:cxn ang="0">
                    <a:pos x="433" y="623"/>
                  </a:cxn>
                  <a:cxn ang="0">
                    <a:pos x="417" y="611"/>
                  </a:cxn>
                  <a:cxn ang="0">
                    <a:pos x="403" y="599"/>
                  </a:cxn>
                  <a:cxn ang="0">
                    <a:pos x="388" y="586"/>
                  </a:cxn>
                  <a:cxn ang="0">
                    <a:pos x="376" y="575"/>
                  </a:cxn>
                  <a:cxn ang="0">
                    <a:pos x="359" y="559"/>
                  </a:cxn>
                  <a:cxn ang="0">
                    <a:pos x="345" y="546"/>
                  </a:cxn>
                  <a:cxn ang="0">
                    <a:pos x="333" y="533"/>
                  </a:cxn>
                  <a:cxn ang="0">
                    <a:pos x="319" y="518"/>
                  </a:cxn>
                  <a:cxn ang="0">
                    <a:pos x="309" y="507"/>
                  </a:cxn>
                  <a:cxn ang="0">
                    <a:pos x="297" y="493"/>
                  </a:cxn>
                  <a:cxn ang="0">
                    <a:pos x="285" y="479"/>
                  </a:cxn>
                  <a:cxn ang="0">
                    <a:pos x="272" y="462"/>
                  </a:cxn>
                  <a:cxn ang="0">
                    <a:pos x="260" y="448"/>
                  </a:cxn>
                  <a:cxn ang="0">
                    <a:pos x="248" y="432"/>
                  </a:cxn>
                  <a:cxn ang="0">
                    <a:pos x="234" y="413"/>
                  </a:cxn>
                  <a:cxn ang="0">
                    <a:pos x="222" y="396"/>
                  </a:cxn>
                  <a:cxn ang="0">
                    <a:pos x="209" y="377"/>
                  </a:cxn>
                  <a:cxn ang="0">
                    <a:pos x="197" y="358"/>
                  </a:cxn>
                  <a:cxn ang="0">
                    <a:pos x="186" y="338"/>
                  </a:cxn>
                  <a:cxn ang="0">
                    <a:pos x="174" y="317"/>
                  </a:cxn>
                  <a:cxn ang="0">
                    <a:pos x="166" y="299"/>
                  </a:cxn>
                  <a:cxn ang="0">
                    <a:pos x="156" y="282"/>
                  </a:cxn>
                  <a:cxn ang="0">
                    <a:pos x="148" y="263"/>
                  </a:cxn>
                  <a:cxn ang="0">
                    <a:pos x="0" y="333"/>
                  </a:cxn>
                  <a:cxn ang="0">
                    <a:pos x="244" y="0"/>
                  </a:cxn>
                  <a:cxn ang="0">
                    <a:pos x="657" y="36"/>
                  </a:cxn>
                  <a:cxn ang="0">
                    <a:pos x="491" y="110"/>
                  </a:cxn>
                  <a:cxn ang="0">
                    <a:pos x="501" y="131"/>
                  </a:cxn>
                  <a:cxn ang="0">
                    <a:pos x="513" y="153"/>
                  </a:cxn>
                  <a:cxn ang="0">
                    <a:pos x="528" y="177"/>
                  </a:cxn>
                  <a:cxn ang="0">
                    <a:pos x="545" y="203"/>
                  </a:cxn>
                  <a:cxn ang="0">
                    <a:pos x="560" y="223"/>
                  </a:cxn>
                  <a:cxn ang="0">
                    <a:pos x="577" y="243"/>
                  </a:cxn>
                  <a:cxn ang="0">
                    <a:pos x="593" y="263"/>
                  </a:cxn>
                  <a:cxn ang="0">
                    <a:pos x="610" y="280"/>
                  </a:cxn>
                  <a:cxn ang="0">
                    <a:pos x="628" y="296"/>
                  </a:cxn>
                  <a:cxn ang="0">
                    <a:pos x="647" y="314"/>
                  </a:cxn>
                  <a:cxn ang="0">
                    <a:pos x="666" y="329"/>
                  </a:cxn>
                  <a:cxn ang="0">
                    <a:pos x="684" y="344"/>
                  </a:cxn>
                  <a:cxn ang="0">
                    <a:pos x="702" y="357"/>
                  </a:cxn>
                  <a:cxn ang="0">
                    <a:pos x="724" y="371"/>
                  </a:cxn>
                  <a:cxn ang="0">
                    <a:pos x="746" y="384"/>
                  </a:cxn>
                  <a:cxn ang="0">
                    <a:pos x="762" y="391"/>
                  </a:cxn>
                  <a:cxn ang="0">
                    <a:pos x="777" y="399"/>
                  </a:cxn>
                  <a:cxn ang="0">
                    <a:pos x="617" y="739"/>
                  </a:cxn>
                </a:cxnLst>
                <a:rect l="0" t="0" r="r" b="b"/>
                <a:pathLst>
                  <a:path w="777" h="739">
                    <a:moveTo>
                      <a:pt x="617" y="739"/>
                    </a:moveTo>
                    <a:lnTo>
                      <a:pt x="601" y="731"/>
                    </a:lnTo>
                    <a:lnTo>
                      <a:pt x="588" y="724"/>
                    </a:lnTo>
                    <a:lnTo>
                      <a:pt x="574" y="717"/>
                    </a:lnTo>
                    <a:lnTo>
                      <a:pt x="561" y="710"/>
                    </a:lnTo>
                    <a:lnTo>
                      <a:pt x="547" y="702"/>
                    </a:lnTo>
                    <a:lnTo>
                      <a:pt x="533" y="694"/>
                    </a:lnTo>
                    <a:lnTo>
                      <a:pt x="520" y="685"/>
                    </a:lnTo>
                    <a:lnTo>
                      <a:pt x="506" y="677"/>
                    </a:lnTo>
                    <a:lnTo>
                      <a:pt x="491" y="666"/>
                    </a:lnTo>
                    <a:lnTo>
                      <a:pt x="474" y="655"/>
                    </a:lnTo>
                    <a:lnTo>
                      <a:pt x="461" y="645"/>
                    </a:lnTo>
                    <a:lnTo>
                      <a:pt x="448" y="634"/>
                    </a:lnTo>
                    <a:lnTo>
                      <a:pt x="433" y="623"/>
                    </a:lnTo>
                    <a:lnTo>
                      <a:pt x="417" y="611"/>
                    </a:lnTo>
                    <a:lnTo>
                      <a:pt x="403" y="599"/>
                    </a:lnTo>
                    <a:lnTo>
                      <a:pt x="388" y="586"/>
                    </a:lnTo>
                    <a:lnTo>
                      <a:pt x="376" y="575"/>
                    </a:lnTo>
                    <a:lnTo>
                      <a:pt x="359" y="559"/>
                    </a:lnTo>
                    <a:lnTo>
                      <a:pt x="345" y="546"/>
                    </a:lnTo>
                    <a:lnTo>
                      <a:pt x="333" y="533"/>
                    </a:lnTo>
                    <a:lnTo>
                      <a:pt x="319" y="518"/>
                    </a:lnTo>
                    <a:lnTo>
                      <a:pt x="309" y="507"/>
                    </a:lnTo>
                    <a:lnTo>
                      <a:pt x="297" y="493"/>
                    </a:lnTo>
                    <a:lnTo>
                      <a:pt x="285" y="479"/>
                    </a:lnTo>
                    <a:lnTo>
                      <a:pt x="272" y="462"/>
                    </a:lnTo>
                    <a:lnTo>
                      <a:pt x="260" y="448"/>
                    </a:lnTo>
                    <a:lnTo>
                      <a:pt x="248" y="432"/>
                    </a:lnTo>
                    <a:lnTo>
                      <a:pt x="234" y="413"/>
                    </a:lnTo>
                    <a:lnTo>
                      <a:pt x="222" y="396"/>
                    </a:lnTo>
                    <a:lnTo>
                      <a:pt x="209" y="377"/>
                    </a:lnTo>
                    <a:lnTo>
                      <a:pt x="197" y="358"/>
                    </a:lnTo>
                    <a:lnTo>
                      <a:pt x="186" y="338"/>
                    </a:lnTo>
                    <a:lnTo>
                      <a:pt x="174" y="317"/>
                    </a:lnTo>
                    <a:lnTo>
                      <a:pt x="166" y="299"/>
                    </a:lnTo>
                    <a:lnTo>
                      <a:pt x="156" y="282"/>
                    </a:lnTo>
                    <a:lnTo>
                      <a:pt x="148" y="263"/>
                    </a:lnTo>
                    <a:lnTo>
                      <a:pt x="0" y="333"/>
                    </a:lnTo>
                    <a:lnTo>
                      <a:pt x="244" y="0"/>
                    </a:lnTo>
                    <a:lnTo>
                      <a:pt x="657" y="36"/>
                    </a:lnTo>
                    <a:lnTo>
                      <a:pt x="491" y="110"/>
                    </a:lnTo>
                    <a:lnTo>
                      <a:pt x="501" y="131"/>
                    </a:lnTo>
                    <a:lnTo>
                      <a:pt x="513" y="153"/>
                    </a:lnTo>
                    <a:lnTo>
                      <a:pt x="528" y="177"/>
                    </a:lnTo>
                    <a:lnTo>
                      <a:pt x="545" y="203"/>
                    </a:lnTo>
                    <a:lnTo>
                      <a:pt x="560" y="223"/>
                    </a:lnTo>
                    <a:lnTo>
                      <a:pt x="577" y="243"/>
                    </a:lnTo>
                    <a:lnTo>
                      <a:pt x="593" y="263"/>
                    </a:lnTo>
                    <a:lnTo>
                      <a:pt x="610" y="280"/>
                    </a:lnTo>
                    <a:lnTo>
                      <a:pt x="628" y="296"/>
                    </a:lnTo>
                    <a:lnTo>
                      <a:pt x="647" y="314"/>
                    </a:lnTo>
                    <a:lnTo>
                      <a:pt x="666" y="329"/>
                    </a:lnTo>
                    <a:lnTo>
                      <a:pt x="684" y="344"/>
                    </a:lnTo>
                    <a:lnTo>
                      <a:pt x="702" y="357"/>
                    </a:lnTo>
                    <a:lnTo>
                      <a:pt x="724" y="371"/>
                    </a:lnTo>
                    <a:lnTo>
                      <a:pt x="746" y="384"/>
                    </a:lnTo>
                    <a:lnTo>
                      <a:pt x="762" y="391"/>
                    </a:lnTo>
                    <a:lnTo>
                      <a:pt x="777" y="399"/>
                    </a:lnTo>
                    <a:lnTo>
                      <a:pt x="617" y="739"/>
                    </a:lnTo>
                    <a:close/>
                  </a:path>
                </a:pathLst>
              </a:custGeom>
              <a:solidFill>
                <a:srgbClr val="969696"/>
              </a:solidFill>
              <a:ln w="1270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964" name="Freeform 20"/>
              <p:cNvSpPr>
                <a:spLocks noChangeAspect="1"/>
              </p:cNvSpPr>
              <p:nvPr/>
            </p:nvSpPr>
            <p:spPr bwMode="auto">
              <a:xfrm>
                <a:off x="682" y="2576"/>
                <a:ext cx="284" cy="211"/>
              </a:xfrm>
              <a:custGeom>
                <a:avLst/>
                <a:gdLst/>
                <a:ahLst/>
                <a:cxnLst>
                  <a:cxn ang="0">
                    <a:pos x="338" y="0"/>
                  </a:cxn>
                  <a:cxn ang="0">
                    <a:pos x="268" y="174"/>
                  </a:cxn>
                  <a:cxn ang="0">
                    <a:pos x="284" y="181"/>
                  </a:cxn>
                  <a:cxn ang="0">
                    <a:pos x="299" y="185"/>
                  </a:cxn>
                  <a:cxn ang="0">
                    <a:pos x="316" y="190"/>
                  </a:cxn>
                  <a:cxn ang="0">
                    <a:pos x="335" y="195"/>
                  </a:cxn>
                  <a:cxn ang="0">
                    <a:pos x="357" y="199"/>
                  </a:cxn>
                  <a:cxn ang="0">
                    <a:pos x="377" y="202"/>
                  </a:cxn>
                  <a:cxn ang="0">
                    <a:pos x="397" y="205"/>
                  </a:cxn>
                  <a:cxn ang="0">
                    <a:pos x="420" y="208"/>
                  </a:cxn>
                  <a:cxn ang="0">
                    <a:pos x="444" y="210"/>
                  </a:cxn>
                  <a:cxn ang="0">
                    <a:pos x="487" y="210"/>
                  </a:cxn>
                  <a:cxn ang="0">
                    <a:pos x="510" y="209"/>
                  </a:cxn>
                  <a:cxn ang="0">
                    <a:pos x="530" y="207"/>
                  </a:cxn>
                  <a:cxn ang="0">
                    <a:pos x="551" y="204"/>
                  </a:cxn>
                  <a:cxn ang="0">
                    <a:pos x="573" y="200"/>
                  </a:cxn>
                  <a:cxn ang="0">
                    <a:pos x="592" y="197"/>
                  </a:cxn>
                  <a:cxn ang="0">
                    <a:pos x="616" y="191"/>
                  </a:cxn>
                  <a:cxn ang="0">
                    <a:pos x="638" y="184"/>
                  </a:cxn>
                  <a:cxn ang="0">
                    <a:pos x="844" y="510"/>
                  </a:cxn>
                  <a:cxn ang="0">
                    <a:pos x="824" y="518"/>
                  </a:cxn>
                  <a:cxn ang="0">
                    <a:pos x="805" y="525"/>
                  </a:cxn>
                  <a:cxn ang="0">
                    <a:pos x="788" y="531"/>
                  </a:cxn>
                  <a:cxn ang="0">
                    <a:pos x="770" y="537"/>
                  </a:cxn>
                  <a:cxn ang="0">
                    <a:pos x="753" y="542"/>
                  </a:cxn>
                  <a:cxn ang="0">
                    <a:pos x="735" y="548"/>
                  </a:cxn>
                  <a:cxn ang="0">
                    <a:pos x="719" y="552"/>
                  </a:cxn>
                  <a:cxn ang="0">
                    <a:pos x="702" y="556"/>
                  </a:cxn>
                  <a:cxn ang="0">
                    <a:pos x="685" y="560"/>
                  </a:cxn>
                  <a:cxn ang="0">
                    <a:pos x="666" y="565"/>
                  </a:cxn>
                  <a:cxn ang="0">
                    <a:pos x="644" y="568"/>
                  </a:cxn>
                  <a:cxn ang="0">
                    <a:pos x="626" y="572"/>
                  </a:cxn>
                  <a:cxn ang="0">
                    <a:pos x="606" y="576"/>
                  </a:cxn>
                  <a:cxn ang="0">
                    <a:pos x="585" y="579"/>
                  </a:cxn>
                  <a:cxn ang="0">
                    <a:pos x="563" y="581"/>
                  </a:cxn>
                  <a:cxn ang="0">
                    <a:pos x="539" y="582"/>
                  </a:cxn>
                  <a:cxn ang="0">
                    <a:pos x="516" y="584"/>
                  </a:cxn>
                  <a:cxn ang="0">
                    <a:pos x="494" y="584"/>
                  </a:cxn>
                  <a:cxn ang="0">
                    <a:pos x="470" y="584"/>
                  </a:cxn>
                  <a:cxn ang="0">
                    <a:pos x="440" y="584"/>
                  </a:cxn>
                  <a:cxn ang="0">
                    <a:pos x="413" y="583"/>
                  </a:cxn>
                  <a:cxn ang="0">
                    <a:pos x="394" y="582"/>
                  </a:cxn>
                  <a:cxn ang="0">
                    <a:pos x="373" y="581"/>
                  </a:cxn>
                  <a:cxn ang="0">
                    <a:pos x="351" y="579"/>
                  </a:cxn>
                  <a:cxn ang="0">
                    <a:pos x="326" y="575"/>
                  </a:cxn>
                  <a:cxn ang="0">
                    <a:pos x="305" y="571"/>
                  </a:cxn>
                  <a:cxn ang="0">
                    <a:pos x="284" y="568"/>
                  </a:cxn>
                  <a:cxn ang="0">
                    <a:pos x="259" y="562"/>
                  </a:cxn>
                  <a:cxn ang="0">
                    <a:pos x="240" y="557"/>
                  </a:cxn>
                  <a:cxn ang="0">
                    <a:pos x="216" y="552"/>
                  </a:cxn>
                  <a:cxn ang="0">
                    <a:pos x="195" y="546"/>
                  </a:cxn>
                  <a:cxn ang="0">
                    <a:pos x="174" y="540"/>
                  </a:cxn>
                  <a:cxn ang="0">
                    <a:pos x="152" y="532"/>
                  </a:cxn>
                  <a:cxn ang="0">
                    <a:pos x="125" y="522"/>
                  </a:cxn>
                  <a:cxn ang="0">
                    <a:pos x="61" y="675"/>
                  </a:cxn>
                  <a:cxn ang="0">
                    <a:pos x="0" y="242"/>
                  </a:cxn>
                  <a:cxn ang="0">
                    <a:pos x="338" y="0"/>
                  </a:cxn>
                </a:cxnLst>
                <a:rect l="0" t="0" r="r" b="b"/>
                <a:pathLst>
                  <a:path w="844" h="675">
                    <a:moveTo>
                      <a:pt x="338" y="0"/>
                    </a:moveTo>
                    <a:lnTo>
                      <a:pt x="268" y="174"/>
                    </a:lnTo>
                    <a:lnTo>
                      <a:pt x="284" y="181"/>
                    </a:lnTo>
                    <a:lnTo>
                      <a:pt x="299" y="185"/>
                    </a:lnTo>
                    <a:lnTo>
                      <a:pt x="316" y="190"/>
                    </a:lnTo>
                    <a:lnTo>
                      <a:pt x="335" y="195"/>
                    </a:lnTo>
                    <a:lnTo>
                      <a:pt x="357" y="199"/>
                    </a:lnTo>
                    <a:lnTo>
                      <a:pt x="377" y="202"/>
                    </a:lnTo>
                    <a:lnTo>
                      <a:pt x="397" y="205"/>
                    </a:lnTo>
                    <a:lnTo>
                      <a:pt x="420" y="208"/>
                    </a:lnTo>
                    <a:lnTo>
                      <a:pt x="444" y="210"/>
                    </a:lnTo>
                    <a:lnTo>
                      <a:pt x="487" y="210"/>
                    </a:lnTo>
                    <a:lnTo>
                      <a:pt x="510" y="209"/>
                    </a:lnTo>
                    <a:lnTo>
                      <a:pt x="530" y="207"/>
                    </a:lnTo>
                    <a:lnTo>
                      <a:pt x="551" y="204"/>
                    </a:lnTo>
                    <a:lnTo>
                      <a:pt x="573" y="200"/>
                    </a:lnTo>
                    <a:lnTo>
                      <a:pt x="592" y="197"/>
                    </a:lnTo>
                    <a:lnTo>
                      <a:pt x="616" y="191"/>
                    </a:lnTo>
                    <a:lnTo>
                      <a:pt x="638" y="184"/>
                    </a:lnTo>
                    <a:lnTo>
                      <a:pt x="844" y="510"/>
                    </a:lnTo>
                    <a:lnTo>
                      <a:pt x="824" y="518"/>
                    </a:lnTo>
                    <a:lnTo>
                      <a:pt x="805" y="525"/>
                    </a:lnTo>
                    <a:lnTo>
                      <a:pt x="788" y="531"/>
                    </a:lnTo>
                    <a:lnTo>
                      <a:pt x="770" y="537"/>
                    </a:lnTo>
                    <a:lnTo>
                      <a:pt x="753" y="542"/>
                    </a:lnTo>
                    <a:lnTo>
                      <a:pt x="735" y="548"/>
                    </a:lnTo>
                    <a:lnTo>
                      <a:pt x="719" y="552"/>
                    </a:lnTo>
                    <a:lnTo>
                      <a:pt x="702" y="556"/>
                    </a:lnTo>
                    <a:lnTo>
                      <a:pt x="685" y="560"/>
                    </a:lnTo>
                    <a:lnTo>
                      <a:pt x="666" y="565"/>
                    </a:lnTo>
                    <a:lnTo>
                      <a:pt x="644" y="568"/>
                    </a:lnTo>
                    <a:lnTo>
                      <a:pt x="626" y="572"/>
                    </a:lnTo>
                    <a:lnTo>
                      <a:pt x="606" y="576"/>
                    </a:lnTo>
                    <a:lnTo>
                      <a:pt x="585" y="579"/>
                    </a:lnTo>
                    <a:lnTo>
                      <a:pt x="563" y="581"/>
                    </a:lnTo>
                    <a:lnTo>
                      <a:pt x="539" y="582"/>
                    </a:lnTo>
                    <a:lnTo>
                      <a:pt x="516" y="584"/>
                    </a:lnTo>
                    <a:lnTo>
                      <a:pt x="494" y="584"/>
                    </a:lnTo>
                    <a:lnTo>
                      <a:pt x="470" y="584"/>
                    </a:lnTo>
                    <a:lnTo>
                      <a:pt x="440" y="584"/>
                    </a:lnTo>
                    <a:lnTo>
                      <a:pt x="413" y="583"/>
                    </a:lnTo>
                    <a:lnTo>
                      <a:pt x="394" y="582"/>
                    </a:lnTo>
                    <a:lnTo>
                      <a:pt x="373" y="581"/>
                    </a:lnTo>
                    <a:lnTo>
                      <a:pt x="351" y="579"/>
                    </a:lnTo>
                    <a:lnTo>
                      <a:pt x="326" y="575"/>
                    </a:lnTo>
                    <a:lnTo>
                      <a:pt x="305" y="571"/>
                    </a:lnTo>
                    <a:lnTo>
                      <a:pt x="284" y="568"/>
                    </a:lnTo>
                    <a:lnTo>
                      <a:pt x="259" y="562"/>
                    </a:lnTo>
                    <a:lnTo>
                      <a:pt x="240" y="557"/>
                    </a:lnTo>
                    <a:lnTo>
                      <a:pt x="216" y="552"/>
                    </a:lnTo>
                    <a:lnTo>
                      <a:pt x="195" y="546"/>
                    </a:lnTo>
                    <a:lnTo>
                      <a:pt x="174" y="540"/>
                    </a:lnTo>
                    <a:lnTo>
                      <a:pt x="152" y="532"/>
                    </a:lnTo>
                    <a:lnTo>
                      <a:pt x="125" y="522"/>
                    </a:lnTo>
                    <a:lnTo>
                      <a:pt x="61" y="675"/>
                    </a:lnTo>
                    <a:lnTo>
                      <a:pt x="0" y="242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969696"/>
              </a:solidFill>
              <a:ln w="1270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965" name="Freeform 21"/>
              <p:cNvSpPr>
                <a:spLocks noChangeAspect="1"/>
              </p:cNvSpPr>
              <p:nvPr/>
            </p:nvSpPr>
            <p:spPr bwMode="auto">
              <a:xfrm>
                <a:off x="887" y="2535"/>
                <a:ext cx="246" cy="229"/>
              </a:xfrm>
              <a:custGeom>
                <a:avLst/>
                <a:gdLst/>
                <a:ahLst/>
                <a:cxnLst>
                  <a:cxn ang="0">
                    <a:pos x="733" y="161"/>
                  </a:cxn>
                  <a:cxn ang="0">
                    <a:pos x="724" y="177"/>
                  </a:cxn>
                  <a:cxn ang="0">
                    <a:pos x="718" y="190"/>
                  </a:cxn>
                  <a:cxn ang="0">
                    <a:pos x="710" y="204"/>
                  </a:cxn>
                  <a:cxn ang="0">
                    <a:pos x="704" y="217"/>
                  </a:cxn>
                  <a:cxn ang="0">
                    <a:pos x="696" y="231"/>
                  </a:cxn>
                  <a:cxn ang="0">
                    <a:pos x="687" y="245"/>
                  </a:cxn>
                  <a:cxn ang="0">
                    <a:pos x="679" y="258"/>
                  </a:cxn>
                  <a:cxn ang="0">
                    <a:pos x="670" y="272"/>
                  </a:cxn>
                  <a:cxn ang="0">
                    <a:pos x="659" y="287"/>
                  </a:cxn>
                  <a:cxn ang="0">
                    <a:pos x="648" y="303"/>
                  </a:cxn>
                  <a:cxn ang="0">
                    <a:pos x="639" y="316"/>
                  </a:cxn>
                  <a:cxn ang="0">
                    <a:pos x="628" y="329"/>
                  </a:cxn>
                  <a:cxn ang="0">
                    <a:pos x="616" y="345"/>
                  </a:cxn>
                  <a:cxn ang="0">
                    <a:pos x="604" y="361"/>
                  </a:cxn>
                  <a:cxn ang="0">
                    <a:pos x="592" y="375"/>
                  </a:cxn>
                  <a:cxn ang="0">
                    <a:pos x="579" y="390"/>
                  </a:cxn>
                  <a:cxn ang="0">
                    <a:pos x="568" y="402"/>
                  </a:cxn>
                  <a:cxn ang="0">
                    <a:pos x="552" y="419"/>
                  </a:cxn>
                  <a:cxn ang="0">
                    <a:pos x="539" y="433"/>
                  </a:cxn>
                  <a:cxn ang="0">
                    <a:pos x="526" y="445"/>
                  </a:cxn>
                  <a:cxn ang="0">
                    <a:pos x="511" y="459"/>
                  </a:cxn>
                  <a:cxn ang="0">
                    <a:pos x="500" y="469"/>
                  </a:cxn>
                  <a:cxn ang="0">
                    <a:pos x="486" y="481"/>
                  </a:cxn>
                  <a:cxn ang="0">
                    <a:pos x="472" y="493"/>
                  </a:cxn>
                  <a:cxn ang="0">
                    <a:pos x="456" y="506"/>
                  </a:cxn>
                  <a:cxn ang="0">
                    <a:pos x="442" y="517"/>
                  </a:cxn>
                  <a:cxn ang="0">
                    <a:pos x="426" y="529"/>
                  </a:cxn>
                  <a:cxn ang="0">
                    <a:pos x="406" y="543"/>
                  </a:cxn>
                  <a:cxn ang="0">
                    <a:pos x="389" y="555"/>
                  </a:cxn>
                  <a:cxn ang="0">
                    <a:pos x="371" y="568"/>
                  </a:cxn>
                  <a:cxn ang="0">
                    <a:pos x="352" y="581"/>
                  </a:cxn>
                  <a:cxn ang="0">
                    <a:pos x="332" y="592"/>
                  </a:cxn>
                  <a:cxn ang="0">
                    <a:pos x="433" y="733"/>
                  </a:cxn>
                  <a:cxn ang="0">
                    <a:pos x="30" y="552"/>
                  </a:cxn>
                  <a:cxn ang="0">
                    <a:pos x="0" y="194"/>
                  </a:cxn>
                  <a:cxn ang="0">
                    <a:pos x="84" y="295"/>
                  </a:cxn>
                  <a:cxn ang="0">
                    <a:pos x="103" y="286"/>
                  </a:cxn>
                  <a:cxn ang="0">
                    <a:pos x="122" y="276"/>
                  </a:cxn>
                  <a:cxn ang="0">
                    <a:pos x="147" y="264"/>
                  </a:cxn>
                  <a:cxn ang="0">
                    <a:pos x="171" y="250"/>
                  </a:cxn>
                  <a:cxn ang="0">
                    <a:pos x="196" y="233"/>
                  </a:cxn>
                  <a:cxn ang="0">
                    <a:pos x="217" y="218"/>
                  </a:cxn>
                  <a:cxn ang="0">
                    <a:pos x="237" y="201"/>
                  </a:cxn>
                  <a:cxn ang="0">
                    <a:pos x="257" y="184"/>
                  </a:cxn>
                  <a:cxn ang="0">
                    <a:pos x="273" y="168"/>
                  </a:cxn>
                  <a:cxn ang="0">
                    <a:pos x="290" y="150"/>
                  </a:cxn>
                  <a:cxn ang="0">
                    <a:pos x="308" y="130"/>
                  </a:cxn>
                  <a:cxn ang="0">
                    <a:pos x="323" y="112"/>
                  </a:cxn>
                  <a:cxn ang="0">
                    <a:pos x="338" y="93"/>
                  </a:cxn>
                  <a:cxn ang="0">
                    <a:pos x="351" y="76"/>
                  </a:cxn>
                  <a:cxn ang="0">
                    <a:pos x="365" y="53"/>
                  </a:cxn>
                  <a:cxn ang="0">
                    <a:pos x="378" y="32"/>
                  </a:cxn>
                  <a:cxn ang="0">
                    <a:pos x="385" y="16"/>
                  </a:cxn>
                  <a:cxn ang="0">
                    <a:pos x="392" y="0"/>
                  </a:cxn>
                  <a:cxn ang="0">
                    <a:pos x="733" y="161"/>
                  </a:cxn>
                </a:cxnLst>
                <a:rect l="0" t="0" r="r" b="b"/>
                <a:pathLst>
                  <a:path w="733" h="733">
                    <a:moveTo>
                      <a:pt x="733" y="161"/>
                    </a:moveTo>
                    <a:lnTo>
                      <a:pt x="724" y="177"/>
                    </a:lnTo>
                    <a:lnTo>
                      <a:pt x="718" y="190"/>
                    </a:lnTo>
                    <a:lnTo>
                      <a:pt x="710" y="204"/>
                    </a:lnTo>
                    <a:lnTo>
                      <a:pt x="704" y="217"/>
                    </a:lnTo>
                    <a:lnTo>
                      <a:pt x="696" y="231"/>
                    </a:lnTo>
                    <a:lnTo>
                      <a:pt x="687" y="245"/>
                    </a:lnTo>
                    <a:lnTo>
                      <a:pt x="679" y="258"/>
                    </a:lnTo>
                    <a:lnTo>
                      <a:pt x="670" y="272"/>
                    </a:lnTo>
                    <a:lnTo>
                      <a:pt x="659" y="287"/>
                    </a:lnTo>
                    <a:lnTo>
                      <a:pt x="648" y="303"/>
                    </a:lnTo>
                    <a:lnTo>
                      <a:pt x="639" y="316"/>
                    </a:lnTo>
                    <a:lnTo>
                      <a:pt x="628" y="329"/>
                    </a:lnTo>
                    <a:lnTo>
                      <a:pt x="616" y="345"/>
                    </a:lnTo>
                    <a:lnTo>
                      <a:pt x="604" y="361"/>
                    </a:lnTo>
                    <a:lnTo>
                      <a:pt x="592" y="375"/>
                    </a:lnTo>
                    <a:lnTo>
                      <a:pt x="579" y="390"/>
                    </a:lnTo>
                    <a:lnTo>
                      <a:pt x="568" y="402"/>
                    </a:lnTo>
                    <a:lnTo>
                      <a:pt x="552" y="419"/>
                    </a:lnTo>
                    <a:lnTo>
                      <a:pt x="539" y="433"/>
                    </a:lnTo>
                    <a:lnTo>
                      <a:pt x="526" y="445"/>
                    </a:lnTo>
                    <a:lnTo>
                      <a:pt x="511" y="459"/>
                    </a:lnTo>
                    <a:lnTo>
                      <a:pt x="500" y="469"/>
                    </a:lnTo>
                    <a:lnTo>
                      <a:pt x="486" y="481"/>
                    </a:lnTo>
                    <a:lnTo>
                      <a:pt x="472" y="493"/>
                    </a:lnTo>
                    <a:lnTo>
                      <a:pt x="456" y="506"/>
                    </a:lnTo>
                    <a:lnTo>
                      <a:pt x="442" y="517"/>
                    </a:lnTo>
                    <a:lnTo>
                      <a:pt x="426" y="529"/>
                    </a:lnTo>
                    <a:lnTo>
                      <a:pt x="406" y="543"/>
                    </a:lnTo>
                    <a:lnTo>
                      <a:pt x="389" y="555"/>
                    </a:lnTo>
                    <a:lnTo>
                      <a:pt x="371" y="568"/>
                    </a:lnTo>
                    <a:lnTo>
                      <a:pt x="352" y="581"/>
                    </a:lnTo>
                    <a:lnTo>
                      <a:pt x="332" y="592"/>
                    </a:lnTo>
                    <a:lnTo>
                      <a:pt x="433" y="733"/>
                    </a:lnTo>
                    <a:lnTo>
                      <a:pt x="30" y="552"/>
                    </a:lnTo>
                    <a:lnTo>
                      <a:pt x="0" y="194"/>
                    </a:lnTo>
                    <a:lnTo>
                      <a:pt x="84" y="295"/>
                    </a:lnTo>
                    <a:lnTo>
                      <a:pt x="103" y="286"/>
                    </a:lnTo>
                    <a:lnTo>
                      <a:pt x="122" y="276"/>
                    </a:lnTo>
                    <a:lnTo>
                      <a:pt x="147" y="264"/>
                    </a:lnTo>
                    <a:lnTo>
                      <a:pt x="171" y="250"/>
                    </a:lnTo>
                    <a:lnTo>
                      <a:pt x="196" y="233"/>
                    </a:lnTo>
                    <a:lnTo>
                      <a:pt x="217" y="218"/>
                    </a:lnTo>
                    <a:lnTo>
                      <a:pt x="237" y="201"/>
                    </a:lnTo>
                    <a:lnTo>
                      <a:pt x="257" y="184"/>
                    </a:lnTo>
                    <a:lnTo>
                      <a:pt x="273" y="168"/>
                    </a:lnTo>
                    <a:lnTo>
                      <a:pt x="290" y="150"/>
                    </a:lnTo>
                    <a:lnTo>
                      <a:pt x="308" y="130"/>
                    </a:lnTo>
                    <a:lnTo>
                      <a:pt x="323" y="112"/>
                    </a:lnTo>
                    <a:lnTo>
                      <a:pt x="338" y="93"/>
                    </a:lnTo>
                    <a:lnTo>
                      <a:pt x="351" y="76"/>
                    </a:lnTo>
                    <a:lnTo>
                      <a:pt x="365" y="53"/>
                    </a:lnTo>
                    <a:lnTo>
                      <a:pt x="378" y="32"/>
                    </a:lnTo>
                    <a:lnTo>
                      <a:pt x="385" y="16"/>
                    </a:lnTo>
                    <a:lnTo>
                      <a:pt x="392" y="0"/>
                    </a:lnTo>
                    <a:lnTo>
                      <a:pt x="733" y="161"/>
                    </a:lnTo>
                    <a:close/>
                  </a:path>
                </a:pathLst>
              </a:custGeom>
              <a:solidFill>
                <a:srgbClr val="969696"/>
              </a:solidFill>
              <a:ln w="1270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966" name="Freeform 22"/>
              <p:cNvSpPr>
                <a:spLocks noChangeAspect="1"/>
              </p:cNvSpPr>
              <p:nvPr/>
            </p:nvSpPr>
            <p:spPr bwMode="auto">
              <a:xfrm>
                <a:off x="969" y="2330"/>
                <a:ext cx="227" cy="267"/>
              </a:xfrm>
              <a:custGeom>
                <a:avLst/>
                <a:gdLst/>
                <a:ahLst/>
                <a:cxnLst>
                  <a:cxn ang="0">
                    <a:pos x="0" y="542"/>
                  </a:cxn>
                  <a:cxn ang="0">
                    <a:pos x="168" y="605"/>
                  </a:cxn>
                  <a:cxn ang="0">
                    <a:pos x="177" y="584"/>
                  </a:cxn>
                  <a:cxn ang="0">
                    <a:pos x="184" y="564"/>
                  </a:cxn>
                  <a:cxn ang="0">
                    <a:pos x="189" y="545"/>
                  </a:cxn>
                  <a:cxn ang="0">
                    <a:pos x="194" y="528"/>
                  </a:cxn>
                  <a:cxn ang="0">
                    <a:pos x="199" y="509"/>
                  </a:cxn>
                  <a:cxn ang="0">
                    <a:pos x="203" y="487"/>
                  </a:cxn>
                  <a:cxn ang="0">
                    <a:pos x="206" y="467"/>
                  </a:cxn>
                  <a:cxn ang="0">
                    <a:pos x="209" y="447"/>
                  </a:cxn>
                  <a:cxn ang="0">
                    <a:pos x="212" y="424"/>
                  </a:cxn>
                  <a:cxn ang="0">
                    <a:pos x="213" y="400"/>
                  </a:cxn>
                  <a:cxn ang="0">
                    <a:pos x="213" y="357"/>
                  </a:cxn>
                  <a:cxn ang="0">
                    <a:pos x="212" y="334"/>
                  </a:cxn>
                  <a:cxn ang="0">
                    <a:pos x="211" y="314"/>
                  </a:cxn>
                  <a:cxn ang="0">
                    <a:pos x="208" y="293"/>
                  </a:cxn>
                  <a:cxn ang="0">
                    <a:pos x="204" y="271"/>
                  </a:cxn>
                  <a:cxn ang="0">
                    <a:pos x="200" y="252"/>
                  </a:cxn>
                  <a:cxn ang="0">
                    <a:pos x="195" y="228"/>
                  </a:cxn>
                  <a:cxn ang="0">
                    <a:pos x="188" y="205"/>
                  </a:cxn>
                  <a:cxn ang="0">
                    <a:pos x="514" y="0"/>
                  </a:cxn>
                  <a:cxn ang="0">
                    <a:pos x="522" y="20"/>
                  </a:cxn>
                  <a:cxn ang="0">
                    <a:pos x="529" y="39"/>
                  </a:cxn>
                  <a:cxn ang="0">
                    <a:pos x="535" y="56"/>
                  </a:cxn>
                  <a:cxn ang="0">
                    <a:pos x="541" y="74"/>
                  </a:cxn>
                  <a:cxn ang="0">
                    <a:pos x="546" y="91"/>
                  </a:cxn>
                  <a:cxn ang="0">
                    <a:pos x="552" y="109"/>
                  </a:cxn>
                  <a:cxn ang="0">
                    <a:pos x="556" y="125"/>
                  </a:cxn>
                  <a:cxn ang="0">
                    <a:pos x="560" y="142"/>
                  </a:cxn>
                  <a:cxn ang="0">
                    <a:pos x="564" y="159"/>
                  </a:cxn>
                  <a:cxn ang="0">
                    <a:pos x="569" y="178"/>
                  </a:cxn>
                  <a:cxn ang="0">
                    <a:pos x="572" y="200"/>
                  </a:cxn>
                  <a:cxn ang="0">
                    <a:pos x="576" y="218"/>
                  </a:cxn>
                  <a:cxn ang="0">
                    <a:pos x="580" y="238"/>
                  </a:cxn>
                  <a:cxn ang="0">
                    <a:pos x="583" y="259"/>
                  </a:cxn>
                  <a:cxn ang="0">
                    <a:pos x="584" y="281"/>
                  </a:cxn>
                  <a:cxn ang="0">
                    <a:pos x="586" y="305"/>
                  </a:cxn>
                  <a:cxn ang="0">
                    <a:pos x="588" y="328"/>
                  </a:cxn>
                  <a:cxn ang="0">
                    <a:pos x="588" y="350"/>
                  </a:cxn>
                  <a:cxn ang="0">
                    <a:pos x="588" y="374"/>
                  </a:cxn>
                  <a:cxn ang="0">
                    <a:pos x="588" y="404"/>
                  </a:cxn>
                  <a:cxn ang="0">
                    <a:pos x="587" y="431"/>
                  </a:cxn>
                  <a:cxn ang="0">
                    <a:pos x="586" y="450"/>
                  </a:cxn>
                  <a:cxn ang="0">
                    <a:pos x="584" y="471"/>
                  </a:cxn>
                  <a:cxn ang="0">
                    <a:pos x="583" y="493"/>
                  </a:cxn>
                  <a:cxn ang="0">
                    <a:pos x="579" y="518"/>
                  </a:cxn>
                  <a:cxn ang="0">
                    <a:pos x="575" y="539"/>
                  </a:cxn>
                  <a:cxn ang="0">
                    <a:pos x="571" y="560"/>
                  </a:cxn>
                  <a:cxn ang="0">
                    <a:pos x="566" y="585"/>
                  </a:cxn>
                  <a:cxn ang="0">
                    <a:pos x="561" y="604"/>
                  </a:cxn>
                  <a:cxn ang="0">
                    <a:pos x="556" y="628"/>
                  </a:cxn>
                  <a:cxn ang="0">
                    <a:pos x="550" y="649"/>
                  </a:cxn>
                  <a:cxn ang="0">
                    <a:pos x="543" y="670"/>
                  </a:cxn>
                  <a:cxn ang="0">
                    <a:pos x="536" y="692"/>
                  </a:cxn>
                  <a:cxn ang="0">
                    <a:pos x="527" y="719"/>
                  </a:cxn>
                  <a:cxn ang="0">
                    <a:pos x="517" y="746"/>
                  </a:cxn>
                  <a:cxn ang="0">
                    <a:pos x="676" y="811"/>
                  </a:cxn>
                  <a:cxn ang="0">
                    <a:pos x="277" y="853"/>
                  </a:cxn>
                  <a:cxn ang="0">
                    <a:pos x="0" y="542"/>
                  </a:cxn>
                </a:cxnLst>
                <a:rect l="0" t="0" r="r" b="b"/>
                <a:pathLst>
                  <a:path w="676" h="853">
                    <a:moveTo>
                      <a:pt x="0" y="542"/>
                    </a:moveTo>
                    <a:lnTo>
                      <a:pt x="168" y="605"/>
                    </a:lnTo>
                    <a:lnTo>
                      <a:pt x="177" y="584"/>
                    </a:lnTo>
                    <a:lnTo>
                      <a:pt x="184" y="564"/>
                    </a:lnTo>
                    <a:lnTo>
                      <a:pt x="189" y="545"/>
                    </a:lnTo>
                    <a:lnTo>
                      <a:pt x="194" y="528"/>
                    </a:lnTo>
                    <a:lnTo>
                      <a:pt x="199" y="509"/>
                    </a:lnTo>
                    <a:lnTo>
                      <a:pt x="203" y="487"/>
                    </a:lnTo>
                    <a:lnTo>
                      <a:pt x="206" y="467"/>
                    </a:lnTo>
                    <a:lnTo>
                      <a:pt x="209" y="447"/>
                    </a:lnTo>
                    <a:lnTo>
                      <a:pt x="212" y="424"/>
                    </a:lnTo>
                    <a:lnTo>
                      <a:pt x="213" y="400"/>
                    </a:lnTo>
                    <a:lnTo>
                      <a:pt x="213" y="357"/>
                    </a:lnTo>
                    <a:lnTo>
                      <a:pt x="212" y="334"/>
                    </a:lnTo>
                    <a:lnTo>
                      <a:pt x="211" y="314"/>
                    </a:lnTo>
                    <a:lnTo>
                      <a:pt x="208" y="293"/>
                    </a:lnTo>
                    <a:lnTo>
                      <a:pt x="204" y="271"/>
                    </a:lnTo>
                    <a:lnTo>
                      <a:pt x="200" y="252"/>
                    </a:lnTo>
                    <a:lnTo>
                      <a:pt x="195" y="228"/>
                    </a:lnTo>
                    <a:lnTo>
                      <a:pt x="188" y="205"/>
                    </a:lnTo>
                    <a:lnTo>
                      <a:pt x="514" y="0"/>
                    </a:lnTo>
                    <a:lnTo>
                      <a:pt x="522" y="20"/>
                    </a:lnTo>
                    <a:lnTo>
                      <a:pt x="529" y="39"/>
                    </a:lnTo>
                    <a:lnTo>
                      <a:pt x="535" y="56"/>
                    </a:lnTo>
                    <a:lnTo>
                      <a:pt x="541" y="74"/>
                    </a:lnTo>
                    <a:lnTo>
                      <a:pt x="546" y="91"/>
                    </a:lnTo>
                    <a:lnTo>
                      <a:pt x="552" y="109"/>
                    </a:lnTo>
                    <a:lnTo>
                      <a:pt x="556" y="125"/>
                    </a:lnTo>
                    <a:lnTo>
                      <a:pt x="560" y="142"/>
                    </a:lnTo>
                    <a:lnTo>
                      <a:pt x="564" y="159"/>
                    </a:lnTo>
                    <a:lnTo>
                      <a:pt x="569" y="178"/>
                    </a:lnTo>
                    <a:lnTo>
                      <a:pt x="572" y="200"/>
                    </a:lnTo>
                    <a:lnTo>
                      <a:pt x="576" y="218"/>
                    </a:lnTo>
                    <a:lnTo>
                      <a:pt x="580" y="238"/>
                    </a:lnTo>
                    <a:lnTo>
                      <a:pt x="583" y="259"/>
                    </a:lnTo>
                    <a:lnTo>
                      <a:pt x="584" y="281"/>
                    </a:lnTo>
                    <a:lnTo>
                      <a:pt x="586" y="305"/>
                    </a:lnTo>
                    <a:lnTo>
                      <a:pt x="588" y="328"/>
                    </a:lnTo>
                    <a:lnTo>
                      <a:pt x="588" y="350"/>
                    </a:lnTo>
                    <a:lnTo>
                      <a:pt x="588" y="374"/>
                    </a:lnTo>
                    <a:lnTo>
                      <a:pt x="588" y="404"/>
                    </a:lnTo>
                    <a:lnTo>
                      <a:pt x="587" y="431"/>
                    </a:lnTo>
                    <a:lnTo>
                      <a:pt x="586" y="450"/>
                    </a:lnTo>
                    <a:lnTo>
                      <a:pt x="584" y="471"/>
                    </a:lnTo>
                    <a:lnTo>
                      <a:pt x="583" y="493"/>
                    </a:lnTo>
                    <a:lnTo>
                      <a:pt x="579" y="518"/>
                    </a:lnTo>
                    <a:lnTo>
                      <a:pt x="575" y="539"/>
                    </a:lnTo>
                    <a:lnTo>
                      <a:pt x="571" y="560"/>
                    </a:lnTo>
                    <a:lnTo>
                      <a:pt x="566" y="585"/>
                    </a:lnTo>
                    <a:lnTo>
                      <a:pt x="561" y="604"/>
                    </a:lnTo>
                    <a:lnTo>
                      <a:pt x="556" y="628"/>
                    </a:lnTo>
                    <a:lnTo>
                      <a:pt x="550" y="649"/>
                    </a:lnTo>
                    <a:lnTo>
                      <a:pt x="543" y="670"/>
                    </a:lnTo>
                    <a:lnTo>
                      <a:pt x="536" y="692"/>
                    </a:lnTo>
                    <a:lnTo>
                      <a:pt x="527" y="719"/>
                    </a:lnTo>
                    <a:lnTo>
                      <a:pt x="517" y="746"/>
                    </a:lnTo>
                    <a:lnTo>
                      <a:pt x="676" y="811"/>
                    </a:lnTo>
                    <a:lnTo>
                      <a:pt x="277" y="853"/>
                    </a:lnTo>
                    <a:lnTo>
                      <a:pt x="0" y="542"/>
                    </a:lnTo>
                    <a:close/>
                  </a:path>
                </a:pathLst>
              </a:custGeom>
              <a:solidFill>
                <a:srgbClr val="969696"/>
              </a:solidFill>
              <a:ln w="1270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967" name="Freeform 23"/>
              <p:cNvSpPr>
                <a:spLocks noChangeAspect="1"/>
              </p:cNvSpPr>
              <p:nvPr/>
            </p:nvSpPr>
            <p:spPr bwMode="auto">
              <a:xfrm>
                <a:off x="919" y="2190"/>
                <a:ext cx="265" cy="236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77" y="8"/>
                  </a:cxn>
                  <a:cxn ang="0">
                    <a:pos x="190" y="15"/>
                  </a:cxn>
                  <a:cxn ang="0">
                    <a:pos x="204" y="22"/>
                  </a:cxn>
                  <a:cxn ang="0">
                    <a:pos x="217" y="29"/>
                  </a:cxn>
                  <a:cxn ang="0">
                    <a:pos x="231" y="37"/>
                  </a:cxn>
                  <a:cxn ang="0">
                    <a:pos x="244" y="46"/>
                  </a:cxn>
                  <a:cxn ang="0">
                    <a:pos x="257" y="54"/>
                  </a:cxn>
                  <a:cxn ang="0">
                    <a:pos x="270" y="62"/>
                  </a:cxn>
                  <a:cxn ang="0">
                    <a:pos x="286" y="73"/>
                  </a:cxn>
                  <a:cxn ang="0">
                    <a:pos x="303" y="85"/>
                  </a:cxn>
                  <a:cxn ang="0">
                    <a:pos x="316" y="94"/>
                  </a:cxn>
                  <a:cxn ang="0">
                    <a:pos x="329" y="105"/>
                  </a:cxn>
                  <a:cxn ang="0">
                    <a:pos x="345" y="116"/>
                  </a:cxn>
                  <a:cxn ang="0">
                    <a:pos x="361" y="128"/>
                  </a:cxn>
                  <a:cxn ang="0">
                    <a:pos x="375" y="140"/>
                  </a:cxn>
                  <a:cxn ang="0">
                    <a:pos x="389" y="153"/>
                  </a:cxn>
                  <a:cxn ang="0">
                    <a:pos x="402" y="165"/>
                  </a:cxn>
                  <a:cxn ang="0">
                    <a:pos x="418" y="180"/>
                  </a:cxn>
                  <a:cxn ang="0">
                    <a:pos x="432" y="193"/>
                  </a:cxn>
                  <a:cxn ang="0">
                    <a:pos x="444" y="206"/>
                  </a:cxn>
                  <a:cxn ang="0">
                    <a:pos x="458" y="221"/>
                  </a:cxn>
                  <a:cxn ang="0">
                    <a:pos x="469" y="232"/>
                  </a:cxn>
                  <a:cxn ang="0">
                    <a:pos x="481" y="246"/>
                  </a:cxn>
                  <a:cxn ang="0">
                    <a:pos x="493" y="260"/>
                  </a:cxn>
                  <a:cxn ang="0">
                    <a:pos x="506" y="277"/>
                  </a:cxn>
                  <a:cxn ang="0">
                    <a:pos x="517" y="291"/>
                  </a:cxn>
                  <a:cxn ang="0">
                    <a:pos x="529" y="307"/>
                  </a:cxn>
                  <a:cxn ang="0">
                    <a:pos x="543" y="326"/>
                  </a:cxn>
                  <a:cxn ang="0">
                    <a:pos x="555" y="343"/>
                  </a:cxn>
                  <a:cxn ang="0">
                    <a:pos x="568" y="362"/>
                  </a:cxn>
                  <a:cxn ang="0">
                    <a:pos x="580" y="381"/>
                  </a:cxn>
                  <a:cxn ang="0">
                    <a:pos x="591" y="401"/>
                  </a:cxn>
                  <a:cxn ang="0">
                    <a:pos x="603" y="422"/>
                  </a:cxn>
                  <a:cxn ang="0">
                    <a:pos x="612" y="440"/>
                  </a:cxn>
                  <a:cxn ang="0">
                    <a:pos x="621" y="457"/>
                  </a:cxn>
                  <a:cxn ang="0">
                    <a:pos x="629" y="477"/>
                  </a:cxn>
                  <a:cxn ang="0">
                    <a:pos x="634" y="491"/>
                  </a:cxn>
                  <a:cxn ang="0">
                    <a:pos x="791" y="429"/>
                  </a:cxn>
                  <a:cxn ang="0">
                    <a:pos x="547" y="753"/>
                  </a:cxn>
                  <a:cxn ang="0">
                    <a:pos x="115" y="700"/>
                  </a:cxn>
                  <a:cxn ang="0">
                    <a:pos x="286" y="631"/>
                  </a:cxn>
                  <a:cxn ang="0">
                    <a:pos x="275" y="608"/>
                  </a:cxn>
                  <a:cxn ang="0">
                    <a:pos x="264" y="586"/>
                  </a:cxn>
                  <a:cxn ang="0">
                    <a:pos x="249" y="562"/>
                  </a:cxn>
                  <a:cxn ang="0">
                    <a:pos x="232" y="537"/>
                  </a:cxn>
                  <a:cxn ang="0">
                    <a:pos x="217" y="516"/>
                  </a:cxn>
                  <a:cxn ang="0">
                    <a:pos x="201" y="496"/>
                  </a:cxn>
                  <a:cxn ang="0">
                    <a:pos x="184" y="476"/>
                  </a:cxn>
                  <a:cxn ang="0">
                    <a:pos x="167" y="459"/>
                  </a:cxn>
                  <a:cxn ang="0">
                    <a:pos x="150" y="443"/>
                  </a:cxn>
                  <a:cxn ang="0">
                    <a:pos x="130" y="425"/>
                  </a:cxn>
                  <a:cxn ang="0">
                    <a:pos x="111" y="410"/>
                  </a:cxn>
                  <a:cxn ang="0">
                    <a:pos x="93" y="395"/>
                  </a:cxn>
                  <a:cxn ang="0">
                    <a:pos x="75" y="382"/>
                  </a:cxn>
                  <a:cxn ang="0">
                    <a:pos x="53" y="368"/>
                  </a:cxn>
                  <a:cxn ang="0">
                    <a:pos x="31" y="355"/>
                  </a:cxn>
                  <a:cxn ang="0">
                    <a:pos x="16" y="348"/>
                  </a:cxn>
                  <a:cxn ang="0">
                    <a:pos x="0" y="339"/>
                  </a:cxn>
                  <a:cxn ang="0">
                    <a:pos x="161" y="0"/>
                  </a:cxn>
                </a:cxnLst>
                <a:rect l="0" t="0" r="r" b="b"/>
                <a:pathLst>
                  <a:path w="791" h="753">
                    <a:moveTo>
                      <a:pt x="161" y="0"/>
                    </a:moveTo>
                    <a:lnTo>
                      <a:pt x="177" y="8"/>
                    </a:lnTo>
                    <a:lnTo>
                      <a:pt x="190" y="15"/>
                    </a:lnTo>
                    <a:lnTo>
                      <a:pt x="204" y="22"/>
                    </a:lnTo>
                    <a:lnTo>
                      <a:pt x="217" y="29"/>
                    </a:lnTo>
                    <a:lnTo>
                      <a:pt x="231" y="37"/>
                    </a:lnTo>
                    <a:lnTo>
                      <a:pt x="244" y="46"/>
                    </a:lnTo>
                    <a:lnTo>
                      <a:pt x="257" y="54"/>
                    </a:lnTo>
                    <a:lnTo>
                      <a:pt x="270" y="62"/>
                    </a:lnTo>
                    <a:lnTo>
                      <a:pt x="286" y="73"/>
                    </a:lnTo>
                    <a:lnTo>
                      <a:pt x="303" y="85"/>
                    </a:lnTo>
                    <a:lnTo>
                      <a:pt x="316" y="94"/>
                    </a:lnTo>
                    <a:lnTo>
                      <a:pt x="329" y="105"/>
                    </a:lnTo>
                    <a:lnTo>
                      <a:pt x="345" y="116"/>
                    </a:lnTo>
                    <a:lnTo>
                      <a:pt x="361" y="128"/>
                    </a:lnTo>
                    <a:lnTo>
                      <a:pt x="375" y="140"/>
                    </a:lnTo>
                    <a:lnTo>
                      <a:pt x="389" y="153"/>
                    </a:lnTo>
                    <a:lnTo>
                      <a:pt x="402" y="165"/>
                    </a:lnTo>
                    <a:lnTo>
                      <a:pt x="418" y="180"/>
                    </a:lnTo>
                    <a:lnTo>
                      <a:pt x="432" y="193"/>
                    </a:lnTo>
                    <a:lnTo>
                      <a:pt x="444" y="206"/>
                    </a:lnTo>
                    <a:lnTo>
                      <a:pt x="458" y="221"/>
                    </a:lnTo>
                    <a:lnTo>
                      <a:pt x="469" y="232"/>
                    </a:lnTo>
                    <a:lnTo>
                      <a:pt x="481" y="246"/>
                    </a:lnTo>
                    <a:lnTo>
                      <a:pt x="493" y="260"/>
                    </a:lnTo>
                    <a:lnTo>
                      <a:pt x="506" y="277"/>
                    </a:lnTo>
                    <a:lnTo>
                      <a:pt x="517" y="291"/>
                    </a:lnTo>
                    <a:lnTo>
                      <a:pt x="529" y="307"/>
                    </a:lnTo>
                    <a:lnTo>
                      <a:pt x="543" y="326"/>
                    </a:lnTo>
                    <a:lnTo>
                      <a:pt x="555" y="343"/>
                    </a:lnTo>
                    <a:lnTo>
                      <a:pt x="568" y="362"/>
                    </a:lnTo>
                    <a:lnTo>
                      <a:pt x="580" y="381"/>
                    </a:lnTo>
                    <a:lnTo>
                      <a:pt x="591" y="401"/>
                    </a:lnTo>
                    <a:lnTo>
                      <a:pt x="603" y="422"/>
                    </a:lnTo>
                    <a:lnTo>
                      <a:pt x="612" y="440"/>
                    </a:lnTo>
                    <a:lnTo>
                      <a:pt x="621" y="457"/>
                    </a:lnTo>
                    <a:lnTo>
                      <a:pt x="629" y="477"/>
                    </a:lnTo>
                    <a:lnTo>
                      <a:pt x="634" y="491"/>
                    </a:lnTo>
                    <a:lnTo>
                      <a:pt x="791" y="429"/>
                    </a:lnTo>
                    <a:lnTo>
                      <a:pt x="547" y="753"/>
                    </a:lnTo>
                    <a:lnTo>
                      <a:pt x="115" y="700"/>
                    </a:lnTo>
                    <a:lnTo>
                      <a:pt x="286" y="631"/>
                    </a:lnTo>
                    <a:lnTo>
                      <a:pt x="275" y="608"/>
                    </a:lnTo>
                    <a:lnTo>
                      <a:pt x="264" y="586"/>
                    </a:lnTo>
                    <a:lnTo>
                      <a:pt x="249" y="562"/>
                    </a:lnTo>
                    <a:lnTo>
                      <a:pt x="232" y="537"/>
                    </a:lnTo>
                    <a:lnTo>
                      <a:pt x="217" y="516"/>
                    </a:lnTo>
                    <a:lnTo>
                      <a:pt x="201" y="496"/>
                    </a:lnTo>
                    <a:lnTo>
                      <a:pt x="184" y="476"/>
                    </a:lnTo>
                    <a:lnTo>
                      <a:pt x="167" y="459"/>
                    </a:lnTo>
                    <a:lnTo>
                      <a:pt x="150" y="443"/>
                    </a:lnTo>
                    <a:lnTo>
                      <a:pt x="130" y="425"/>
                    </a:lnTo>
                    <a:lnTo>
                      <a:pt x="111" y="410"/>
                    </a:lnTo>
                    <a:lnTo>
                      <a:pt x="93" y="395"/>
                    </a:lnTo>
                    <a:lnTo>
                      <a:pt x="75" y="382"/>
                    </a:lnTo>
                    <a:lnTo>
                      <a:pt x="53" y="368"/>
                    </a:lnTo>
                    <a:lnTo>
                      <a:pt x="31" y="355"/>
                    </a:lnTo>
                    <a:lnTo>
                      <a:pt x="16" y="348"/>
                    </a:lnTo>
                    <a:lnTo>
                      <a:pt x="0" y="339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969696"/>
              </a:solidFill>
              <a:ln w="1270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968" name="Freeform 24"/>
              <p:cNvSpPr>
                <a:spLocks noChangeAspect="1"/>
              </p:cNvSpPr>
              <p:nvPr/>
            </p:nvSpPr>
            <p:spPr bwMode="auto">
              <a:xfrm>
                <a:off x="742" y="2115"/>
                <a:ext cx="256" cy="193"/>
              </a:xfrm>
              <a:custGeom>
                <a:avLst/>
                <a:gdLst/>
                <a:ahLst/>
                <a:cxnLst>
                  <a:cxn ang="0">
                    <a:pos x="408" y="617"/>
                  </a:cxn>
                  <a:cxn ang="0">
                    <a:pos x="458" y="497"/>
                  </a:cxn>
                  <a:cxn ang="0">
                    <a:pos x="442" y="492"/>
                  </a:cxn>
                  <a:cxn ang="0">
                    <a:pos x="424" y="488"/>
                  </a:cxn>
                  <a:cxn ang="0">
                    <a:pos x="401" y="483"/>
                  </a:cxn>
                  <a:cxn ang="0">
                    <a:pos x="382" y="480"/>
                  </a:cxn>
                  <a:cxn ang="0">
                    <a:pos x="361" y="477"/>
                  </a:cxn>
                  <a:cxn ang="0">
                    <a:pos x="338" y="475"/>
                  </a:cxn>
                  <a:cxn ang="0">
                    <a:pos x="314" y="473"/>
                  </a:cxn>
                  <a:cxn ang="0">
                    <a:pos x="271" y="473"/>
                  </a:cxn>
                  <a:cxn ang="0">
                    <a:pos x="249" y="474"/>
                  </a:cxn>
                  <a:cxn ang="0">
                    <a:pos x="228" y="476"/>
                  </a:cxn>
                  <a:cxn ang="0">
                    <a:pos x="207" y="478"/>
                  </a:cxn>
                  <a:cxn ang="0">
                    <a:pos x="186" y="482"/>
                  </a:cxn>
                  <a:cxn ang="0">
                    <a:pos x="166" y="486"/>
                  </a:cxn>
                  <a:cxn ang="0">
                    <a:pos x="142" y="491"/>
                  </a:cxn>
                  <a:cxn ang="0">
                    <a:pos x="121" y="498"/>
                  </a:cxn>
                  <a:cxn ang="0">
                    <a:pos x="176" y="244"/>
                  </a:cxn>
                  <a:cxn ang="0">
                    <a:pos x="0" y="143"/>
                  </a:cxn>
                  <a:cxn ang="0">
                    <a:pos x="9" y="140"/>
                  </a:cxn>
                  <a:cxn ang="0">
                    <a:pos x="27" y="134"/>
                  </a:cxn>
                  <a:cxn ang="0">
                    <a:pos x="41" y="130"/>
                  </a:cxn>
                  <a:cxn ang="0">
                    <a:pos x="57" y="125"/>
                  </a:cxn>
                  <a:cxn ang="0">
                    <a:pos x="76" y="121"/>
                  </a:cxn>
                  <a:cxn ang="0">
                    <a:pos x="92" y="117"/>
                  </a:cxn>
                  <a:cxn ang="0">
                    <a:pos x="113" y="112"/>
                  </a:cxn>
                  <a:cxn ang="0">
                    <a:pos x="131" y="109"/>
                  </a:cxn>
                  <a:cxn ang="0">
                    <a:pos x="152" y="106"/>
                  </a:cxn>
                  <a:cxn ang="0">
                    <a:pos x="174" y="103"/>
                  </a:cxn>
                  <a:cxn ang="0">
                    <a:pos x="195" y="101"/>
                  </a:cxn>
                  <a:cxn ang="0">
                    <a:pos x="219" y="100"/>
                  </a:cxn>
                  <a:cxn ang="0">
                    <a:pos x="242" y="98"/>
                  </a:cxn>
                  <a:cxn ang="0">
                    <a:pos x="265" y="98"/>
                  </a:cxn>
                  <a:cxn ang="0">
                    <a:pos x="289" y="98"/>
                  </a:cxn>
                  <a:cxn ang="0">
                    <a:pos x="319" y="98"/>
                  </a:cxn>
                  <a:cxn ang="0">
                    <a:pos x="346" y="99"/>
                  </a:cxn>
                  <a:cxn ang="0">
                    <a:pos x="364" y="100"/>
                  </a:cxn>
                  <a:cxn ang="0">
                    <a:pos x="386" y="102"/>
                  </a:cxn>
                  <a:cxn ang="0">
                    <a:pos x="407" y="104"/>
                  </a:cxn>
                  <a:cxn ang="0">
                    <a:pos x="432" y="107"/>
                  </a:cxn>
                  <a:cxn ang="0">
                    <a:pos x="453" y="111"/>
                  </a:cxn>
                  <a:cxn ang="0">
                    <a:pos x="473" y="115"/>
                  </a:cxn>
                  <a:cxn ang="0">
                    <a:pos x="499" y="120"/>
                  </a:cxn>
                  <a:cxn ang="0">
                    <a:pos x="519" y="125"/>
                  </a:cxn>
                  <a:cxn ang="0">
                    <a:pos x="543" y="131"/>
                  </a:cxn>
                  <a:cxn ang="0">
                    <a:pos x="563" y="136"/>
                  </a:cxn>
                  <a:cxn ang="0">
                    <a:pos x="585" y="143"/>
                  </a:cxn>
                  <a:cxn ang="0">
                    <a:pos x="607" y="150"/>
                  </a:cxn>
                  <a:cxn ang="0">
                    <a:pos x="672" y="0"/>
                  </a:cxn>
                  <a:cxn ang="0">
                    <a:pos x="765" y="418"/>
                  </a:cxn>
                  <a:cxn ang="0">
                    <a:pos x="408" y="617"/>
                  </a:cxn>
                </a:cxnLst>
                <a:rect l="0" t="0" r="r" b="b"/>
                <a:pathLst>
                  <a:path w="765" h="617">
                    <a:moveTo>
                      <a:pt x="408" y="617"/>
                    </a:moveTo>
                    <a:lnTo>
                      <a:pt x="458" y="497"/>
                    </a:lnTo>
                    <a:lnTo>
                      <a:pt x="442" y="492"/>
                    </a:lnTo>
                    <a:lnTo>
                      <a:pt x="424" y="488"/>
                    </a:lnTo>
                    <a:lnTo>
                      <a:pt x="401" y="483"/>
                    </a:lnTo>
                    <a:lnTo>
                      <a:pt x="382" y="480"/>
                    </a:lnTo>
                    <a:lnTo>
                      <a:pt x="361" y="477"/>
                    </a:lnTo>
                    <a:lnTo>
                      <a:pt x="338" y="475"/>
                    </a:lnTo>
                    <a:lnTo>
                      <a:pt x="314" y="473"/>
                    </a:lnTo>
                    <a:lnTo>
                      <a:pt x="271" y="473"/>
                    </a:lnTo>
                    <a:lnTo>
                      <a:pt x="249" y="474"/>
                    </a:lnTo>
                    <a:lnTo>
                      <a:pt x="228" y="476"/>
                    </a:lnTo>
                    <a:lnTo>
                      <a:pt x="207" y="478"/>
                    </a:lnTo>
                    <a:lnTo>
                      <a:pt x="186" y="482"/>
                    </a:lnTo>
                    <a:lnTo>
                      <a:pt x="166" y="486"/>
                    </a:lnTo>
                    <a:lnTo>
                      <a:pt x="142" y="491"/>
                    </a:lnTo>
                    <a:lnTo>
                      <a:pt x="121" y="498"/>
                    </a:lnTo>
                    <a:lnTo>
                      <a:pt x="176" y="244"/>
                    </a:lnTo>
                    <a:lnTo>
                      <a:pt x="0" y="143"/>
                    </a:lnTo>
                    <a:lnTo>
                      <a:pt x="9" y="140"/>
                    </a:lnTo>
                    <a:lnTo>
                      <a:pt x="27" y="134"/>
                    </a:lnTo>
                    <a:lnTo>
                      <a:pt x="41" y="130"/>
                    </a:lnTo>
                    <a:lnTo>
                      <a:pt x="57" y="125"/>
                    </a:lnTo>
                    <a:lnTo>
                      <a:pt x="76" y="121"/>
                    </a:lnTo>
                    <a:lnTo>
                      <a:pt x="92" y="117"/>
                    </a:lnTo>
                    <a:lnTo>
                      <a:pt x="113" y="112"/>
                    </a:lnTo>
                    <a:lnTo>
                      <a:pt x="131" y="109"/>
                    </a:lnTo>
                    <a:lnTo>
                      <a:pt x="152" y="106"/>
                    </a:lnTo>
                    <a:lnTo>
                      <a:pt x="174" y="103"/>
                    </a:lnTo>
                    <a:lnTo>
                      <a:pt x="195" y="101"/>
                    </a:lnTo>
                    <a:lnTo>
                      <a:pt x="219" y="100"/>
                    </a:lnTo>
                    <a:lnTo>
                      <a:pt x="242" y="98"/>
                    </a:lnTo>
                    <a:lnTo>
                      <a:pt x="265" y="98"/>
                    </a:lnTo>
                    <a:lnTo>
                      <a:pt x="289" y="98"/>
                    </a:lnTo>
                    <a:lnTo>
                      <a:pt x="319" y="98"/>
                    </a:lnTo>
                    <a:lnTo>
                      <a:pt x="346" y="99"/>
                    </a:lnTo>
                    <a:lnTo>
                      <a:pt x="364" y="100"/>
                    </a:lnTo>
                    <a:lnTo>
                      <a:pt x="386" y="102"/>
                    </a:lnTo>
                    <a:lnTo>
                      <a:pt x="407" y="104"/>
                    </a:lnTo>
                    <a:lnTo>
                      <a:pt x="432" y="107"/>
                    </a:lnTo>
                    <a:lnTo>
                      <a:pt x="453" y="111"/>
                    </a:lnTo>
                    <a:lnTo>
                      <a:pt x="473" y="115"/>
                    </a:lnTo>
                    <a:lnTo>
                      <a:pt x="499" y="120"/>
                    </a:lnTo>
                    <a:lnTo>
                      <a:pt x="519" y="125"/>
                    </a:lnTo>
                    <a:lnTo>
                      <a:pt x="543" y="131"/>
                    </a:lnTo>
                    <a:lnTo>
                      <a:pt x="563" y="136"/>
                    </a:lnTo>
                    <a:lnTo>
                      <a:pt x="585" y="143"/>
                    </a:lnTo>
                    <a:lnTo>
                      <a:pt x="607" y="150"/>
                    </a:lnTo>
                    <a:lnTo>
                      <a:pt x="672" y="0"/>
                    </a:lnTo>
                    <a:lnTo>
                      <a:pt x="765" y="418"/>
                    </a:lnTo>
                    <a:lnTo>
                      <a:pt x="408" y="617"/>
                    </a:lnTo>
                    <a:close/>
                  </a:path>
                </a:pathLst>
              </a:custGeom>
              <a:solidFill>
                <a:srgbClr val="969696"/>
              </a:solidFill>
              <a:ln w="1270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969" name="Oval 25"/>
              <p:cNvSpPr>
                <a:spLocks noChangeAspect="1" noChangeArrowheads="1"/>
              </p:cNvSpPr>
              <p:nvPr/>
            </p:nvSpPr>
            <p:spPr bwMode="auto">
              <a:xfrm>
                <a:off x="546" y="2181"/>
                <a:ext cx="580" cy="54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487988" y="1346200"/>
            <a:ext cx="1747837" cy="1460500"/>
            <a:chOff x="3515" y="2523"/>
            <a:chExt cx="862" cy="772"/>
          </a:xfrm>
        </p:grpSpPr>
        <p:sp>
          <p:nvSpPr>
            <p:cNvPr id="978971" name="Oval 27"/>
            <p:cNvSpPr>
              <a:spLocks noChangeAspect="1" noChangeArrowheads="1"/>
            </p:cNvSpPr>
            <p:nvPr/>
          </p:nvSpPr>
          <p:spPr bwMode="auto">
            <a:xfrm>
              <a:off x="3651" y="3158"/>
              <a:ext cx="58" cy="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72" name="Oval 28"/>
            <p:cNvSpPr>
              <a:spLocks noChangeAspect="1" noChangeArrowheads="1"/>
            </p:cNvSpPr>
            <p:nvPr/>
          </p:nvSpPr>
          <p:spPr bwMode="auto">
            <a:xfrm>
              <a:off x="3515" y="2841"/>
              <a:ext cx="58" cy="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73" name="Oval 29"/>
            <p:cNvSpPr>
              <a:spLocks noChangeAspect="1" noChangeArrowheads="1"/>
            </p:cNvSpPr>
            <p:nvPr/>
          </p:nvSpPr>
          <p:spPr bwMode="auto">
            <a:xfrm>
              <a:off x="4241" y="3113"/>
              <a:ext cx="57" cy="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74" name="Oval 30"/>
            <p:cNvSpPr>
              <a:spLocks noChangeAspect="1" noChangeArrowheads="1"/>
            </p:cNvSpPr>
            <p:nvPr/>
          </p:nvSpPr>
          <p:spPr bwMode="auto">
            <a:xfrm>
              <a:off x="3968" y="2523"/>
              <a:ext cx="58" cy="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75" name="Oval 31"/>
            <p:cNvSpPr>
              <a:spLocks noChangeAspect="1" noChangeArrowheads="1"/>
            </p:cNvSpPr>
            <p:nvPr/>
          </p:nvSpPr>
          <p:spPr bwMode="auto">
            <a:xfrm>
              <a:off x="3742" y="2569"/>
              <a:ext cx="57" cy="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76" name="Oval 32"/>
            <p:cNvSpPr>
              <a:spLocks noChangeAspect="1" noChangeArrowheads="1"/>
            </p:cNvSpPr>
            <p:nvPr/>
          </p:nvSpPr>
          <p:spPr bwMode="auto">
            <a:xfrm>
              <a:off x="3515" y="2932"/>
              <a:ext cx="57" cy="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77" name="Oval 33"/>
            <p:cNvSpPr>
              <a:spLocks noChangeAspect="1" noChangeArrowheads="1"/>
            </p:cNvSpPr>
            <p:nvPr/>
          </p:nvSpPr>
          <p:spPr bwMode="auto">
            <a:xfrm>
              <a:off x="3968" y="3204"/>
              <a:ext cx="137" cy="9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78" name="Oval 34"/>
            <p:cNvSpPr>
              <a:spLocks noChangeAspect="1" noChangeArrowheads="1"/>
            </p:cNvSpPr>
            <p:nvPr/>
          </p:nvSpPr>
          <p:spPr bwMode="auto">
            <a:xfrm>
              <a:off x="4241" y="2705"/>
              <a:ext cx="58" cy="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79" name="Oval 35"/>
            <p:cNvSpPr>
              <a:spLocks noChangeAspect="1" noChangeArrowheads="1"/>
            </p:cNvSpPr>
            <p:nvPr/>
          </p:nvSpPr>
          <p:spPr bwMode="auto">
            <a:xfrm>
              <a:off x="4195" y="2659"/>
              <a:ext cx="57" cy="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80" name="Freeform 36"/>
            <p:cNvSpPr>
              <a:spLocks noChangeAspect="1"/>
            </p:cNvSpPr>
            <p:nvPr/>
          </p:nvSpPr>
          <p:spPr bwMode="auto">
            <a:xfrm>
              <a:off x="3593" y="2540"/>
              <a:ext cx="311" cy="275"/>
            </a:xfrm>
            <a:custGeom>
              <a:avLst/>
              <a:gdLst/>
              <a:ahLst/>
              <a:cxnLst>
                <a:cxn ang="0">
                  <a:pos x="0" y="614"/>
                </a:cxn>
                <a:cxn ang="0">
                  <a:pos x="8" y="598"/>
                </a:cxn>
                <a:cxn ang="0">
                  <a:pos x="15" y="585"/>
                </a:cxn>
                <a:cxn ang="0">
                  <a:pos x="22" y="571"/>
                </a:cxn>
                <a:cxn ang="0">
                  <a:pos x="29" y="558"/>
                </a:cxn>
                <a:cxn ang="0">
                  <a:pos x="37" y="544"/>
                </a:cxn>
                <a:cxn ang="0">
                  <a:pos x="46" y="530"/>
                </a:cxn>
                <a:cxn ang="0">
                  <a:pos x="54" y="517"/>
                </a:cxn>
                <a:cxn ang="0">
                  <a:pos x="62" y="503"/>
                </a:cxn>
                <a:cxn ang="0">
                  <a:pos x="73" y="487"/>
                </a:cxn>
                <a:cxn ang="0">
                  <a:pos x="85" y="471"/>
                </a:cxn>
                <a:cxn ang="0">
                  <a:pos x="94" y="458"/>
                </a:cxn>
                <a:cxn ang="0">
                  <a:pos x="105" y="445"/>
                </a:cxn>
                <a:cxn ang="0">
                  <a:pos x="116" y="430"/>
                </a:cxn>
                <a:cxn ang="0">
                  <a:pos x="128" y="414"/>
                </a:cxn>
                <a:cxn ang="0">
                  <a:pos x="140" y="400"/>
                </a:cxn>
                <a:cxn ang="0">
                  <a:pos x="153" y="385"/>
                </a:cxn>
                <a:cxn ang="0">
                  <a:pos x="165" y="373"/>
                </a:cxn>
                <a:cxn ang="0">
                  <a:pos x="180" y="356"/>
                </a:cxn>
                <a:cxn ang="0">
                  <a:pos x="193" y="342"/>
                </a:cxn>
                <a:cxn ang="0">
                  <a:pos x="206" y="330"/>
                </a:cxn>
                <a:cxn ang="0">
                  <a:pos x="221" y="316"/>
                </a:cxn>
                <a:cxn ang="0">
                  <a:pos x="232" y="306"/>
                </a:cxn>
                <a:cxn ang="0">
                  <a:pos x="246" y="294"/>
                </a:cxn>
                <a:cxn ang="0">
                  <a:pos x="260" y="282"/>
                </a:cxn>
                <a:cxn ang="0">
                  <a:pos x="277" y="269"/>
                </a:cxn>
                <a:cxn ang="0">
                  <a:pos x="291" y="258"/>
                </a:cxn>
                <a:cxn ang="0">
                  <a:pos x="307" y="245"/>
                </a:cxn>
                <a:cxn ang="0">
                  <a:pos x="326" y="232"/>
                </a:cxn>
                <a:cxn ang="0">
                  <a:pos x="343" y="219"/>
                </a:cxn>
                <a:cxn ang="0">
                  <a:pos x="362" y="206"/>
                </a:cxn>
                <a:cxn ang="0">
                  <a:pos x="381" y="194"/>
                </a:cxn>
                <a:cxn ang="0">
                  <a:pos x="401" y="183"/>
                </a:cxn>
                <a:cxn ang="0">
                  <a:pos x="422" y="171"/>
                </a:cxn>
                <a:cxn ang="0">
                  <a:pos x="440" y="163"/>
                </a:cxn>
                <a:cxn ang="0">
                  <a:pos x="457" y="153"/>
                </a:cxn>
                <a:cxn ang="0">
                  <a:pos x="477" y="145"/>
                </a:cxn>
                <a:cxn ang="0">
                  <a:pos x="491" y="139"/>
                </a:cxn>
                <a:cxn ang="0">
                  <a:pos x="431" y="0"/>
                </a:cxn>
                <a:cxn ang="0">
                  <a:pos x="777" y="198"/>
                </a:cxn>
                <a:cxn ang="0">
                  <a:pos x="687" y="609"/>
                </a:cxn>
                <a:cxn ang="0">
                  <a:pos x="631" y="487"/>
                </a:cxn>
                <a:cxn ang="0">
                  <a:pos x="608" y="498"/>
                </a:cxn>
                <a:cxn ang="0">
                  <a:pos x="586" y="510"/>
                </a:cxn>
                <a:cxn ang="0">
                  <a:pos x="562" y="525"/>
                </a:cxn>
                <a:cxn ang="0">
                  <a:pos x="536" y="542"/>
                </a:cxn>
                <a:cxn ang="0">
                  <a:pos x="516" y="557"/>
                </a:cxn>
                <a:cxn ang="0">
                  <a:pos x="496" y="574"/>
                </a:cxn>
                <a:cxn ang="0">
                  <a:pos x="476" y="590"/>
                </a:cxn>
                <a:cxn ang="0">
                  <a:pos x="459" y="607"/>
                </a:cxn>
                <a:cxn ang="0">
                  <a:pos x="443" y="625"/>
                </a:cxn>
                <a:cxn ang="0">
                  <a:pos x="425" y="644"/>
                </a:cxn>
                <a:cxn ang="0">
                  <a:pos x="410" y="663"/>
                </a:cxn>
                <a:cxn ang="0">
                  <a:pos x="395" y="682"/>
                </a:cxn>
                <a:cxn ang="0">
                  <a:pos x="382" y="699"/>
                </a:cxn>
                <a:cxn ang="0">
                  <a:pos x="368" y="722"/>
                </a:cxn>
                <a:cxn ang="0">
                  <a:pos x="355" y="743"/>
                </a:cxn>
                <a:cxn ang="0">
                  <a:pos x="348" y="759"/>
                </a:cxn>
                <a:cxn ang="0">
                  <a:pos x="339" y="775"/>
                </a:cxn>
                <a:cxn ang="0">
                  <a:pos x="0" y="614"/>
                </a:cxn>
              </a:cxnLst>
              <a:rect l="0" t="0" r="r" b="b"/>
              <a:pathLst>
                <a:path w="777" h="775">
                  <a:moveTo>
                    <a:pt x="0" y="614"/>
                  </a:moveTo>
                  <a:lnTo>
                    <a:pt x="8" y="598"/>
                  </a:lnTo>
                  <a:lnTo>
                    <a:pt x="15" y="585"/>
                  </a:lnTo>
                  <a:lnTo>
                    <a:pt x="22" y="571"/>
                  </a:lnTo>
                  <a:lnTo>
                    <a:pt x="29" y="558"/>
                  </a:lnTo>
                  <a:lnTo>
                    <a:pt x="37" y="544"/>
                  </a:lnTo>
                  <a:lnTo>
                    <a:pt x="46" y="530"/>
                  </a:lnTo>
                  <a:lnTo>
                    <a:pt x="54" y="517"/>
                  </a:lnTo>
                  <a:lnTo>
                    <a:pt x="62" y="503"/>
                  </a:lnTo>
                  <a:lnTo>
                    <a:pt x="73" y="487"/>
                  </a:lnTo>
                  <a:lnTo>
                    <a:pt x="85" y="471"/>
                  </a:lnTo>
                  <a:lnTo>
                    <a:pt x="94" y="458"/>
                  </a:lnTo>
                  <a:lnTo>
                    <a:pt x="105" y="445"/>
                  </a:lnTo>
                  <a:lnTo>
                    <a:pt x="116" y="430"/>
                  </a:lnTo>
                  <a:lnTo>
                    <a:pt x="128" y="414"/>
                  </a:lnTo>
                  <a:lnTo>
                    <a:pt x="140" y="400"/>
                  </a:lnTo>
                  <a:lnTo>
                    <a:pt x="153" y="385"/>
                  </a:lnTo>
                  <a:lnTo>
                    <a:pt x="165" y="373"/>
                  </a:lnTo>
                  <a:lnTo>
                    <a:pt x="180" y="356"/>
                  </a:lnTo>
                  <a:lnTo>
                    <a:pt x="193" y="342"/>
                  </a:lnTo>
                  <a:lnTo>
                    <a:pt x="206" y="330"/>
                  </a:lnTo>
                  <a:lnTo>
                    <a:pt x="221" y="316"/>
                  </a:lnTo>
                  <a:lnTo>
                    <a:pt x="232" y="306"/>
                  </a:lnTo>
                  <a:lnTo>
                    <a:pt x="246" y="294"/>
                  </a:lnTo>
                  <a:lnTo>
                    <a:pt x="260" y="282"/>
                  </a:lnTo>
                  <a:lnTo>
                    <a:pt x="277" y="269"/>
                  </a:lnTo>
                  <a:lnTo>
                    <a:pt x="291" y="258"/>
                  </a:lnTo>
                  <a:lnTo>
                    <a:pt x="307" y="245"/>
                  </a:lnTo>
                  <a:lnTo>
                    <a:pt x="326" y="232"/>
                  </a:lnTo>
                  <a:lnTo>
                    <a:pt x="343" y="219"/>
                  </a:lnTo>
                  <a:lnTo>
                    <a:pt x="362" y="206"/>
                  </a:lnTo>
                  <a:lnTo>
                    <a:pt x="381" y="194"/>
                  </a:lnTo>
                  <a:lnTo>
                    <a:pt x="401" y="183"/>
                  </a:lnTo>
                  <a:lnTo>
                    <a:pt x="422" y="171"/>
                  </a:lnTo>
                  <a:lnTo>
                    <a:pt x="440" y="163"/>
                  </a:lnTo>
                  <a:lnTo>
                    <a:pt x="457" y="153"/>
                  </a:lnTo>
                  <a:lnTo>
                    <a:pt x="477" y="145"/>
                  </a:lnTo>
                  <a:lnTo>
                    <a:pt x="491" y="139"/>
                  </a:lnTo>
                  <a:lnTo>
                    <a:pt x="431" y="0"/>
                  </a:lnTo>
                  <a:lnTo>
                    <a:pt x="777" y="198"/>
                  </a:lnTo>
                  <a:lnTo>
                    <a:pt x="687" y="609"/>
                  </a:lnTo>
                  <a:lnTo>
                    <a:pt x="631" y="487"/>
                  </a:lnTo>
                  <a:lnTo>
                    <a:pt x="608" y="498"/>
                  </a:lnTo>
                  <a:lnTo>
                    <a:pt x="586" y="510"/>
                  </a:lnTo>
                  <a:lnTo>
                    <a:pt x="562" y="525"/>
                  </a:lnTo>
                  <a:lnTo>
                    <a:pt x="536" y="542"/>
                  </a:lnTo>
                  <a:lnTo>
                    <a:pt x="516" y="557"/>
                  </a:lnTo>
                  <a:lnTo>
                    <a:pt x="496" y="574"/>
                  </a:lnTo>
                  <a:lnTo>
                    <a:pt x="476" y="590"/>
                  </a:lnTo>
                  <a:lnTo>
                    <a:pt x="459" y="607"/>
                  </a:lnTo>
                  <a:lnTo>
                    <a:pt x="443" y="625"/>
                  </a:lnTo>
                  <a:lnTo>
                    <a:pt x="425" y="644"/>
                  </a:lnTo>
                  <a:lnTo>
                    <a:pt x="410" y="663"/>
                  </a:lnTo>
                  <a:lnTo>
                    <a:pt x="395" y="682"/>
                  </a:lnTo>
                  <a:lnTo>
                    <a:pt x="382" y="699"/>
                  </a:lnTo>
                  <a:lnTo>
                    <a:pt x="368" y="722"/>
                  </a:lnTo>
                  <a:lnTo>
                    <a:pt x="355" y="743"/>
                  </a:lnTo>
                  <a:lnTo>
                    <a:pt x="348" y="759"/>
                  </a:lnTo>
                  <a:lnTo>
                    <a:pt x="339" y="775"/>
                  </a:lnTo>
                  <a:lnTo>
                    <a:pt x="0" y="614"/>
                  </a:lnTo>
                  <a:close/>
                </a:path>
              </a:pathLst>
            </a:custGeom>
            <a:solidFill>
              <a:srgbClr val="969696"/>
            </a:soli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8981" name="Freeform 37"/>
            <p:cNvSpPr>
              <a:spLocks noChangeAspect="1"/>
            </p:cNvSpPr>
            <p:nvPr/>
          </p:nvSpPr>
          <p:spPr bwMode="auto">
            <a:xfrm>
              <a:off x="3515" y="2734"/>
              <a:ext cx="275" cy="306"/>
            </a:xfrm>
            <a:custGeom>
              <a:avLst/>
              <a:gdLst/>
              <a:ahLst/>
              <a:cxnLst>
                <a:cxn ang="0">
                  <a:pos x="684" y="357"/>
                </a:cxn>
                <a:cxn ang="0">
                  <a:pos x="510" y="286"/>
                </a:cxn>
                <a:cxn ang="0">
                  <a:pos x="503" y="302"/>
                </a:cxn>
                <a:cxn ang="0">
                  <a:pos x="499" y="318"/>
                </a:cxn>
                <a:cxn ang="0">
                  <a:pos x="494" y="335"/>
                </a:cxn>
                <a:cxn ang="0">
                  <a:pos x="490" y="353"/>
                </a:cxn>
                <a:cxn ang="0">
                  <a:pos x="485" y="376"/>
                </a:cxn>
                <a:cxn ang="0">
                  <a:pos x="482" y="395"/>
                </a:cxn>
                <a:cxn ang="0">
                  <a:pos x="479" y="416"/>
                </a:cxn>
                <a:cxn ang="0">
                  <a:pos x="477" y="439"/>
                </a:cxn>
                <a:cxn ang="0">
                  <a:pos x="475" y="463"/>
                </a:cxn>
                <a:cxn ang="0">
                  <a:pos x="475" y="506"/>
                </a:cxn>
                <a:cxn ang="0">
                  <a:pos x="476" y="528"/>
                </a:cxn>
                <a:cxn ang="0">
                  <a:pos x="477" y="549"/>
                </a:cxn>
                <a:cxn ang="0">
                  <a:pos x="480" y="570"/>
                </a:cxn>
                <a:cxn ang="0">
                  <a:pos x="484" y="591"/>
                </a:cxn>
                <a:cxn ang="0">
                  <a:pos x="488" y="611"/>
                </a:cxn>
                <a:cxn ang="0">
                  <a:pos x="493" y="635"/>
                </a:cxn>
                <a:cxn ang="0">
                  <a:pos x="500" y="657"/>
                </a:cxn>
                <a:cxn ang="0">
                  <a:pos x="173" y="863"/>
                </a:cxn>
                <a:cxn ang="0">
                  <a:pos x="166" y="842"/>
                </a:cxn>
                <a:cxn ang="0">
                  <a:pos x="159" y="824"/>
                </a:cxn>
                <a:cxn ang="0">
                  <a:pos x="153" y="807"/>
                </a:cxn>
                <a:cxn ang="0">
                  <a:pos x="147" y="788"/>
                </a:cxn>
                <a:cxn ang="0">
                  <a:pos x="142" y="772"/>
                </a:cxn>
                <a:cxn ang="0">
                  <a:pos x="136" y="754"/>
                </a:cxn>
                <a:cxn ang="0">
                  <a:pos x="132" y="737"/>
                </a:cxn>
                <a:cxn ang="0">
                  <a:pos x="128" y="721"/>
                </a:cxn>
                <a:cxn ang="0">
                  <a:pos x="124" y="704"/>
                </a:cxn>
                <a:cxn ang="0">
                  <a:pos x="119" y="684"/>
                </a:cxn>
                <a:cxn ang="0">
                  <a:pos x="116" y="663"/>
                </a:cxn>
                <a:cxn ang="0">
                  <a:pos x="112" y="644"/>
                </a:cxn>
                <a:cxn ang="0">
                  <a:pos x="108" y="625"/>
                </a:cxn>
                <a:cxn ang="0">
                  <a:pos x="106" y="603"/>
                </a:cxn>
                <a:cxn ang="0">
                  <a:pos x="104" y="582"/>
                </a:cxn>
                <a:cxn ang="0">
                  <a:pos x="102" y="558"/>
                </a:cxn>
                <a:cxn ang="0">
                  <a:pos x="100" y="535"/>
                </a:cxn>
                <a:cxn ang="0">
                  <a:pos x="100" y="512"/>
                </a:cxn>
                <a:cxn ang="0">
                  <a:pos x="100" y="488"/>
                </a:cxn>
                <a:cxn ang="0">
                  <a:pos x="100" y="458"/>
                </a:cxn>
                <a:cxn ang="0">
                  <a:pos x="101" y="431"/>
                </a:cxn>
                <a:cxn ang="0">
                  <a:pos x="102" y="413"/>
                </a:cxn>
                <a:cxn ang="0">
                  <a:pos x="104" y="391"/>
                </a:cxn>
                <a:cxn ang="0">
                  <a:pos x="106" y="370"/>
                </a:cxn>
                <a:cxn ang="0">
                  <a:pos x="109" y="345"/>
                </a:cxn>
                <a:cxn ang="0">
                  <a:pos x="113" y="323"/>
                </a:cxn>
                <a:cxn ang="0">
                  <a:pos x="117" y="303"/>
                </a:cxn>
                <a:cxn ang="0">
                  <a:pos x="122" y="278"/>
                </a:cxn>
                <a:cxn ang="0">
                  <a:pos x="127" y="258"/>
                </a:cxn>
                <a:cxn ang="0">
                  <a:pos x="132" y="234"/>
                </a:cxn>
                <a:cxn ang="0">
                  <a:pos x="138" y="214"/>
                </a:cxn>
                <a:cxn ang="0">
                  <a:pos x="145" y="192"/>
                </a:cxn>
                <a:cxn ang="0">
                  <a:pos x="152" y="170"/>
                </a:cxn>
                <a:cxn ang="0">
                  <a:pos x="162" y="143"/>
                </a:cxn>
                <a:cxn ang="0">
                  <a:pos x="0" y="75"/>
                </a:cxn>
                <a:cxn ang="0">
                  <a:pos x="426" y="0"/>
                </a:cxn>
                <a:cxn ang="0">
                  <a:pos x="684" y="357"/>
                </a:cxn>
              </a:cxnLst>
              <a:rect l="0" t="0" r="r" b="b"/>
              <a:pathLst>
                <a:path w="684" h="863">
                  <a:moveTo>
                    <a:pt x="684" y="357"/>
                  </a:moveTo>
                  <a:lnTo>
                    <a:pt x="510" y="286"/>
                  </a:lnTo>
                  <a:lnTo>
                    <a:pt x="503" y="302"/>
                  </a:lnTo>
                  <a:lnTo>
                    <a:pt x="499" y="318"/>
                  </a:lnTo>
                  <a:lnTo>
                    <a:pt x="494" y="335"/>
                  </a:lnTo>
                  <a:lnTo>
                    <a:pt x="490" y="353"/>
                  </a:lnTo>
                  <a:lnTo>
                    <a:pt x="485" y="376"/>
                  </a:lnTo>
                  <a:lnTo>
                    <a:pt x="482" y="395"/>
                  </a:lnTo>
                  <a:lnTo>
                    <a:pt x="479" y="416"/>
                  </a:lnTo>
                  <a:lnTo>
                    <a:pt x="477" y="439"/>
                  </a:lnTo>
                  <a:lnTo>
                    <a:pt x="475" y="463"/>
                  </a:lnTo>
                  <a:lnTo>
                    <a:pt x="475" y="506"/>
                  </a:lnTo>
                  <a:lnTo>
                    <a:pt x="476" y="528"/>
                  </a:lnTo>
                  <a:lnTo>
                    <a:pt x="477" y="549"/>
                  </a:lnTo>
                  <a:lnTo>
                    <a:pt x="480" y="570"/>
                  </a:lnTo>
                  <a:lnTo>
                    <a:pt x="484" y="591"/>
                  </a:lnTo>
                  <a:lnTo>
                    <a:pt x="488" y="611"/>
                  </a:lnTo>
                  <a:lnTo>
                    <a:pt x="493" y="635"/>
                  </a:lnTo>
                  <a:lnTo>
                    <a:pt x="500" y="657"/>
                  </a:lnTo>
                  <a:lnTo>
                    <a:pt x="173" y="863"/>
                  </a:lnTo>
                  <a:lnTo>
                    <a:pt x="166" y="842"/>
                  </a:lnTo>
                  <a:lnTo>
                    <a:pt x="159" y="824"/>
                  </a:lnTo>
                  <a:lnTo>
                    <a:pt x="153" y="807"/>
                  </a:lnTo>
                  <a:lnTo>
                    <a:pt x="147" y="788"/>
                  </a:lnTo>
                  <a:lnTo>
                    <a:pt x="142" y="772"/>
                  </a:lnTo>
                  <a:lnTo>
                    <a:pt x="136" y="754"/>
                  </a:lnTo>
                  <a:lnTo>
                    <a:pt x="132" y="737"/>
                  </a:lnTo>
                  <a:lnTo>
                    <a:pt x="128" y="721"/>
                  </a:lnTo>
                  <a:lnTo>
                    <a:pt x="124" y="704"/>
                  </a:lnTo>
                  <a:lnTo>
                    <a:pt x="119" y="684"/>
                  </a:lnTo>
                  <a:lnTo>
                    <a:pt x="116" y="663"/>
                  </a:lnTo>
                  <a:lnTo>
                    <a:pt x="112" y="644"/>
                  </a:lnTo>
                  <a:lnTo>
                    <a:pt x="108" y="625"/>
                  </a:lnTo>
                  <a:lnTo>
                    <a:pt x="106" y="603"/>
                  </a:lnTo>
                  <a:lnTo>
                    <a:pt x="104" y="582"/>
                  </a:lnTo>
                  <a:lnTo>
                    <a:pt x="102" y="558"/>
                  </a:lnTo>
                  <a:lnTo>
                    <a:pt x="100" y="535"/>
                  </a:lnTo>
                  <a:lnTo>
                    <a:pt x="100" y="512"/>
                  </a:lnTo>
                  <a:lnTo>
                    <a:pt x="100" y="488"/>
                  </a:lnTo>
                  <a:lnTo>
                    <a:pt x="100" y="458"/>
                  </a:lnTo>
                  <a:lnTo>
                    <a:pt x="101" y="431"/>
                  </a:lnTo>
                  <a:lnTo>
                    <a:pt x="102" y="413"/>
                  </a:lnTo>
                  <a:lnTo>
                    <a:pt x="104" y="391"/>
                  </a:lnTo>
                  <a:lnTo>
                    <a:pt x="106" y="370"/>
                  </a:lnTo>
                  <a:lnTo>
                    <a:pt x="109" y="345"/>
                  </a:lnTo>
                  <a:lnTo>
                    <a:pt x="113" y="323"/>
                  </a:lnTo>
                  <a:lnTo>
                    <a:pt x="117" y="303"/>
                  </a:lnTo>
                  <a:lnTo>
                    <a:pt x="122" y="278"/>
                  </a:lnTo>
                  <a:lnTo>
                    <a:pt x="127" y="258"/>
                  </a:lnTo>
                  <a:lnTo>
                    <a:pt x="132" y="234"/>
                  </a:lnTo>
                  <a:lnTo>
                    <a:pt x="138" y="214"/>
                  </a:lnTo>
                  <a:lnTo>
                    <a:pt x="145" y="192"/>
                  </a:lnTo>
                  <a:lnTo>
                    <a:pt x="152" y="170"/>
                  </a:lnTo>
                  <a:lnTo>
                    <a:pt x="162" y="143"/>
                  </a:lnTo>
                  <a:lnTo>
                    <a:pt x="0" y="75"/>
                  </a:lnTo>
                  <a:lnTo>
                    <a:pt x="426" y="0"/>
                  </a:lnTo>
                  <a:lnTo>
                    <a:pt x="684" y="357"/>
                  </a:lnTo>
                  <a:close/>
                </a:path>
              </a:pathLst>
            </a:custGeom>
            <a:solidFill>
              <a:srgbClr val="969696"/>
            </a:soli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8982" name="Freeform 38"/>
            <p:cNvSpPr>
              <a:spLocks noChangeAspect="1"/>
            </p:cNvSpPr>
            <p:nvPr/>
          </p:nvSpPr>
          <p:spPr bwMode="auto">
            <a:xfrm>
              <a:off x="3515" y="2950"/>
              <a:ext cx="311" cy="262"/>
            </a:xfrm>
            <a:custGeom>
              <a:avLst/>
              <a:gdLst/>
              <a:ahLst/>
              <a:cxnLst>
                <a:cxn ang="0">
                  <a:pos x="617" y="739"/>
                </a:cxn>
                <a:cxn ang="0">
                  <a:pos x="601" y="731"/>
                </a:cxn>
                <a:cxn ang="0">
                  <a:pos x="588" y="724"/>
                </a:cxn>
                <a:cxn ang="0">
                  <a:pos x="574" y="717"/>
                </a:cxn>
                <a:cxn ang="0">
                  <a:pos x="561" y="710"/>
                </a:cxn>
                <a:cxn ang="0">
                  <a:pos x="547" y="702"/>
                </a:cxn>
                <a:cxn ang="0">
                  <a:pos x="533" y="694"/>
                </a:cxn>
                <a:cxn ang="0">
                  <a:pos x="520" y="685"/>
                </a:cxn>
                <a:cxn ang="0">
                  <a:pos x="506" y="677"/>
                </a:cxn>
                <a:cxn ang="0">
                  <a:pos x="491" y="666"/>
                </a:cxn>
                <a:cxn ang="0">
                  <a:pos x="474" y="655"/>
                </a:cxn>
                <a:cxn ang="0">
                  <a:pos x="461" y="645"/>
                </a:cxn>
                <a:cxn ang="0">
                  <a:pos x="448" y="634"/>
                </a:cxn>
                <a:cxn ang="0">
                  <a:pos x="433" y="623"/>
                </a:cxn>
                <a:cxn ang="0">
                  <a:pos x="417" y="611"/>
                </a:cxn>
                <a:cxn ang="0">
                  <a:pos x="403" y="599"/>
                </a:cxn>
                <a:cxn ang="0">
                  <a:pos x="388" y="586"/>
                </a:cxn>
                <a:cxn ang="0">
                  <a:pos x="376" y="575"/>
                </a:cxn>
                <a:cxn ang="0">
                  <a:pos x="359" y="559"/>
                </a:cxn>
                <a:cxn ang="0">
                  <a:pos x="345" y="546"/>
                </a:cxn>
                <a:cxn ang="0">
                  <a:pos x="333" y="533"/>
                </a:cxn>
                <a:cxn ang="0">
                  <a:pos x="319" y="518"/>
                </a:cxn>
                <a:cxn ang="0">
                  <a:pos x="309" y="507"/>
                </a:cxn>
                <a:cxn ang="0">
                  <a:pos x="297" y="493"/>
                </a:cxn>
                <a:cxn ang="0">
                  <a:pos x="285" y="479"/>
                </a:cxn>
                <a:cxn ang="0">
                  <a:pos x="272" y="462"/>
                </a:cxn>
                <a:cxn ang="0">
                  <a:pos x="260" y="448"/>
                </a:cxn>
                <a:cxn ang="0">
                  <a:pos x="248" y="432"/>
                </a:cxn>
                <a:cxn ang="0">
                  <a:pos x="234" y="413"/>
                </a:cxn>
                <a:cxn ang="0">
                  <a:pos x="222" y="396"/>
                </a:cxn>
                <a:cxn ang="0">
                  <a:pos x="209" y="377"/>
                </a:cxn>
                <a:cxn ang="0">
                  <a:pos x="197" y="358"/>
                </a:cxn>
                <a:cxn ang="0">
                  <a:pos x="186" y="338"/>
                </a:cxn>
                <a:cxn ang="0">
                  <a:pos x="174" y="317"/>
                </a:cxn>
                <a:cxn ang="0">
                  <a:pos x="166" y="299"/>
                </a:cxn>
                <a:cxn ang="0">
                  <a:pos x="156" y="282"/>
                </a:cxn>
                <a:cxn ang="0">
                  <a:pos x="148" y="263"/>
                </a:cxn>
                <a:cxn ang="0">
                  <a:pos x="0" y="333"/>
                </a:cxn>
                <a:cxn ang="0">
                  <a:pos x="244" y="0"/>
                </a:cxn>
                <a:cxn ang="0">
                  <a:pos x="657" y="36"/>
                </a:cxn>
                <a:cxn ang="0">
                  <a:pos x="491" y="110"/>
                </a:cxn>
                <a:cxn ang="0">
                  <a:pos x="501" y="131"/>
                </a:cxn>
                <a:cxn ang="0">
                  <a:pos x="513" y="153"/>
                </a:cxn>
                <a:cxn ang="0">
                  <a:pos x="528" y="177"/>
                </a:cxn>
                <a:cxn ang="0">
                  <a:pos x="545" y="203"/>
                </a:cxn>
                <a:cxn ang="0">
                  <a:pos x="560" y="223"/>
                </a:cxn>
                <a:cxn ang="0">
                  <a:pos x="577" y="243"/>
                </a:cxn>
                <a:cxn ang="0">
                  <a:pos x="593" y="263"/>
                </a:cxn>
                <a:cxn ang="0">
                  <a:pos x="610" y="280"/>
                </a:cxn>
                <a:cxn ang="0">
                  <a:pos x="628" y="296"/>
                </a:cxn>
                <a:cxn ang="0">
                  <a:pos x="647" y="314"/>
                </a:cxn>
                <a:cxn ang="0">
                  <a:pos x="666" y="329"/>
                </a:cxn>
                <a:cxn ang="0">
                  <a:pos x="684" y="344"/>
                </a:cxn>
                <a:cxn ang="0">
                  <a:pos x="702" y="357"/>
                </a:cxn>
                <a:cxn ang="0">
                  <a:pos x="724" y="371"/>
                </a:cxn>
                <a:cxn ang="0">
                  <a:pos x="746" y="384"/>
                </a:cxn>
                <a:cxn ang="0">
                  <a:pos x="762" y="391"/>
                </a:cxn>
                <a:cxn ang="0">
                  <a:pos x="777" y="399"/>
                </a:cxn>
                <a:cxn ang="0">
                  <a:pos x="617" y="739"/>
                </a:cxn>
              </a:cxnLst>
              <a:rect l="0" t="0" r="r" b="b"/>
              <a:pathLst>
                <a:path w="777" h="739">
                  <a:moveTo>
                    <a:pt x="617" y="739"/>
                  </a:moveTo>
                  <a:lnTo>
                    <a:pt x="601" y="731"/>
                  </a:lnTo>
                  <a:lnTo>
                    <a:pt x="588" y="724"/>
                  </a:lnTo>
                  <a:lnTo>
                    <a:pt x="574" y="717"/>
                  </a:lnTo>
                  <a:lnTo>
                    <a:pt x="561" y="710"/>
                  </a:lnTo>
                  <a:lnTo>
                    <a:pt x="547" y="702"/>
                  </a:lnTo>
                  <a:lnTo>
                    <a:pt x="533" y="694"/>
                  </a:lnTo>
                  <a:lnTo>
                    <a:pt x="520" y="685"/>
                  </a:lnTo>
                  <a:lnTo>
                    <a:pt x="506" y="677"/>
                  </a:lnTo>
                  <a:lnTo>
                    <a:pt x="491" y="666"/>
                  </a:lnTo>
                  <a:lnTo>
                    <a:pt x="474" y="655"/>
                  </a:lnTo>
                  <a:lnTo>
                    <a:pt x="461" y="645"/>
                  </a:lnTo>
                  <a:lnTo>
                    <a:pt x="448" y="634"/>
                  </a:lnTo>
                  <a:lnTo>
                    <a:pt x="433" y="623"/>
                  </a:lnTo>
                  <a:lnTo>
                    <a:pt x="417" y="611"/>
                  </a:lnTo>
                  <a:lnTo>
                    <a:pt x="403" y="599"/>
                  </a:lnTo>
                  <a:lnTo>
                    <a:pt x="388" y="586"/>
                  </a:lnTo>
                  <a:lnTo>
                    <a:pt x="376" y="575"/>
                  </a:lnTo>
                  <a:lnTo>
                    <a:pt x="359" y="559"/>
                  </a:lnTo>
                  <a:lnTo>
                    <a:pt x="345" y="546"/>
                  </a:lnTo>
                  <a:lnTo>
                    <a:pt x="333" y="533"/>
                  </a:lnTo>
                  <a:lnTo>
                    <a:pt x="319" y="518"/>
                  </a:lnTo>
                  <a:lnTo>
                    <a:pt x="309" y="507"/>
                  </a:lnTo>
                  <a:lnTo>
                    <a:pt x="297" y="493"/>
                  </a:lnTo>
                  <a:lnTo>
                    <a:pt x="285" y="479"/>
                  </a:lnTo>
                  <a:lnTo>
                    <a:pt x="272" y="462"/>
                  </a:lnTo>
                  <a:lnTo>
                    <a:pt x="260" y="448"/>
                  </a:lnTo>
                  <a:lnTo>
                    <a:pt x="248" y="432"/>
                  </a:lnTo>
                  <a:lnTo>
                    <a:pt x="234" y="413"/>
                  </a:lnTo>
                  <a:lnTo>
                    <a:pt x="222" y="396"/>
                  </a:lnTo>
                  <a:lnTo>
                    <a:pt x="209" y="377"/>
                  </a:lnTo>
                  <a:lnTo>
                    <a:pt x="197" y="358"/>
                  </a:lnTo>
                  <a:lnTo>
                    <a:pt x="186" y="338"/>
                  </a:lnTo>
                  <a:lnTo>
                    <a:pt x="174" y="317"/>
                  </a:lnTo>
                  <a:lnTo>
                    <a:pt x="166" y="299"/>
                  </a:lnTo>
                  <a:lnTo>
                    <a:pt x="156" y="282"/>
                  </a:lnTo>
                  <a:lnTo>
                    <a:pt x="148" y="263"/>
                  </a:lnTo>
                  <a:lnTo>
                    <a:pt x="0" y="333"/>
                  </a:lnTo>
                  <a:lnTo>
                    <a:pt x="244" y="0"/>
                  </a:lnTo>
                  <a:lnTo>
                    <a:pt x="657" y="36"/>
                  </a:lnTo>
                  <a:lnTo>
                    <a:pt x="491" y="110"/>
                  </a:lnTo>
                  <a:lnTo>
                    <a:pt x="501" y="131"/>
                  </a:lnTo>
                  <a:lnTo>
                    <a:pt x="513" y="153"/>
                  </a:lnTo>
                  <a:lnTo>
                    <a:pt x="528" y="177"/>
                  </a:lnTo>
                  <a:lnTo>
                    <a:pt x="545" y="203"/>
                  </a:lnTo>
                  <a:lnTo>
                    <a:pt x="560" y="223"/>
                  </a:lnTo>
                  <a:lnTo>
                    <a:pt x="577" y="243"/>
                  </a:lnTo>
                  <a:lnTo>
                    <a:pt x="593" y="263"/>
                  </a:lnTo>
                  <a:lnTo>
                    <a:pt x="610" y="280"/>
                  </a:lnTo>
                  <a:lnTo>
                    <a:pt x="628" y="296"/>
                  </a:lnTo>
                  <a:lnTo>
                    <a:pt x="647" y="314"/>
                  </a:lnTo>
                  <a:lnTo>
                    <a:pt x="666" y="329"/>
                  </a:lnTo>
                  <a:lnTo>
                    <a:pt x="684" y="344"/>
                  </a:lnTo>
                  <a:lnTo>
                    <a:pt x="702" y="357"/>
                  </a:lnTo>
                  <a:lnTo>
                    <a:pt x="724" y="371"/>
                  </a:lnTo>
                  <a:lnTo>
                    <a:pt x="746" y="384"/>
                  </a:lnTo>
                  <a:lnTo>
                    <a:pt x="762" y="391"/>
                  </a:lnTo>
                  <a:lnTo>
                    <a:pt x="777" y="399"/>
                  </a:lnTo>
                  <a:lnTo>
                    <a:pt x="617" y="739"/>
                  </a:lnTo>
                  <a:close/>
                </a:path>
              </a:pathLst>
            </a:custGeom>
            <a:solidFill>
              <a:srgbClr val="969696"/>
            </a:soli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8983" name="Freeform 39"/>
            <p:cNvSpPr>
              <a:spLocks noChangeAspect="1"/>
            </p:cNvSpPr>
            <p:nvPr/>
          </p:nvSpPr>
          <p:spPr bwMode="auto">
            <a:xfrm>
              <a:off x="3762" y="3046"/>
              <a:ext cx="340" cy="240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268" y="174"/>
                </a:cxn>
                <a:cxn ang="0">
                  <a:pos x="284" y="181"/>
                </a:cxn>
                <a:cxn ang="0">
                  <a:pos x="299" y="185"/>
                </a:cxn>
                <a:cxn ang="0">
                  <a:pos x="316" y="190"/>
                </a:cxn>
                <a:cxn ang="0">
                  <a:pos x="335" y="195"/>
                </a:cxn>
                <a:cxn ang="0">
                  <a:pos x="357" y="199"/>
                </a:cxn>
                <a:cxn ang="0">
                  <a:pos x="377" y="202"/>
                </a:cxn>
                <a:cxn ang="0">
                  <a:pos x="397" y="205"/>
                </a:cxn>
                <a:cxn ang="0">
                  <a:pos x="420" y="208"/>
                </a:cxn>
                <a:cxn ang="0">
                  <a:pos x="444" y="210"/>
                </a:cxn>
                <a:cxn ang="0">
                  <a:pos x="487" y="210"/>
                </a:cxn>
                <a:cxn ang="0">
                  <a:pos x="510" y="209"/>
                </a:cxn>
                <a:cxn ang="0">
                  <a:pos x="530" y="207"/>
                </a:cxn>
                <a:cxn ang="0">
                  <a:pos x="551" y="204"/>
                </a:cxn>
                <a:cxn ang="0">
                  <a:pos x="573" y="200"/>
                </a:cxn>
                <a:cxn ang="0">
                  <a:pos x="592" y="197"/>
                </a:cxn>
                <a:cxn ang="0">
                  <a:pos x="616" y="191"/>
                </a:cxn>
                <a:cxn ang="0">
                  <a:pos x="638" y="184"/>
                </a:cxn>
                <a:cxn ang="0">
                  <a:pos x="844" y="510"/>
                </a:cxn>
                <a:cxn ang="0">
                  <a:pos x="824" y="518"/>
                </a:cxn>
                <a:cxn ang="0">
                  <a:pos x="805" y="525"/>
                </a:cxn>
                <a:cxn ang="0">
                  <a:pos x="788" y="531"/>
                </a:cxn>
                <a:cxn ang="0">
                  <a:pos x="770" y="537"/>
                </a:cxn>
                <a:cxn ang="0">
                  <a:pos x="753" y="542"/>
                </a:cxn>
                <a:cxn ang="0">
                  <a:pos x="735" y="548"/>
                </a:cxn>
                <a:cxn ang="0">
                  <a:pos x="719" y="552"/>
                </a:cxn>
                <a:cxn ang="0">
                  <a:pos x="702" y="556"/>
                </a:cxn>
                <a:cxn ang="0">
                  <a:pos x="685" y="560"/>
                </a:cxn>
                <a:cxn ang="0">
                  <a:pos x="666" y="565"/>
                </a:cxn>
                <a:cxn ang="0">
                  <a:pos x="644" y="568"/>
                </a:cxn>
                <a:cxn ang="0">
                  <a:pos x="626" y="572"/>
                </a:cxn>
                <a:cxn ang="0">
                  <a:pos x="606" y="576"/>
                </a:cxn>
                <a:cxn ang="0">
                  <a:pos x="585" y="579"/>
                </a:cxn>
                <a:cxn ang="0">
                  <a:pos x="563" y="581"/>
                </a:cxn>
                <a:cxn ang="0">
                  <a:pos x="539" y="582"/>
                </a:cxn>
                <a:cxn ang="0">
                  <a:pos x="516" y="584"/>
                </a:cxn>
                <a:cxn ang="0">
                  <a:pos x="494" y="584"/>
                </a:cxn>
                <a:cxn ang="0">
                  <a:pos x="470" y="584"/>
                </a:cxn>
                <a:cxn ang="0">
                  <a:pos x="440" y="584"/>
                </a:cxn>
                <a:cxn ang="0">
                  <a:pos x="413" y="583"/>
                </a:cxn>
                <a:cxn ang="0">
                  <a:pos x="394" y="582"/>
                </a:cxn>
                <a:cxn ang="0">
                  <a:pos x="373" y="581"/>
                </a:cxn>
                <a:cxn ang="0">
                  <a:pos x="351" y="579"/>
                </a:cxn>
                <a:cxn ang="0">
                  <a:pos x="326" y="575"/>
                </a:cxn>
                <a:cxn ang="0">
                  <a:pos x="305" y="571"/>
                </a:cxn>
                <a:cxn ang="0">
                  <a:pos x="284" y="568"/>
                </a:cxn>
                <a:cxn ang="0">
                  <a:pos x="259" y="562"/>
                </a:cxn>
                <a:cxn ang="0">
                  <a:pos x="240" y="557"/>
                </a:cxn>
                <a:cxn ang="0">
                  <a:pos x="216" y="552"/>
                </a:cxn>
                <a:cxn ang="0">
                  <a:pos x="195" y="546"/>
                </a:cxn>
                <a:cxn ang="0">
                  <a:pos x="174" y="540"/>
                </a:cxn>
                <a:cxn ang="0">
                  <a:pos x="152" y="532"/>
                </a:cxn>
                <a:cxn ang="0">
                  <a:pos x="125" y="522"/>
                </a:cxn>
                <a:cxn ang="0">
                  <a:pos x="61" y="675"/>
                </a:cxn>
                <a:cxn ang="0">
                  <a:pos x="0" y="242"/>
                </a:cxn>
                <a:cxn ang="0">
                  <a:pos x="338" y="0"/>
                </a:cxn>
              </a:cxnLst>
              <a:rect l="0" t="0" r="r" b="b"/>
              <a:pathLst>
                <a:path w="844" h="675">
                  <a:moveTo>
                    <a:pt x="338" y="0"/>
                  </a:moveTo>
                  <a:lnTo>
                    <a:pt x="268" y="174"/>
                  </a:lnTo>
                  <a:lnTo>
                    <a:pt x="284" y="181"/>
                  </a:lnTo>
                  <a:lnTo>
                    <a:pt x="299" y="185"/>
                  </a:lnTo>
                  <a:lnTo>
                    <a:pt x="316" y="190"/>
                  </a:lnTo>
                  <a:lnTo>
                    <a:pt x="335" y="195"/>
                  </a:lnTo>
                  <a:lnTo>
                    <a:pt x="357" y="199"/>
                  </a:lnTo>
                  <a:lnTo>
                    <a:pt x="377" y="202"/>
                  </a:lnTo>
                  <a:lnTo>
                    <a:pt x="397" y="205"/>
                  </a:lnTo>
                  <a:lnTo>
                    <a:pt x="420" y="208"/>
                  </a:lnTo>
                  <a:lnTo>
                    <a:pt x="444" y="210"/>
                  </a:lnTo>
                  <a:lnTo>
                    <a:pt x="487" y="210"/>
                  </a:lnTo>
                  <a:lnTo>
                    <a:pt x="510" y="209"/>
                  </a:lnTo>
                  <a:lnTo>
                    <a:pt x="530" y="207"/>
                  </a:lnTo>
                  <a:lnTo>
                    <a:pt x="551" y="204"/>
                  </a:lnTo>
                  <a:lnTo>
                    <a:pt x="573" y="200"/>
                  </a:lnTo>
                  <a:lnTo>
                    <a:pt x="592" y="197"/>
                  </a:lnTo>
                  <a:lnTo>
                    <a:pt x="616" y="191"/>
                  </a:lnTo>
                  <a:lnTo>
                    <a:pt x="638" y="184"/>
                  </a:lnTo>
                  <a:lnTo>
                    <a:pt x="844" y="510"/>
                  </a:lnTo>
                  <a:lnTo>
                    <a:pt x="824" y="518"/>
                  </a:lnTo>
                  <a:lnTo>
                    <a:pt x="805" y="525"/>
                  </a:lnTo>
                  <a:lnTo>
                    <a:pt x="788" y="531"/>
                  </a:lnTo>
                  <a:lnTo>
                    <a:pt x="770" y="537"/>
                  </a:lnTo>
                  <a:lnTo>
                    <a:pt x="753" y="542"/>
                  </a:lnTo>
                  <a:lnTo>
                    <a:pt x="735" y="548"/>
                  </a:lnTo>
                  <a:lnTo>
                    <a:pt x="719" y="552"/>
                  </a:lnTo>
                  <a:lnTo>
                    <a:pt x="702" y="556"/>
                  </a:lnTo>
                  <a:lnTo>
                    <a:pt x="685" y="560"/>
                  </a:lnTo>
                  <a:lnTo>
                    <a:pt x="666" y="565"/>
                  </a:lnTo>
                  <a:lnTo>
                    <a:pt x="644" y="568"/>
                  </a:lnTo>
                  <a:lnTo>
                    <a:pt x="626" y="572"/>
                  </a:lnTo>
                  <a:lnTo>
                    <a:pt x="606" y="576"/>
                  </a:lnTo>
                  <a:lnTo>
                    <a:pt x="585" y="579"/>
                  </a:lnTo>
                  <a:lnTo>
                    <a:pt x="563" y="581"/>
                  </a:lnTo>
                  <a:lnTo>
                    <a:pt x="539" y="582"/>
                  </a:lnTo>
                  <a:lnTo>
                    <a:pt x="516" y="584"/>
                  </a:lnTo>
                  <a:lnTo>
                    <a:pt x="494" y="584"/>
                  </a:lnTo>
                  <a:lnTo>
                    <a:pt x="470" y="584"/>
                  </a:lnTo>
                  <a:lnTo>
                    <a:pt x="440" y="584"/>
                  </a:lnTo>
                  <a:lnTo>
                    <a:pt x="413" y="583"/>
                  </a:lnTo>
                  <a:lnTo>
                    <a:pt x="394" y="582"/>
                  </a:lnTo>
                  <a:lnTo>
                    <a:pt x="373" y="581"/>
                  </a:lnTo>
                  <a:lnTo>
                    <a:pt x="351" y="579"/>
                  </a:lnTo>
                  <a:lnTo>
                    <a:pt x="326" y="575"/>
                  </a:lnTo>
                  <a:lnTo>
                    <a:pt x="305" y="571"/>
                  </a:lnTo>
                  <a:lnTo>
                    <a:pt x="284" y="568"/>
                  </a:lnTo>
                  <a:lnTo>
                    <a:pt x="259" y="562"/>
                  </a:lnTo>
                  <a:lnTo>
                    <a:pt x="240" y="557"/>
                  </a:lnTo>
                  <a:lnTo>
                    <a:pt x="216" y="552"/>
                  </a:lnTo>
                  <a:lnTo>
                    <a:pt x="195" y="546"/>
                  </a:lnTo>
                  <a:lnTo>
                    <a:pt x="174" y="540"/>
                  </a:lnTo>
                  <a:lnTo>
                    <a:pt x="152" y="532"/>
                  </a:lnTo>
                  <a:lnTo>
                    <a:pt x="125" y="522"/>
                  </a:lnTo>
                  <a:lnTo>
                    <a:pt x="61" y="675"/>
                  </a:lnTo>
                  <a:lnTo>
                    <a:pt x="0" y="24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969696"/>
            </a:soli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8984" name="Freeform 40"/>
            <p:cNvSpPr>
              <a:spLocks noChangeAspect="1"/>
            </p:cNvSpPr>
            <p:nvPr/>
          </p:nvSpPr>
          <p:spPr bwMode="auto">
            <a:xfrm>
              <a:off x="4007" y="3000"/>
              <a:ext cx="295" cy="260"/>
            </a:xfrm>
            <a:custGeom>
              <a:avLst/>
              <a:gdLst/>
              <a:ahLst/>
              <a:cxnLst>
                <a:cxn ang="0">
                  <a:pos x="733" y="161"/>
                </a:cxn>
                <a:cxn ang="0">
                  <a:pos x="724" y="177"/>
                </a:cxn>
                <a:cxn ang="0">
                  <a:pos x="718" y="190"/>
                </a:cxn>
                <a:cxn ang="0">
                  <a:pos x="710" y="204"/>
                </a:cxn>
                <a:cxn ang="0">
                  <a:pos x="704" y="217"/>
                </a:cxn>
                <a:cxn ang="0">
                  <a:pos x="696" y="231"/>
                </a:cxn>
                <a:cxn ang="0">
                  <a:pos x="687" y="245"/>
                </a:cxn>
                <a:cxn ang="0">
                  <a:pos x="679" y="258"/>
                </a:cxn>
                <a:cxn ang="0">
                  <a:pos x="670" y="272"/>
                </a:cxn>
                <a:cxn ang="0">
                  <a:pos x="659" y="287"/>
                </a:cxn>
                <a:cxn ang="0">
                  <a:pos x="648" y="303"/>
                </a:cxn>
                <a:cxn ang="0">
                  <a:pos x="639" y="316"/>
                </a:cxn>
                <a:cxn ang="0">
                  <a:pos x="628" y="329"/>
                </a:cxn>
                <a:cxn ang="0">
                  <a:pos x="616" y="345"/>
                </a:cxn>
                <a:cxn ang="0">
                  <a:pos x="604" y="361"/>
                </a:cxn>
                <a:cxn ang="0">
                  <a:pos x="592" y="375"/>
                </a:cxn>
                <a:cxn ang="0">
                  <a:pos x="579" y="390"/>
                </a:cxn>
                <a:cxn ang="0">
                  <a:pos x="568" y="402"/>
                </a:cxn>
                <a:cxn ang="0">
                  <a:pos x="552" y="419"/>
                </a:cxn>
                <a:cxn ang="0">
                  <a:pos x="539" y="433"/>
                </a:cxn>
                <a:cxn ang="0">
                  <a:pos x="526" y="445"/>
                </a:cxn>
                <a:cxn ang="0">
                  <a:pos x="511" y="459"/>
                </a:cxn>
                <a:cxn ang="0">
                  <a:pos x="500" y="469"/>
                </a:cxn>
                <a:cxn ang="0">
                  <a:pos x="486" y="481"/>
                </a:cxn>
                <a:cxn ang="0">
                  <a:pos x="472" y="493"/>
                </a:cxn>
                <a:cxn ang="0">
                  <a:pos x="456" y="506"/>
                </a:cxn>
                <a:cxn ang="0">
                  <a:pos x="442" y="517"/>
                </a:cxn>
                <a:cxn ang="0">
                  <a:pos x="426" y="529"/>
                </a:cxn>
                <a:cxn ang="0">
                  <a:pos x="406" y="543"/>
                </a:cxn>
                <a:cxn ang="0">
                  <a:pos x="389" y="555"/>
                </a:cxn>
                <a:cxn ang="0">
                  <a:pos x="371" y="568"/>
                </a:cxn>
                <a:cxn ang="0">
                  <a:pos x="352" y="581"/>
                </a:cxn>
                <a:cxn ang="0">
                  <a:pos x="332" y="592"/>
                </a:cxn>
                <a:cxn ang="0">
                  <a:pos x="433" y="733"/>
                </a:cxn>
                <a:cxn ang="0">
                  <a:pos x="30" y="552"/>
                </a:cxn>
                <a:cxn ang="0">
                  <a:pos x="0" y="194"/>
                </a:cxn>
                <a:cxn ang="0">
                  <a:pos x="84" y="295"/>
                </a:cxn>
                <a:cxn ang="0">
                  <a:pos x="103" y="286"/>
                </a:cxn>
                <a:cxn ang="0">
                  <a:pos x="122" y="276"/>
                </a:cxn>
                <a:cxn ang="0">
                  <a:pos x="147" y="264"/>
                </a:cxn>
                <a:cxn ang="0">
                  <a:pos x="171" y="250"/>
                </a:cxn>
                <a:cxn ang="0">
                  <a:pos x="196" y="233"/>
                </a:cxn>
                <a:cxn ang="0">
                  <a:pos x="217" y="218"/>
                </a:cxn>
                <a:cxn ang="0">
                  <a:pos x="237" y="201"/>
                </a:cxn>
                <a:cxn ang="0">
                  <a:pos x="257" y="184"/>
                </a:cxn>
                <a:cxn ang="0">
                  <a:pos x="273" y="168"/>
                </a:cxn>
                <a:cxn ang="0">
                  <a:pos x="290" y="150"/>
                </a:cxn>
                <a:cxn ang="0">
                  <a:pos x="308" y="130"/>
                </a:cxn>
                <a:cxn ang="0">
                  <a:pos x="323" y="112"/>
                </a:cxn>
                <a:cxn ang="0">
                  <a:pos x="338" y="93"/>
                </a:cxn>
                <a:cxn ang="0">
                  <a:pos x="351" y="76"/>
                </a:cxn>
                <a:cxn ang="0">
                  <a:pos x="365" y="53"/>
                </a:cxn>
                <a:cxn ang="0">
                  <a:pos x="378" y="32"/>
                </a:cxn>
                <a:cxn ang="0">
                  <a:pos x="385" y="16"/>
                </a:cxn>
                <a:cxn ang="0">
                  <a:pos x="392" y="0"/>
                </a:cxn>
                <a:cxn ang="0">
                  <a:pos x="733" y="161"/>
                </a:cxn>
              </a:cxnLst>
              <a:rect l="0" t="0" r="r" b="b"/>
              <a:pathLst>
                <a:path w="733" h="733">
                  <a:moveTo>
                    <a:pt x="733" y="161"/>
                  </a:moveTo>
                  <a:lnTo>
                    <a:pt x="724" y="177"/>
                  </a:lnTo>
                  <a:lnTo>
                    <a:pt x="718" y="190"/>
                  </a:lnTo>
                  <a:lnTo>
                    <a:pt x="710" y="204"/>
                  </a:lnTo>
                  <a:lnTo>
                    <a:pt x="704" y="217"/>
                  </a:lnTo>
                  <a:lnTo>
                    <a:pt x="696" y="231"/>
                  </a:lnTo>
                  <a:lnTo>
                    <a:pt x="687" y="245"/>
                  </a:lnTo>
                  <a:lnTo>
                    <a:pt x="679" y="258"/>
                  </a:lnTo>
                  <a:lnTo>
                    <a:pt x="670" y="272"/>
                  </a:lnTo>
                  <a:lnTo>
                    <a:pt x="659" y="287"/>
                  </a:lnTo>
                  <a:lnTo>
                    <a:pt x="648" y="303"/>
                  </a:lnTo>
                  <a:lnTo>
                    <a:pt x="639" y="316"/>
                  </a:lnTo>
                  <a:lnTo>
                    <a:pt x="628" y="329"/>
                  </a:lnTo>
                  <a:lnTo>
                    <a:pt x="616" y="345"/>
                  </a:lnTo>
                  <a:lnTo>
                    <a:pt x="604" y="361"/>
                  </a:lnTo>
                  <a:lnTo>
                    <a:pt x="592" y="375"/>
                  </a:lnTo>
                  <a:lnTo>
                    <a:pt x="579" y="390"/>
                  </a:lnTo>
                  <a:lnTo>
                    <a:pt x="568" y="402"/>
                  </a:lnTo>
                  <a:lnTo>
                    <a:pt x="552" y="419"/>
                  </a:lnTo>
                  <a:lnTo>
                    <a:pt x="539" y="433"/>
                  </a:lnTo>
                  <a:lnTo>
                    <a:pt x="526" y="445"/>
                  </a:lnTo>
                  <a:lnTo>
                    <a:pt x="511" y="459"/>
                  </a:lnTo>
                  <a:lnTo>
                    <a:pt x="500" y="469"/>
                  </a:lnTo>
                  <a:lnTo>
                    <a:pt x="486" y="481"/>
                  </a:lnTo>
                  <a:lnTo>
                    <a:pt x="472" y="493"/>
                  </a:lnTo>
                  <a:lnTo>
                    <a:pt x="456" y="506"/>
                  </a:lnTo>
                  <a:lnTo>
                    <a:pt x="442" y="517"/>
                  </a:lnTo>
                  <a:lnTo>
                    <a:pt x="426" y="529"/>
                  </a:lnTo>
                  <a:lnTo>
                    <a:pt x="406" y="543"/>
                  </a:lnTo>
                  <a:lnTo>
                    <a:pt x="389" y="555"/>
                  </a:lnTo>
                  <a:lnTo>
                    <a:pt x="371" y="568"/>
                  </a:lnTo>
                  <a:lnTo>
                    <a:pt x="352" y="581"/>
                  </a:lnTo>
                  <a:lnTo>
                    <a:pt x="332" y="592"/>
                  </a:lnTo>
                  <a:lnTo>
                    <a:pt x="433" y="733"/>
                  </a:lnTo>
                  <a:lnTo>
                    <a:pt x="30" y="552"/>
                  </a:lnTo>
                  <a:lnTo>
                    <a:pt x="0" y="194"/>
                  </a:lnTo>
                  <a:lnTo>
                    <a:pt x="84" y="295"/>
                  </a:lnTo>
                  <a:lnTo>
                    <a:pt x="103" y="286"/>
                  </a:lnTo>
                  <a:lnTo>
                    <a:pt x="122" y="276"/>
                  </a:lnTo>
                  <a:lnTo>
                    <a:pt x="147" y="264"/>
                  </a:lnTo>
                  <a:lnTo>
                    <a:pt x="171" y="250"/>
                  </a:lnTo>
                  <a:lnTo>
                    <a:pt x="196" y="233"/>
                  </a:lnTo>
                  <a:lnTo>
                    <a:pt x="217" y="218"/>
                  </a:lnTo>
                  <a:lnTo>
                    <a:pt x="237" y="201"/>
                  </a:lnTo>
                  <a:lnTo>
                    <a:pt x="257" y="184"/>
                  </a:lnTo>
                  <a:lnTo>
                    <a:pt x="273" y="168"/>
                  </a:lnTo>
                  <a:lnTo>
                    <a:pt x="290" y="150"/>
                  </a:lnTo>
                  <a:lnTo>
                    <a:pt x="308" y="130"/>
                  </a:lnTo>
                  <a:lnTo>
                    <a:pt x="323" y="112"/>
                  </a:lnTo>
                  <a:lnTo>
                    <a:pt x="338" y="93"/>
                  </a:lnTo>
                  <a:lnTo>
                    <a:pt x="351" y="76"/>
                  </a:lnTo>
                  <a:lnTo>
                    <a:pt x="365" y="53"/>
                  </a:lnTo>
                  <a:lnTo>
                    <a:pt x="378" y="32"/>
                  </a:lnTo>
                  <a:lnTo>
                    <a:pt x="385" y="16"/>
                  </a:lnTo>
                  <a:lnTo>
                    <a:pt x="392" y="0"/>
                  </a:lnTo>
                  <a:lnTo>
                    <a:pt x="733" y="161"/>
                  </a:lnTo>
                  <a:close/>
                </a:path>
              </a:pathLst>
            </a:custGeom>
            <a:solidFill>
              <a:srgbClr val="969696"/>
            </a:soli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8985" name="Freeform 41"/>
            <p:cNvSpPr>
              <a:spLocks noChangeAspect="1"/>
            </p:cNvSpPr>
            <p:nvPr/>
          </p:nvSpPr>
          <p:spPr bwMode="auto">
            <a:xfrm>
              <a:off x="4105" y="2767"/>
              <a:ext cx="272" cy="303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68" y="605"/>
                </a:cxn>
                <a:cxn ang="0">
                  <a:pos x="177" y="584"/>
                </a:cxn>
                <a:cxn ang="0">
                  <a:pos x="184" y="564"/>
                </a:cxn>
                <a:cxn ang="0">
                  <a:pos x="189" y="545"/>
                </a:cxn>
                <a:cxn ang="0">
                  <a:pos x="194" y="528"/>
                </a:cxn>
                <a:cxn ang="0">
                  <a:pos x="199" y="509"/>
                </a:cxn>
                <a:cxn ang="0">
                  <a:pos x="203" y="487"/>
                </a:cxn>
                <a:cxn ang="0">
                  <a:pos x="206" y="467"/>
                </a:cxn>
                <a:cxn ang="0">
                  <a:pos x="209" y="447"/>
                </a:cxn>
                <a:cxn ang="0">
                  <a:pos x="212" y="424"/>
                </a:cxn>
                <a:cxn ang="0">
                  <a:pos x="213" y="400"/>
                </a:cxn>
                <a:cxn ang="0">
                  <a:pos x="213" y="357"/>
                </a:cxn>
                <a:cxn ang="0">
                  <a:pos x="212" y="334"/>
                </a:cxn>
                <a:cxn ang="0">
                  <a:pos x="211" y="314"/>
                </a:cxn>
                <a:cxn ang="0">
                  <a:pos x="208" y="293"/>
                </a:cxn>
                <a:cxn ang="0">
                  <a:pos x="204" y="271"/>
                </a:cxn>
                <a:cxn ang="0">
                  <a:pos x="200" y="252"/>
                </a:cxn>
                <a:cxn ang="0">
                  <a:pos x="195" y="228"/>
                </a:cxn>
                <a:cxn ang="0">
                  <a:pos x="188" y="205"/>
                </a:cxn>
                <a:cxn ang="0">
                  <a:pos x="514" y="0"/>
                </a:cxn>
                <a:cxn ang="0">
                  <a:pos x="522" y="20"/>
                </a:cxn>
                <a:cxn ang="0">
                  <a:pos x="529" y="39"/>
                </a:cxn>
                <a:cxn ang="0">
                  <a:pos x="535" y="56"/>
                </a:cxn>
                <a:cxn ang="0">
                  <a:pos x="541" y="74"/>
                </a:cxn>
                <a:cxn ang="0">
                  <a:pos x="546" y="91"/>
                </a:cxn>
                <a:cxn ang="0">
                  <a:pos x="552" y="109"/>
                </a:cxn>
                <a:cxn ang="0">
                  <a:pos x="556" y="125"/>
                </a:cxn>
                <a:cxn ang="0">
                  <a:pos x="560" y="142"/>
                </a:cxn>
                <a:cxn ang="0">
                  <a:pos x="564" y="159"/>
                </a:cxn>
                <a:cxn ang="0">
                  <a:pos x="569" y="178"/>
                </a:cxn>
                <a:cxn ang="0">
                  <a:pos x="572" y="200"/>
                </a:cxn>
                <a:cxn ang="0">
                  <a:pos x="576" y="218"/>
                </a:cxn>
                <a:cxn ang="0">
                  <a:pos x="580" y="238"/>
                </a:cxn>
                <a:cxn ang="0">
                  <a:pos x="583" y="259"/>
                </a:cxn>
                <a:cxn ang="0">
                  <a:pos x="584" y="281"/>
                </a:cxn>
                <a:cxn ang="0">
                  <a:pos x="586" y="305"/>
                </a:cxn>
                <a:cxn ang="0">
                  <a:pos x="588" y="328"/>
                </a:cxn>
                <a:cxn ang="0">
                  <a:pos x="588" y="350"/>
                </a:cxn>
                <a:cxn ang="0">
                  <a:pos x="588" y="374"/>
                </a:cxn>
                <a:cxn ang="0">
                  <a:pos x="588" y="404"/>
                </a:cxn>
                <a:cxn ang="0">
                  <a:pos x="587" y="431"/>
                </a:cxn>
                <a:cxn ang="0">
                  <a:pos x="586" y="450"/>
                </a:cxn>
                <a:cxn ang="0">
                  <a:pos x="584" y="471"/>
                </a:cxn>
                <a:cxn ang="0">
                  <a:pos x="583" y="493"/>
                </a:cxn>
                <a:cxn ang="0">
                  <a:pos x="579" y="518"/>
                </a:cxn>
                <a:cxn ang="0">
                  <a:pos x="575" y="539"/>
                </a:cxn>
                <a:cxn ang="0">
                  <a:pos x="571" y="560"/>
                </a:cxn>
                <a:cxn ang="0">
                  <a:pos x="566" y="585"/>
                </a:cxn>
                <a:cxn ang="0">
                  <a:pos x="561" y="604"/>
                </a:cxn>
                <a:cxn ang="0">
                  <a:pos x="556" y="628"/>
                </a:cxn>
                <a:cxn ang="0">
                  <a:pos x="550" y="649"/>
                </a:cxn>
                <a:cxn ang="0">
                  <a:pos x="543" y="670"/>
                </a:cxn>
                <a:cxn ang="0">
                  <a:pos x="536" y="692"/>
                </a:cxn>
                <a:cxn ang="0">
                  <a:pos x="527" y="719"/>
                </a:cxn>
                <a:cxn ang="0">
                  <a:pos x="517" y="746"/>
                </a:cxn>
                <a:cxn ang="0">
                  <a:pos x="676" y="811"/>
                </a:cxn>
                <a:cxn ang="0">
                  <a:pos x="277" y="853"/>
                </a:cxn>
                <a:cxn ang="0">
                  <a:pos x="0" y="542"/>
                </a:cxn>
              </a:cxnLst>
              <a:rect l="0" t="0" r="r" b="b"/>
              <a:pathLst>
                <a:path w="676" h="853">
                  <a:moveTo>
                    <a:pt x="0" y="542"/>
                  </a:moveTo>
                  <a:lnTo>
                    <a:pt x="168" y="605"/>
                  </a:lnTo>
                  <a:lnTo>
                    <a:pt x="177" y="584"/>
                  </a:lnTo>
                  <a:lnTo>
                    <a:pt x="184" y="564"/>
                  </a:lnTo>
                  <a:lnTo>
                    <a:pt x="189" y="545"/>
                  </a:lnTo>
                  <a:lnTo>
                    <a:pt x="194" y="528"/>
                  </a:lnTo>
                  <a:lnTo>
                    <a:pt x="199" y="509"/>
                  </a:lnTo>
                  <a:lnTo>
                    <a:pt x="203" y="487"/>
                  </a:lnTo>
                  <a:lnTo>
                    <a:pt x="206" y="467"/>
                  </a:lnTo>
                  <a:lnTo>
                    <a:pt x="209" y="447"/>
                  </a:lnTo>
                  <a:lnTo>
                    <a:pt x="212" y="424"/>
                  </a:lnTo>
                  <a:lnTo>
                    <a:pt x="213" y="400"/>
                  </a:lnTo>
                  <a:lnTo>
                    <a:pt x="213" y="357"/>
                  </a:lnTo>
                  <a:lnTo>
                    <a:pt x="212" y="334"/>
                  </a:lnTo>
                  <a:lnTo>
                    <a:pt x="211" y="314"/>
                  </a:lnTo>
                  <a:lnTo>
                    <a:pt x="208" y="293"/>
                  </a:lnTo>
                  <a:lnTo>
                    <a:pt x="204" y="271"/>
                  </a:lnTo>
                  <a:lnTo>
                    <a:pt x="200" y="252"/>
                  </a:lnTo>
                  <a:lnTo>
                    <a:pt x="195" y="228"/>
                  </a:lnTo>
                  <a:lnTo>
                    <a:pt x="188" y="205"/>
                  </a:lnTo>
                  <a:lnTo>
                    <a:pt x="514" y="0"/>
                  </a:lnTo>
                  <a:lnTo>
                    <a:pt x="522" y="20"/>
                  </a:lnTo>
                  <a:lnTo>
                    <a:pt x="529" y="39"/>
                  </a:lnTo>
                  <a:lnTo>
                    <a:pt x="535" y="56"/>
                  </a:lnTo>
                  <a:lnTo>
                    <a:pt x="541" y="74"/>
                  </a:lnTo>
                  <a:lnTo>
                    <a:pt x="546" y="91"/>
                  </a:lnTo>
                  <a:lnTo>
                    <a:pt x="552" y="109"/>
                  </a:lnTo>
                  <a:lnTo>
                    <a:pt x="556" y="125"/>
                  </a:lnTo>
                  <a:lnTo>
                    <a:pt x="560" y="142"/>
                  </a:lnTo>
                  <a:lnTo>
                    <a:pt x="564" y="159"/>
                  </a:lnTo>
                  <a:lnTo>
                    <a:pt x="569" y="178"/>
                  </a:lnTo>
                  <a:lnTo>
                    <a:pt x="572" y="200"/>
                  </a:lnTo>
                  <a:lnTo>
                    <a:pt x="576" y="218"/>
                  </a:lnTo>
                  <a:lnTo>
                    <a:pt x="580" y="238"/>
                  </a:lnTo>
                  <a:lnTo>
                    <a:pt x="583" y="259"/>
                  </a:lnTo>
                  <a:lnTo>
                    <a:pt x="584" y="281"/>
                  </a:lnTo>
                  <a:lnTo>
                    <a:pt x="586" y="305"/>
                  </a:lnTo>
                  <a:lnTo>
                    <a:pt x="588" y="328"/>
                  </a:lnTo>
                  <a:lnTo>
                    <a:pt x="588" y="350"/>
                  </a:lnTo>
                  <a:lnTo>
                    <a:pt x="588" y="374"/>
                  </a:lnTo>
                  <a:lnTo>
                    <a:pt x="588" y="404"/>
                  </a:lnTo>
                  <a:lnTo>
                    <a:pt x="587" y="431"/>
                  </a:lnTo>
                  <a:lnTo>
                    <a:pt x="586" y="450"/>
                  </a:lnTo>
                  <a:lnTo>
                    <a:pt x="584" y="471"/>
                  </a:lnTo>
                  <a:lnTo>
                    <a:pt x="583" y="493"/>
                  </a:lnTo>
                  <a:lnTo>
                    <a:pt x="579" y="518"/>
                  </a:lnTo>
                  <a:lnTo>
                    <a:pt x="575" y="539"/>
                  </a:lnTo>
                  <a:lnTo>
                    <a:pt x="571" y="560"/>
                  </a:lnTo>
                  <a:lnTo>
                    <a:pt x="566" y="585"/>
                  </a:lnTo>
                  <a:lnTo>
                    <a:pt x="561" y="604"/>
                  </a:lnTo>
                  <a:lnTo>
                    <a:pt x="556" y="628"/>
                  </a:lnTo>
                  <a:lnTo>
                    <a:pt x="550" y="649"/>
                  </a:lnTo>
                  <a:lnTo>
                    <a:pt x="543" y="670"/>
                  </a:lnTo>
                  <a:lnTo>
                    <a:pt x="536" y="692"/>
                  </a:lnTo>
                  <a:lnTo>
                    <a:pt x="527" y="719"/>
                  </a:lnTo>
                  <a:lnTo>
                    <a:pt x="517" y="746"/>
                  </a:lnTo>
                  <a:lnTo>
                    <a:pt x="676" y="811"/>
                  </a:lnTo>
                  <a:lnTo>
                    <a:pt x="277" y="85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969696"/>
            </a:soli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8986" name="Freeform 42"/>
            <p:cNvSpPr>
              <a:spLocks noChangeAspect="1"/>
            </p:cNvSpPr>
            <p:nvPr/>
          </p:nvSpPr>
          <p:spPr bwMode="auto">
            <a:xfrm>
              <a:off x="4045" y="2608"/>
              <a:ext cx="318" cy="26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77" y="8"/>
                </a:cxn>
                <a:cxn ang="0">
                  <a:pos x="190" y="15"/>
                </a:cxn>
                <a:cxn ang="0">
                  <a:pos x="204" y="22"/>
                </a:cxn>
                <a:cxn ang="0">
                  <a:pos x="217" y="29"/>
                </a:cxn>
                <a:cxn ang="0">
                  <a:pos x="231" y="37"/>
                </a:cxn>
                <a:cxn ang="0">
                  <a:pos x="244" y="46"/>
                </a:cxn>
                <a:cxn ang="0">
                  <a:pos x="257" y="54"/>
                </a:cxn>
                <a:cxn ang="0">
                  <a:pos x="270" y="62"/>
                </a:cxn>
                <a:cxn ang="0">
                  <a:pos x="286" y="73"/>
                </a:cxn>
                <a:cxn ang="0">
                  <a:pos x="303" y="85"/>
                </a:cxn>
                <a:cxn ang="0">
                  <a:pos x="316" y="94"/>
                </a:cxn>
                <a:cxn ang="0">
                  <a:pos x="329" y="105"/>
                </a:cxn>
                <a:cxn ang="0">
                  <a:pos x="345" y="116"/>
                </a:cxn>
                <a:cxn ang="0">
                  <a:pos x="361" y="128"/>
                </a:cxn>
                <a:cxn ang="0">
                  <a:pos x="375" y="140"/>
                </a:cxn>
                <a:cxn ang="0">
                  <a:pos x="389" y="153"/>
                </a:cxn>
                <a:cxn ang="0">
                  <a:pos x="402" y="165"/>
                </a:cxn>
                <a:cxn ang="0">
                  <a:pos x="418" y="180"/>
                </a:cxn>
                <a:cxn ang="0">
                  <a:pos x="432" y="193"/>
                </a:cxn>
                <a:cxn ang="0">
                  <a:pos x="444" y="206"/>
                </a:cxn>
                <a:cxn ang="0">
                  <a:pos x="458" y="221"/>
                </a:cxn>
                <a:cxn ang="0">
                  <a:pos x="469" y="232"/>
                </a:cxn>
                <a:cxn ang="0">
                  <a:pos x="481" y="246"/>
                </a:cxn>
                <a:cxn ang="0">
                  <a:pos x="493" y="260"/>
                </a:cxn>
                <a:cxn ang="0">
                  <a:pos x="506" y="277"/>
                </a:cxn>
                <a:cxn ang="0">
                  <a:pos x="517" y="291"/>
                </a:cxn>
                <a:cxn ang="0">
                  <a:pos x="529" y="307"/>
                </a:cxn>
                <a:cxn ang="0">
                  <a:pos x="543" y="326"/>
                </a:cxn>
                <a:cxn ang="0">
                  <a:pos x="555" y="343"/>
                </a:cxn>
                <a:cxn ang="0">
                  <a:pos x="568" y="362"/>
                </a:cxn>
                <a:cxn ang="0">
                  <a:pos x="580" y="381"/>
                </a:cxn>
                <a:cxn ang="0">
                  <a:pos x="591" y="401"/>
                </a:cxn>
                <a:cxn ang="0">
                  <a:pos x="603" y="422"/>
                </a:cxn>
                <a:cxn ang="0">
                  <a:pos x="612" y="440"/>
                </a:cxn>
                <a:cxn ang="0">
                  <a:pos x="621" y="457"/>
                </a:cxn>
                <a:cxn ang="0">
                  <a:pos x="629" y="477"/>
                </a:cxn>
                <a:cxn ang="0">
                  <a:pos x="634" y="491"/>
                </a:cxn>
                <a:cxn ang="0">
                  <a:pos x="791" y="429"/>
                </a:cxn>
                <a:cxn ang="0">
                  <a:pos x="547" y="753"/>
                </a:cxn>
                <a:cxn ang="0">
                  <a:pos x="115" y="700"/>
                </a:cxn>
                <a:cxn ang="0">
                  <a:pos x="286" y="631"/>
                </a:cxn>
                <a:cxn ang="0">
                  <a:pos x="275" y="608"/>
                </a:cxn>
                <a:cxn ang="0">
                  <a:pos x="264" y="586"/>
                </a:cxn>
                <a:cxn ang="0">
                  <a:pos x="249" y="562"/>
                </a:cxn>
                <a:cxn ang="0">
                  <a:pos x="232" y="537"/>
                </a:cxn>
                <a:cxn ang="0">
                  <a:pos x="217" y="516"/>
                </a:cxn>
                <a:cxn ang="0">
                  <a:pos x="201" y="496"/>
                </a:cxn>
                <a:cxn ang="0">
                  <a:pos x="184" y="476"/>
                </a:cxn>
                <a:cxn ang="0">
                  <a:pos x="167" y="459"/>
                </a:cxn>
                <a:cxn ang="0">
                  <a:pos x="150" y="443"/>
                </a:cxn>
                <a:cxn ang="0">
                  <a:pos x="130" y="425"/>
                </a:cxn>
                <a:cxn ang="0">
                  <a:pos x="111" y="410"/>
                </a:cxn>
                <a:cxn ang="0">
                  <a:pos x="93" y="395"/>
                </a:cxn>
                <a:cxn ang="0">
                  <a:pos x="75" y="382"/>
                </a:cxn>
                <a:cxn ang="0">
                  <a:pos x="53" y="368"/>
                </a:cxn>
                <a:cxn ang="0">
                  <a:pos x="31" y="355"/>
                </a:cxn>
                <a:cxn ang="0">
                  <a:pos x="16" y="348"/>
                </a:cxn>
                <a:cxn ang="0">
                  <a:pos x="0" y="339"/>
                </a:cxn>
                <a:cxn ang="0">
                  <a:pos x="161" y="0"/>
                </a:cxn>
              </a:cxnLst>
              <a:rect l="0" t="0" r="r" b="b"/>
              <a:pathLst>
                <a:path w="791" h="753">
                  <a:moveTo>
                    <a:pt x="161" y="0"/>
                  </a:moveTo>
                  <a:lnTo>
                    <a:pt x="177" y="8"/>
                  </a:lnTo>
                  <a:lnTo>
                    <a:pt x="190" y="15"/>
                  </a:lnTo>
                  <a:lnTo>
                    <a:pt x="204" y="22"/>
                  </a:lnTo>
                  <a:lnTo>
                    <a:pt x="217" y="29"/>
                  </a:lnTo>
                  <a:lnTo>
                    <a:pt x="231" y="37"/>
                  </a:lnTo>
                  <a:lnTo>
                    <a:pt x="244" y="46"/>
                  </a:lnTo>
                  <a:lnTo>
                    <a:pt x="257" y="54"/>
                  </a:lnTo>
                  <a:lnTo>
                    <a:pt x="270" y="62"/>
                  </a:lnTo>
                  <a:lnTo>
                    <a:pt x="286" y="73"/>
                  </a:lnTo>
                  <a:lnTo>
                    <a:pt x="303" y="85"/>
                  </a:lnTo>
                  <a:lnTo>
                    <a:pt x="316" y="94"/>
                  </a:lnTo>
                  <a:lnTo>
                    <a:pt x="329" y="105"/>
                  </a:lnTo>
                  <a:lnTo>
                    <a:pt x="345" y="116"/>
                  </a:lnTo>
                  <a:lnTo>
                    <a:pt x="361" y="128"/>
                  </a:lnTo>
                  <a:lnTo>
                    <a:pt x="375" y="140"/>
                  </a:lnTo>
                  <a:lnTo>
                    <a:pt x="389" y="153"/>
                  </a:lnTo>
                  <a:lnTo>
                    <a:pt x="402" y="165"/>
                  </a:lnTo>
                  <a:lnTo>
                    <a:pt x="418" y="180"/>
                  </a:lnTo>
                  <a:lnTo>
                    <a:pt x="432" y="193"/>
                  </a:lnTo>
                  <a:lnTo>
                    <a:pt x="444" y="206"/>
                  </a:lnTo>
                  <a:lnTo>
                    <a:pt x="458" y="221"/>
                  </a:lnTo>
                  <a:lnTo>
                    <a:pt x="469" y="232"/>
                  </a:lnTo>
                  <a:lnTo>
                    <a:pt x="481" y="246"/>
                  </a:lnTo>
                  <a:lnTo>
                    <a:pt x="493" y="260"/>
                  </a:lnTo>
                  <a:lnTo>
                    <a:pt x="506" y="277"/>
                  </a:lnTo>
                  <a:lnTo>
                    <a:pt x="517" y="291"/>
                  </a:lnTo>
                  <a:lnTo>
                    <a:pt x="529" y="307"/>
                  </a:lnTo>
                  <a:lnTo>
                    <a:pt x="543" y="326"/>
                  </a:lnTo>
                  <a:lnTo>
                    <a:pt x="555" y="343"/>
                  </a:lnTo>
                  <a:lnTo>
                    <a:pt x="568" y="362"/>
                  </a:lnTo>
                  <a:lnTo>
                    <a:pt x="580" y="381"/>
                  </a:lnTo>
                  <a:lnTo>
                    <a:pt x="591" y="401"/>
                  </a:lnTo>
                  <a:lnTo>
                    <a:pt x="603" y="422"/>
                  </a:lnTo>
                  <a:lnTo>
                    <a:pt x="612" y="440"/>
                  </a:lnTo>
                  <a:lnTo>
                    <a:pt x="621" y="457"/>
                  </a:lnTo>
                  <a:lnTo>
                    <a:pt x="629" y="477"/>
                  </a:lnTo>
                  <a:lnTo>
                    <a:pt x="634" y="491"/>
                  </a:lnTo>
                  <a:lnTo>
                    <a:pt x="791" y="429"/>
                  </a:lnTo>
                  <a:lnTo>
                    <a:pt x="547" y="753"/>
                  </a:lnTo>
                  <a:lnTo>
                    <a:pt x="115" y="700"/>
                  </a:lnTo>
                  <a:lnTo>
                    <a:pt x="286" y="631"/>
                  </a:lnTo>
                  <a:lnTo>
                    <a:pt x="275" y="608"/>
                  </a:lnTo>
                  <a:lnTo>
                    <a:pt x="264" y="586"/>
                  </a:lnTo>
                  <a:lnTo>
                    <a:pt x="249" y="562"/>
                  </a:lnTo>
                  <a:lnTo>
                    <a:pt x="232" y="537"/>
                  </a:lnTo>
                  <a:lnTo>
                    <a:pt x="217" y="516"/>
                  </a:lnTo>
                  <a:lnTo>
                    <a:pt x="201" y="496"/>
                  </a:lnTo>
                  <a:lnTo>
                    <a:pt x="184" y="476"/>
                  </a:lnTo>
                  <a:lnTo>
                    <a:pt x="167" y="459"/>
                  </a:lnTo>
                  <a:lnTo>
                    <a:pt x="150" y="443"/>
                  </a:lnTo>
                  <a:lnTo>
                    <a:pt x="130" y="425"/>
                  </a:lnTo>
                  <a:lnTo>
                    <a:pt x="111" y="410"/>
                  </a:lnTo>
                  <a:lnTo>
                    <a:pt x="93" y="395"/>
                  </a:lnTo>
                  <a:lnTo>
                    <a:pt x="75" y="382"/>
                  </a:lnTo>
                  <a:lnTo>
                    <a:pt x="53" y="368"/>
                  </a:lnTo>
                  <a:lnTo>
                    <a:pt x="31" y="355"/>
                  </a:lnTo>
                  <a:lnTo>
                    <a:pt x="16" y="348"/>
                  </a:lnTo>
                  <a:lnTo>
                    <a:pt x="0" y="33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969696"/>
            </a:soli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8987" name="Freeform 43"/>
            <p:cNvSpPr>
              <a:spLocks noChangeAspect="1"/>
            </p:cNvSpPr>
            <p:nvPr/>
          </p:nvSpPr>
          <p:spPr bwMode="auto">
            <a:xfrm>
              <a:off x="3833" y="2523"/>
              <a:ext cx="307" cy="219"/>
            </a:xfrm>
            <a:custGeom>
              <a:avLst/>
              <a:gdLst/>
              <a:ahLst/>
              <a:cxnLst>
                <a:cxn ang="0">
                  <a:pos x="408" y="617"/>
                </a:cxn>
                <a:cxn ang="0">
                  <a:pos x="458" y="497"/>
                </a:cxn>
                <a:cxn ang="0">
                  <a:pos x="442" y="492"/>
                </a:cxn>
                <a:cxn ang="0">
                  <a:pos x="424" y="488"/>
                </a:cxn>
                <a:cxn ang="0">
                  <a:pos x="401" y="483"/>
                </a:cxn>
                <a:cxn ang="0">
                  <a:pos x="382" y="480"/>
                </a:cxn>
                <a:cxn ang="0">
                  <a:pos x="361" y="477"/>
                </a:cxn>
                <a:cxn ang="0">
                  <a:pos x="338" y="475"/>
                </a:cxn>
                <a:cxn ang="0">
                  <a:pos x="314" y="473"/>
                </a:cxn>
                <a:cxn ang="0">
                  <a:pos x="271" y="473"/>
                </a:cxn>
                <a:cxn ang="0">
                  <a:pos x="249" y="474"/>
                </a:cxn>
                <a:cxn ang="0">
                  <a:pos x="228" y="476"/>
                </a:cxn>
                <a:cxn ang="0">
                  <a:pos x="207" y="478"/>
                </a:cxn>
                <a:cxn ang="0">
                  <a:pos x="186" y="482"/>
                </a:cxn>
                <a:cxn ang="0">
                  <a:pos x="166" y="486"/>
                </a:cxn>
                <a:cxn ang="0">
                  <a:pos x="142" y="491"/>
                </a:cxn>
                <a:cxn ang="0">
                  <a:pos x="121" y="498"/>
                </a:cxn>
                <a:cxn ang="0">
                  <a:pos x="176" y="244"/>
                </a:cxn>
                <a:cxn ang="0">
                  <a:pos x="0" y="143"/>
                </a:cxn>
                <a:cxn ang="0">
                  <a:pos x="9" y="140"/>
                </a:cxn>
                <a:cxn ang="0">
                  <a:pos x="27" y="134"/>
                </a:cxn>
                <a:cxn ang="0">
                  <a:pos x="41" y="130"/>
                </a:cxn>
                <a:cxn ang="0">
                  <a:pos x="57" y="125"/>
                </a:cxn>
                <a:cxn ang="0">
                  <a:pos x="76" y="121"/>
                </a:cxn>
                <a:cxn ang="0">
                  <a:pos x="92" y="117"/>
                </a:cxn>
                <a:cxn ang="0">
                  <a:pos x="113" y="112"/>
                </a:cxn>
                <a:cxn ang="0">
                  <a:pos x="131" y="109"/>
                </a:cxn>
                <a:cxn ang="0">
                  <a:pos x="152" y="106"/>
                </a:cxn>
                <a:cxn ang="0">
                  <a:pos x="174" y="103"/>
                </a:cxn>
                <a:cxn ang="0">
                  <a:pos x="195" y="101"/>
                </a:cxn>
                <a:cxn ang="0">
                  <a:pos x="219" y="100"/>
                </a:cxn>
                <a:cxn ang="0">
                  <a:pos x="242" y="98"/>
                </a:cxn>
                <a:cxn ang="0">
                  <a:pos x="265" y="98"/>
                </a:cxn>
                <a:cxn ang="0">
                  <a:pos x="289" y="98"/>
                </a:cxn>
                <a:cxn ang="0">
                  <a:pos x="319" y="98"/>
                </a:cxn>
                <a:cxn ang="0">
                  <a:pos x="346" y="99"/>
                </a:cxn>
                <a:cxn ang="0">
                  <a:pos x="364" y="100"/>
                </a:cxn>
                <a:cxn ang="0">
                  <a:pos x="386" y="102"/>
                </a:cxn>
                <a:cxn ang="0">
                  <a:pos x="407" y="104"/>
                </a:cxn>
                <a:cxn ang="0">
                  <a:pos x="432" y="107"/>
                </a:cxn>
                <a:cxn ang="0">
                  <a:pos x="453" y="111"/>
                </a:cxn>
                <a:cxn ang="0">
                  <a:pos x="473" y="115"/>
                </a:cxn>
                <a:cxn ang="0">
                  <a:pos x="499" y="120"/>
                </a:cxn>
                <a:cxn ang="0">
                  <a:pos x="519" y="125"/>
                </a:cxn>
                <a:cxn ang="0">
                  <a:pos x="543" y="131"/>
                </a:cxn>
                <a:cxn ang="0">
                  <a:pos x="563" y="136"/>
                </a:cxn>
                <a:cxn ang="0">
                  <a:pos x="585" y="143"/>
                </a:cxn>
                <a:cxn ang="0">
                  <a:pos x="607" y="150"/>
                </a:cxn>
                <a:cxn ang="0">
                  <a:pos x="672" y="0"/>
                </a:cxn>
                <a:cxn ang="0">
                  <a:pos x="765" y="418"/>
                </a:cxn>
                <a:cxn ang="0">
                  <a:pos x="408" y="617"/>
                </a:cxn>
              </a:cxnLst>
              <a:rect l="0" t="0" r="r" b="b"/>
              <a:pathLst>
                <a:path w="765" h="617">
                  <a:moveTo>
                    <a:pt x="408" y="617"/>
                  </a:moveTo>
                  <a:lnTo>
                    <a:pt x="458" y="497"/>
                  </a:lnTo>
                  <a:lnTo>
                    <a:pt x="442" y="492"/>
                  </a:lnTo>
                  <a:lnTo>
                    <a:pt x="424" y="488"/>
                  </a:lnTo>
                  <a:lnTo>
                    <a:pt x="401" y="483"/>
                  </a:lnTo>
                  <a:lnTo>
                    <a:pt x="382" y="480"/>
                  </a:lnTo>
                  <a:lnTo>
                    <a:pt x="361" y="477"/>
                  </a:lnTo>
                  <a:lnTo>
                    <a:pt x="338" y="475"/>
                  </a:lnTo>
                  <a:lnTo>
                    <a:pt x="314" y="473"/>
                  </a:lnTo>
                  <a:lnTo>
                    <a:pt x="271" y="473"/>
                  </a:lnTo>
                  <a:lnTo>
                    <a:pt x="249" y="474"/>
                  </a:lnTo>
                  <a:lnTo>
                    <a:pt x="228" y="476"/>
                  </a:lnTo>
                  <a:lnTo>
                    <a:pt x="207" y="478"/>
                  </a:lnTo>
                  <a:lnTo>
                    <a:pt x="186" y="482"/>
                  </a:lnTo>
                  <a:lnTo>
                    <a:pt x="166" y="486"/>
                  </a:lnTo>
                  <a:lnTo>
                    <a:pt x="142" y="491"/>
                  </a:lnTo>
                  <a:lnTo>
                    <a:pt x="121" y="498"/>
                  </a:lnTo>
                  <a:lnTo>
                    <a:pt x="176" y="244"/>
                  </a:lnTo>
                  <a:lnTo>
                    <a:pt x="0" y="143"/>
                  </a:lnTo>
                  <a:lnTo>
                    <a:pt x="9" y="140"/>
                  </a:lnTo>
                  <a:lnTo>
                    <a:pt x="27" y="134"/>
                  </a:lnTo>
                  <a:lnTo>
                    <a:pt x="41" y="130"/>
                  </a:lnTo>
                  <a:lnTo>
                    <a:pt x="57" y="125"/>
                  </a:lnTo>
                  <a:lnTo>
                    <a:pt x="76" y="121"/>
                  </a:lnTo>
                  <a:lnTo>
                    <a:pt x="92" y="117"/>
                  </a:lnTo>
                  <a:lnTo>
                    <a:pt x="113" y="112"/>
                  </a:lnTo>
                  <a:lnTo>
                    <a:pt x="131" y="109"/>
                  </a:lnTo>
                  <a:lnTo>
                    <a:pt x="152" y="106"/>
                  </a:lnTo>
                  <a:lnTo>
                    <a:pt x="174" y="103"/>
                  </a:lnTo>
                  <a:lnTo>
                    <a:pt x="195" y="101"/>
                  </a:lnTo>
                  <a:lnTo>
                    <a:pt x="219" y="100"/>
                  </a:lnTo>
                  <a:lnTo>
                    <a:pt x="242" y="98"/>
                  </a:lnTo>
                  <a:lnTo>
                    <a:pt x="265" y="98"/>
                  </a:lnTo>
                  <a:lnTo>
                    <a:pt x="289" y="98"/>
                  </a:lnTo>
                  <a:lnTo>
                    <a:pt x="319" y="98"/>
                  </a:lnTo>
                  <a:lnTo>
                    <a:pt x="346" y="99"/>
                  </a:lnTo>
                  <a:lnTo>
                    <a:pt x="364" y="100"/>
                  </a:lnTo>
                  <a:lnTo>
                    <a:pt x="386" y="102"/>
                  </a:lnTo>
                  <a:lnTo>
                    <a:pt x="407" y="104"/>
                  </a:lnTo>
                  <a:lnTo>
                    <a:pt x="432" y="107"/>
                  </a:lnTo>
                  <a:lnTo>
                    <a:pt x="453" y="111"/>
                  </a:lnTo>
                  <a:lnTo>
                    <a:pt x="473" y="115"/>
                  </a:lnTo>
                  <a:lnTo>
                    <a:pt x="499" y="120"/>
                  </a:lnTo>
                  <a:lnTo>
                    <a:pt x="519" y="125"/>
                  </a:lnTo>
                  <a:lnTo>
                    <a:pt x="543" y="131"/>
                  </a:lnTo>
                  <a:lnTo>
                    <a:pt x="563" y="136"/>
                  </a:lnTo>
                  <a:lnTo>
                    <a:pt x="585" y="143"/>
                  </a:lnTo>
                  <a:lnTo>
                    <a:pt x="607" y="150"/>
                  </a:lnTo>
                  <a:lnTo>
                    <a:pt x="672" y="0"/>
                  </a:lnTo>
                  <a:lnTo>
                    <a:pt x="765" y="418"/>
                  </a:lnTo>
                  <a:lnTo>
                    <a:pt x="408" y="617"/>
                  </a:lnTo>
                  <a:close/>
                </a:path>
              </a:pathLst>
            </a:custGeom>
            <a:solidFill>
              <a:srgbClr val="969696"/>
            </a:soli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8988" name="Oval 44"/>
            <p:cNvSpPr>
              <a:spLocks noChangeAspect="1" noChangeArrowheads="1"/>
            </p:cNvSpPr>
            <p:nvPr/>
          </p:nvSpPr>
          <p:spPr bwMode="auto">
            <a:xfrm>
              <a:off x="3599" y="2598"/>
              <a:ext cx="694" cy="61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8989" name="Line 45"/>
          <p:cNvSpPr>
            <a:spLocks noChangeShapeType="1"/>
          </p:cNvSpPr>
          <p:nvPr/>
        </p:nvSpPr>
        <p:spPr bwMode="auto">
          <a:xfrm>
            <a:off x="4106863" y="2162175"/>
            <a:ext cx="12874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8990" name="Text Box 46"/>
          <p:cNvSpPr txBox="1">
            <a:spLocks noChangeArrowheads="1"/>
          </p:cNvSpPr>
          <p:nvPr/>
        </p:nvSpPr>
        <p:spPr bwMode="auto">
          <a:xfrm>
            <a:off x="3132138" y="981075"/>
            <a:ext cx="331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u="none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Membrane-active compounds</a:t>
            </a:r>
          </a:p>
        </p:txBody>
      </p:sp>
      <p:pic>
        <p:nvPicPr>
          <p:cNvPr id="978991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0763" y="3189288"/>
            <a:ext cx="1376362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8992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8813" y="2974975"/>
            <a:ext cx="13636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8993" name="Line 49"/>
          <p:cNvSpPr>
            <a:spLocks noChangeShapeType="1"/>
          </p:cNvSpPr>
          <p:nvPr/>
        </p:nvSpPr>
        <p:spPr bwMode="auto">
          <a:xfrm>
            <a:off x="4106863" y="4486275"/>
            <a:ext cx="12874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3" y="180975"/>
            <a:ext cx="719137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6375" y="1416062"/>
            <a:ext cx="415483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Possible </a:t>
            </a:r>
            <a:r>
              <a:rPr lang="en-US" sz="3200" u="sng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collaboratios</a:t>
            </a:r>
            <a:r>
              <a:rPr lang="en-US" sz="3200" u="sng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de-DE" sz="3200" u="sng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6375" y="2091685"/>
            <a:ext cx="3937000" cy="60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0">
            <a:spAutoFit/>
          </a:bodyPr>
          <a:lstStyle/>
          <a:p>
            <a:pPr>
              <a:buFontTx/>
              <a:buChar char="-"/>
            </a:pPr>
            <a:r>
              <a:rPr lang="en-US" b="1" i="1" dirty="0" smtClean="0">
                <a:solidFill>
                  <a:srgbClr val="000099"/>
                </a:solidFill>
                <a:latin typeface="Helvetica" pitchFamily="34" charset="0"/>
              </a:rPr>
              <a:t> Membrane processes</a:t>
            </a:r>
          </a:p>
          <a:p>
            <a:pPr>
              <a:buFontTx/>
              <a:buChar char="-"/>
            </a:pPr>
            <a:r>
              <a:rPr lang="en-US" b="1" i="1" dirty="0" smtClean="0">
                <a:solidFill>
                  <a:srgbClr val="000099"/>
                </a:solidFill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0099"/>
                </a:solidFill>
                <a:latin typeface="Helvetica" pitchFamily="34" charset="0"/>
                <a:cs typeface="Times New Roman" pitchFamily="18" charset="0"/>
              </a:rPr>
              <a:t> Diagnostics schemes</a:t>
            </a:r>
            <a:endParaRPr lang="de-DE" b="1" i="1" dirty="0">
              <a:solidFill>
                <a:srgbClr val="000099"/>
              </a:solidFill>
              <a:latin typeface="Helvetic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21056</TotalTime>
  <Words>136</Words>
  <Application>Microsoft Office PowerPoint</Application>
  <PresentationFormat>On-screen Show (4:3)</PresentationFormat>
  <Paragraphs>48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עיצוב ברירת מחדל</vt:lpstr>
      <vt:lpstr>CS ChemDraw Drawing</vt:lpstr>
      <vt:lpstr>ISIS/Draw Sketch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ben gurion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Raz Jelinek</dc:creator>
  <cp:lastModifiedBy>Raz</cp:lastModifiedBy>
  <cp:revision>117</cp:revision>
  <dcterms:created xsi:type="dcterms:W3CDTF">2009-06-06T00:31:29Z</dcterms:created>
  <dcterms:modified xsi:type="dcterms:W3CDTF">2013-02-28T11:46:33Z</dcterms:modified>
</cp:coreProperties>
</file>